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2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3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notesSlides/notesSlide4.xml" ContentType="application/vnd.openxmlformats-officedocument.presentationml.notesSlide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notesSlides/notesSlide5.xml" ContentType="application/vnd.openxmlformats-officedocument.presentationml.notesSlide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notesSlides/notesSlide6.xml" ContentType="application/vnd.openxmlformats-officedocument.presentationml.notesSlide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notesSlides/notesSlide7.xml" ContentType="application/vnd.openxmlformats-officedocument.presentationml.notesSlide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notesSlides/notesSlide8.xml" ContentType="application/vnd.openxmlformats-officedocument.presentationml.notesSlide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notesSlides/notesSlide9.xml" ContentType="application/vnd.openxmlformats-officedocument.presentationml.notesSlide+xml"/>
  <Override PartName="/ppt/tags/tag760.xml" ContentType="application/vnd.openxmlformats-officedocument.presentationml.tags+xml"/>
  <Override PartName="/ppt/notesSlides/notesSlide10.xml" ContentType="application/vnd.openxmlformats-officedocument.presentationml.notesSlide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76" r:id="rId3"/>
    <p:sldMasterId id="2147483690" r:id="rId4"/>
  </p:sldMasterIdLst>
  <p:notesMasterIdLst>
    <p:notesMasterId r:id="rId23"/>
  </p:notesMasterIdLst>
  <p:sldIdLst>
    <p:sldId id="11089921" r:id="rId5"/>
    <p:sldId id="258" r:id="rId6"/>
    <p:sldId id="11089920" r:id="rId7"/>
    <p:sldId id="11089836" r:id="rId8"/>
    <p:sldId id="385" r:id="rId9"/>
    <p:sldId id="392" r:id="rId10"/>
    <p:sldId id="11089910" r:id="rId11"/>
    <p:sldId id="11089912" r:id="rId12"/>
    <p:sldId id="11089887" r:id="rId13"/>
    <p:sldId id="11089911" r:id="rId14"/>
    <p:sldId id="11089860" r:id="rId15"/>
    <p:sldId id="11089864" r:id="rId16"/>
    <p:sldId id="11089834" r:id="rId17"/>
    <p:sldId id="383" r:id="rId18"/>
    <p:sldId id="11089859" r:id="rId19"/>
    <p:sldId id="11089889" r:id="rId20"/>
    <p:sldId id="11089915" r:id="rId21"/>
    <p:sldId id="301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9C9487E6-347B-4CFC-A717-074E8383089B}">
          <p14:sldIdLst>
            <p14:sldId id="11089921"/>
            <p14:sldId id="258"/>
            <p14:sldId id="11089920"/>
            <p14:sldId id="11089836"/>
            <p14:sldId id="385"/>
            <p14:sldId id="392"/>
            <p14:sldId id="11089910"/>
            <p14:sldId id="11089912"/>
            <p14:sldId id="11089887"/>
            <p14:sldId id="11089911"/>
            <p14:sldId id="11089860"/>
            <p14:sldId id="11089864"/>
            <p14:sldId id="11089834"/>
            <p14:sldId id="383"/>
            <p14:sldId id="11089859"/>
            <p14:sldId id="11089889"/>
            <p14:sldId id="11089915"/>
            <p14:sldId id="301"/>
          </p14:sldIdLst>
        </p14:section>
        <p14:section name="默认节" id="{1747030E-CC68-4EF0-B4D0-64ADF6B7D52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34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88F8"/>
    <a:srgbClr val="5454F0"/>
    <a:srgbClr val="8F70D4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366" y="48"/>
      </p:cViewPr>
      <p:guideLst>
        <p:guide orient="horz" pos="2177"/>
        <p:guide pos="3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5F6F2-3CD5-4A25-970E-613348632A39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44511-4BCA-4D0B-B4DE-D7A7C670DCE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75D99-2AE7-49F1-BB03-59E2BF5579C1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1D2AB-D8F6-4361-80F7-BCE9DDD1A5C7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E0EBE-EC6C-42CA-B851-E8A5E8A37498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E7C48F-7CC4-4476-92EE-903FC3823D4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1764872"/>
            <a:ext cx="12192000" cy="3328257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996403" y="3428999"/>
            <a:ext cx="37739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465501" y="2552244"/>
            <a:ext cx="5716686" cy="707886"/>
          </a:xfrm>
        </p:spPr>
        <p:txBody>
          <a:bodyPr anchor="ctr" anchorCtr="0">
            <a:normAutofit/>
          </a:bodyPr>
          <a:lstStyle>
            <a:lvl1pPr marL="0" indent="0">
              <a:buFontTx/>
              <a:buNone/>
              <a:defRPr kumimoji="0" lang="zh-CN" altLang="en-US" sz="4000" b="1" i="0" u="none" strike="noStrike" kern="1200" cap="none" spc="0" normalizeH="0" baseline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127" name="文本占位符 3"/>
          <p:cNvSpPr>
            <a:spLocks noGrp="1"/>
          </p:cNvSpPr>
          <p:nvPr>
            <p:ph type="body" sz="quarter" idx="11" hasCustomPrompt="1"/>
          </p:nvPr>
        </p:nvSpPr>
        <p:spPr>
          <a:xfrm>
            <a:off x="882188" y="3684327"/>
            <a:ext cx="7299999" cy="887667"/>
          </a:xfrm>
        </p:spPr>
        <p:txBody>
          <a:bodyPr>
            <a:noAutofit/>
          </a:bodyPr>
          <a:lstStyle>
            <a:lvl1pPr marL="0" indent="0">
              <a:buFontTx/>
              <a:buNone/>
              <a:defRPr lang="zh-CN" altLang="en-US" sz="4800" b="1" kern="1200" spc="400" dirty="0" smtClean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  <a:cs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输入标题文本</a:t>
            </a:r>
          </a:p>
        </p:txBody>
      </p:sp>
      <p:pic>
        <p:nvPicPr>
          <p:cNvPr id="128" name="图形 12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63687" y="1559486"/>
            <a:ext cx="5172316" cy="3739027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875308" y="2536911"/>
            <a:ext cx="15030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4000" b="0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ea"/>
              </a:rPr>
              <a:t>PART</a:t>
            </a:r>
            <a:endParaRPr kumimoji="0" lang="zh-CN" altLang="en-US" sz="40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3C60-82EC-43BB-8941-07AECB3A15BE}" type="datetimeFigureOut">
              <a:rPr lang="zh-CN" altLang="en-US" smtClean="0"/>
              <a:t>2024-01-09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F81BE-1412-4958-8515-1EB4D9F84E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31.xml"/><Relationship Id="rId21" Type="http://schemas.openxmlformats.org/officeDocument/2006/relationships/tags" Target="../tags/tag26.xml"/><Relationship Id="rId42" Type="http://schemas.openxmlformats.org/officeDocument/2006/relationships/tags" Target="../tags/tag47.xml"/><Relationship Id="rId47" Type="http://schemas.openxmlformats.org/officeDocument/2006/relationships/tags" Target="../tags/tag52.xml"/><Relationship Id="rId63" Type="http://schemas.openxmlformats.org/officeDocument/2006/relationships/tags" Target="../tags/tag68.xml"/><Relationship Id="rId68" Type="http://schemas.openxmlformats.org/officeDocument/2006/relationships/tags" Target="../tags/tag73.xml"/><Relationship Id="rId84" Type="http://schemas.openxmlformats.org/officeDocument/2006/relationships/tags" Target="../tags/tag89.xml"/><Relationship Id="rId89" Type="http://schemas.openxmlformats.org/officeDocument/2006/relationships/tags" Target="../tags/tag94.xml"/><Relationship Id="rId16" Type="http://schemas.openxmlformats.org/officeDocument/2006/relationships/tags" Target="../tags/tag21.xml"/><Relationship Id="rId11" Type="http://schemas.openxmlformats.org/officeDocument/2006/relationships/tags" Target="../tags/tag16.xml"/><Relationship Id="rId32" Type="http://schemas.openxmlformats.org/officeDocument/2006/relationships/tags" Target="../tags/tag37.xml"/><Relationship Id="rId37" Type="http://schemas.openxmlformats.org/officeDocument/2006/relationships/tags" Target="../tags/tag42.xml"/><Relationship Id="rId53" Type="http://schemas.openxmlformats.org/officeDocument/2006/relationships/tags" Target="../tags/tag58.xml"/><Relationship Id="rId58" Type="http://schemas.openxmlformats.org/officeDocument/2006/relationships/tags" Target="../tags/tag63.xml"/><Relationship Id="rId74" Type="http://schemas.openxmlformats.org/officeDocument/2006/relationships/tags" Target="../tags/tag79.xml"/><Relationship Id="rId79" Type="http://schemas.openxmlformats.org/officeDocument/2006/relationships/tags" Target="../tags/tag84.xml"/><Relationship Id="rId102" Type="http://schemas.openxmlformats.org/officeDocument/2006/relationships/notesSlide" Target="../notesSlides/notesSlide2.xml"/><Relationship Id="rId5" Type="http://schemas.openxmlformats.org/officeDocument/2006/relationships/tags" Target="../tags/tag10.xml"/><Relationship Id="rId90" Type="http://schemas.openxmlformats.org/officeDocument/2006/relationships/tags" Target="../tags/tag95.xml"/><Relationship Id="rId95" Type="http://schemas.openxmlformats.org/officeDocument/2006/relationships/tags" Target="../tags/tag100.xml"/><Relationship Id="rId22" Type="http://schemas.openxmlformats.org/officeDocument/2006/relationships/tags" Target="../tags/tag27.xml"/><Relationship Id="rId27" Type="http://schemas.openxmlformats.org/officeDocument/2006/relationships/tags" Target="../tags/tag32.xml"/><Relationship Id="rId43" Type="http://schemas.openxmlformats.org/officeDocument/2006/relationships/tags" Target="../tags/tag48.xml"/><Relationship Id="rId48" Type="http://schemas.openxmlformats.org/officeDocument/2006/relationships/tags" Target="../tags/tag53.xml"/><Relationship Id="rId64" Type="http://schemas.openxmlformats.org/officeDocument/2006/relationships/tags" Target="../tags/tag69.xml"/><Relationship Id="rId69" Type="http://schemas.openxmlformats.org/officeDocument/2006/relationships/tags" Target="../tags/tag74.xml"/><Relationship Id="rId80" Type="http://schemas.openxmlformats.org/officeDocument/2006/relationships/tags" Target="../tags/tag85.xml"/><Relationship Id="rId85" Type="http://schemas.openxmlformats.org/officeDocument/2006/relationships/tags" Target="../tags/tag90.xml"/><Relationship Id="rId12" Type="http://schemas.openxmlformats.org/officeDocument/2006/relationships/tags" Target="../tags/tag17.xml"/><Relationship Id="rId17" Type="http://schemas.openxmlformats.org/officeDocument/2006/relationships/tags" Target="../tags/tag22.xml"/><Relationship Id="rId25" Type="http://schemas.openxmlformats.org/officeDocument/2006/relationships/tags" Target="../tags/tag30.xml"/><Relationship Id="rId33" Type="http://schemas.openxmlformats.org/officeDocument/2006/relationships/tags" Target="../tags/tag38.xml"/><Relationship Id="rId38" Type="http://schemas.openxmlformats.org/officeDocument/2006/relationships/tags" Target="../tags/tag43.xml"/><Relationship Id="rId46" Type="http://schemas.openxmlformats.org/officeDocument/2006/relationships/tags" Target="../tags/tag51.xml"/><Relationship Id="rId59" Type="http://schemas.openxmlformats.org/officeDocument/2006/relationships/tags" Target="../tags/tag64.xml"/><Relationship Id="rId67" Type="http://schemas.openxmlformats.org/officeDocument/2006/relationships/tags" Target="../tags/tag72.xml"/><Relationship Id="rId20" Type="http://schemas.openxmlformats.org/officeDocument/2006/relationships/tags" Target="../tags/tag25.xml"/><Relationship Id="rId41" Type="http://schemas.openxmlformats.org/officeDocument/2006/relationships/tags" Target="../tags/tag46.xml"/><Relationship Id="rId54" Type="http://schemas.openxmlformats.org/officeDocument/2006/relationships/tags" Target="../tags/tag59.xml"/><Relationship Id="rId62" Type="http://schemas.openxmlformats.org/officeDocument/2006/relationships/tags" Target="../tags/tag67.xml"/><Relationship Id="rId70" Type="http://schemas.openxmlformats.org/officeDocument/2006/relationships/tags" Target="../tags/tag75.xml"/><Relationship Id="rId75" Type="http://schemas.openxmlformats.org/officeDocument/2006/relationships/tags" Target="../tags/tag80.xml"/><Relationship Id="rId83" Type="http://schemas.openxmlformats.org/officeDocument/2006/relationships/tags" Target="../tags/tag88.xml"/><Relationship Id="rId88" Type="http://schemas.openxmlformats.org/officeDocument/2006/relationships/tags" Target="../tags/tag93.xml"/><Relationship Id="rId91" Type="http://schemas.openxmlformats.org/officeDocument/2006/relationships/tags" Target="../tags/tag96.xml"/><Relationship Id="rId96" Type="http://schemas.openxmlformats.org/officeDocument/2006/relationships/tags" Target="../tags/tag101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5" Type="http://schemas.openxmlformats.org/officeDocument/2006/relationships/tags" Target="../tags/tag20.xml"/><Relationship Id="rId23" Type="http://schemas.openxmlformats.org/officeDocument/2006/relationships/tags" Target="../tags/tag28.xml"/><Relationship Id="rId28" Type="http://schemas.openxmlformats.org/officeDocument/2006/relationships/tags" Target="../tags/tag33.xml"/><Relationship Id="rId36" Type="http://schemas.openxmlformats.org/officeDocument/2006/relationships/tags" Target="../tags/tag41.xml"/><Relationship Id="rId49" Type="http://schemas.openxmlformats.org/officeDocument/2006/relationships/tags" Target="../tags/tag54.xml"/><Relationship Id="rId57" Type="http://schemas.openxmlformats.org/officeDocument/2006/relationships/tags" Target="../tags/tag62.xml"/><Relationship Id="rId10" Type="http://schemas.openxmlformats.org/officeDocument/2006/relationships/tags" Target="../tags/tag15.xml"/><Relationship Id="rId31" Type="http://schemas.openxmlformats.org/officeDocument/2006/relationships/tags" Target="../tags/tag36.xml"/><Relationship Id="rId44" Type="http://schemas.openxmlformats.org/officeDocument/2006/relationships/tags" Target="../tags/tag49.xml"/><Relationship Id="rId52" Type="http://schemas.openxmlformats.org/officeDocument/2006/relationships/tags" Target="../tags/tag57.xml"/><Relationship Id="rId60" Type="http://schemas.openxmlformats.org/officeDocument/2006/relationships/tags" Target="../tags/tag65.xml"/><Relationship Id="rId65" Type="http://schemas.openxmlformats.org/officeDocument/2006/relationships/tags" Target="../tags/tag70.xml"/><Relationship Id="rId73" Type="http://schemas.openxmlformats.org/officeDocument/2006/relationships/tags" Target="../tags/tag78.xml"/><Relationship Id="rId78" Type="http://schemas.openxmlformats.org/officeDocument/2006/relationships/tags" Target="../tags/tag83.xml"/><Relationship Id="rId81" Type="http://schemas.openxmlformats.org/officeDocument/2006/relationships/tags" Target="../tags/tag86.xml"/><Relationship Id="rId86" Type="http://schemas.openxmlformats.org/officeDocument/2006/relationships/tags" Target="../tags/tag91.xml"/><Relationship Id="rId94" Type="http://schemas.openxmlformats.org/officeDocument/2006/relationships/tags" Target="../tags/tag99.xml"/><Relationship Id="rId99" Type="http://schemas.openxmlformats.org/officeDocument/2006/relationships/tags" Target="../tags/tag104.xml"/><Relationship Id="rId101" Type="http://schemas.openxmlformats.org/officeDocument/2006/relationships/slideLayout" Target="../slideLayouts/slideLayout7.xml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3" Type="http://schemas.openxmlformats.org/officeDocument/2006/relationships/tags" Target="../tags/tag18.xml"/><Relationship Id="rId18" Type="http://schemas.openxmlformats.org/officeDocument/2006/relationships/tags" Target="../tags/tag23.xml"/><Relationship Id="rId39" Type="http://schemas.openxmlformats.org/officeDocument/2006/relationships/tags" Target="../tags/tag44.xml"/><Relationship Id="rId34" Type="http://schemas.openxmlformats.org/officeDocument/2006/relationships/tags" Target="../tags/tag39.xml"/><Relationship Id="rId50" Type="http://schemas.openxmlformats.org/officeDocument/2006/relationships/tags" Target="../tags/tag55.xml"/><Relationship Id="rId55" Type="http://schemas.openxmlformats.org/officeDocument/2006/relationships/tags" Target="../tags/tag60.xml"/><Relationship Id="rId76" Type="http://schemas.openxmlformats.org/officeDocument/2006/relationships/tags" Target="../tags/tag81.xml"/><Relationship Id="rId97" Type="http://schemas.openxmlformats.org/officeDocument/2006/relationships/tags" Target="../tags/tag102.xml"/><Relationship Id="rId7" Type="http://schemas.openxmlformats.org/officeDocument/2006/relationships/tags" Target="../tags/tag12.xml"/><Relationship Id="rId71" Type="http://schemas.openxmlformats.org/officeDocument/2006/relationships/tags" Target="../tags/tag76.xml"/><Relationship Id="rId92" Type="http://schemas.openxmlformats.org/officeDocument/2006/relationships/tags" Target="../tags/tag97.xml"/><Relationship Id="rId2" Type="http://schemas.openxmlformats.org/officeDocument/2006/relationships/tags" Target="../tags/tag7.xml"/><Relationship Id="rId29" Type="http://schemas.openxmlformats.org/officeDocument/2006/relationships/tags" Target="../tags/tag34.xml"/><Relationship Id="rId24" Type="http://schemas.openxmlformats.org/officeDocument/2006/relationships/tags" Target="../tags/tag29.xml"/><Relationship Id="rId40" Type="http://schemas.openxmlformats.org/officeDocument/2006/relationships/tags" Target="../tags/tag45.xml"/><Relationship Id="rId45" Type="http://schemas.openxmlformats.org/officeDocument/2006/relationships/tags" Target="../tags/tag50.xml"/><Relationship Id="rId66" Type="http://schemas.openxmlformats.org/officeDocument/2006/relationships/tags" Target="../tags/tag71.xml"/><Relationship Id="rId87" Type="http://schemas.openxmlformats.org/officeDocument/2006/relationships/tags" Target="../tags/tag92.xml"/><Relationship Id="rId61" Type="http://schemas.openxmlformats.org/officeDocument/2006/relationships/tags" Target="../tags/tag66.xml"/><Relationship Id="rId82" Type="http://schemas.openxmlformats.org/officeDocument/2006/relationships/tags" Target="../tags/tag87.xml"/><Relationship Id="rId19" Type="http://schemas.openxmlformats.org/officeDocument/2006/relationships/tags" Target="../tags/tag24.xml"/><Relationship Id="rId14" Type="http://schemas.openxmlformats.org/officeDocument/2006/relationships/tags" Target="../tags/tag19.xml"/><Relationship Id="rId30" Type="http://schemas.openxmlformats.org/officeDocument/2006/relationships/tags" Target="../tags/tag35.xml"/><Relationship Id="rId35" Type="http://schemas.openxmlformats.org/officeDocument/2006/relationships/tags" Target="../tags/tag40.xml"/><Relationship Id="rId56" Type="http://schemas.openxmlformats.org/officeDocument/2006/relationships/tags" Target="../tags/tag61.xml"/><Relationship Id="rId77" Type="http://schemas.openxmlformats.org/officeDocument/2006/relationships/tags" Target="../tags/tag82.xml"/><Relationship Id="rId100" Type="http://schemas.openxmlformats.org/officeDocument/2006/relationships/tags" Target="../tags/tag105.xml"/><Relationship Id="rId8" Type="http://schemas.openxmlformats.org/officeDocument/2006/relationships/tags" Target="../tags/tag13.xml"/><Relationship Id="rId51" Type="http://schemas.openxmlformats.org/officeDocument/2006/relationships/tags" Target="../tags/tag56.xml"/><Relationship Id="rId72" Type="http://schemas.openxmlformats.org/officeDocument/2006/relationships/tags" Target="../tags/tag77.xml"/><Relationship Id="rId93" Type="http://schemas.openxmlformats.org/officeDocument/2006/relationships/tags" Target="../tags/tag98.xml"/><Relationship Id="rId98" Type="http://schemas.openxmlformats.org/officeDocument/2006/relationships/tags" Target="../tags/tag103.xml"/><Relationship Id="rId3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17" Type="http://schemas.openxmlformats.org/officeDocument/2006/relationships/tags" Target="../tags/tag224.xml"/><Relationship Id="rId21" Type="http://schemas.openxmlformats.org/officeDocument/2006/relationships/tags" Target="../tags/tag128.xml"/><Relationship Id="rId42" Type="http://schemas.openxmlformats.org/officeDocument/2006/relationships/tags" Target="../tags/tag149.xml"/><Relationship Id="rId63" Type="http://schemas.openxmlformats.org/officeDocument/2006/relationships/tags" Target="../tags/tag170.xml"/><Relationship Id="rId84" Type="http://schemas.openxmlformats.org/officeDocument/2006/relationships/tags" Target="../tags/tag191.xml"/><Relationship Id="rId138" Type="http://schemas.openxmlformats.org/officeDocument/2006/relationships/tags" Target="../tags/tag245.xml"/><Relationship Id="rId107" Type="http://schemas.openxmlformats.org/officeDocument/2006/relationships/tags" Target="../tags/tag214.xml"/><Relationship Id="rId11" Type="http://schemas.openxmlformats.org/officeDocument/2006/relationships/tags" Target="../tags/tag118.xml"/><Relationship Id="rId32" Type="http://schemas.openxmlformats.org/officeDocument/2006/relationships/tags" Target="../tags/tag139.xml"/><Relationship Id="rId53" Type="http://schemas.openxmlformats.org/officeDocument/2006/relationships/tags" Target="../tags/tag160.xml"/><Relationship Id="rId74" Type="http://schemas.openxmlformats.org/officeDocument/2006/relationships/tags" Target="../tags/tag181.xml"/><Relationship Id="rId128" Type="http://schemas.openxmlformats.org/officeDocument/2006/relationships/tags" Target="../tags/tag235.xml"/><Relationship Id="rId5" Type="http://schemas.openxmlformats.org/officeDocument/2006/relationships/tags" Target="../tags/tag112.xml"/><Relationship Id="rId90" Type="http://schemas.openxmlformats.org/officeDocument/2006/relationships/tags" Target="../tags/tag197.xml"/><Relationship Id="rId95" Type="http://schemas.openxmlformats.org/officeDocument/2006/relationships/tags" Target="../tags/tag202.xml"/><Relationship Id="rId22" Type="http://schemas.openxmlformats.org/officeDocument/2006/relationships/tags" Target="../tags/tag129.xml"/><Relationship Id="rId27" Type="http://schemas.openxmlformats.org/officeDocument/2006/relationships/tags" Target="../tags/tag134.xml"/><Relationship Id="rId43" Type="http://schemas.openxmlformats.org/officeDocument/2006/relationships/tags" Target="../tags/tag150.xml"/><Relationship Id="rId48" Type="http://schemas.openxmlformats.org/officeDocument/2006/relationships/tags" Target="../tags/tag155.xml"/><Relationship Id="rId64" Type="http://schemas.openxmlformats.org/officeDocument/2006/relationships/tags" Target="../tags/tag171.xml"/><Relationship Id="rId69" Type="http://schemas.openxmlformats.org/officeDocument/2006/relationships/tags" Target="../tags/tag176.xml"/><Relationship Id="rId113" Type="http://schemas.openxmlformats.org/officeDocument/2006/relationships/tags" Target="../tags/tag220.xml"/><Relationship Id="rId118" Type="http://schemas.openxmlformats.org/officeDocument/2006/relationships/tags" Target="../tags/tag225.xml"/><Relationship Id="rId134" Type="http://schemas.openxmlformats.org/officeDocument/2006/relationships/tags" Target="../tags/tag241.xml"/><Relationship Id="rId139" Type="http://schemas.openxmlformats.org/officeDocument/2006/relationships/tags" Target="../tags/tag246.xml"/><Relationship Id="rId80" Type="http://schemas.openxmlformats.org/officeDocument/2006/relationships/tags" Target="../tags/tag187.xml"/><Relationship Id="rId85" Type="http://schemas.openxmlformats.org/officeDocument/2006/relationships/tags" Target="../tags/tag192.xml"/><Relationship Id="rId12" Type="http://schemas.openxmlformats.org/officeDocument/2006/relationships/tags" Target="../tags/tag119.xml"/><Relationship Id="rId17" Type="http://schemas.openxmlformats.org/officeDocument/2006/relationships/tags" Target="../tags/tag124.xml"/><Relationship Id="rId33" Type="http://schemas.openxmlformats.org/officeDocument/2006/relationships/tags" Target="../tags/tag140.xml"/><Relationship Id="rId38" Type="http://schemas.openxmlformats.org/officeDocument/2006/relationships/tags" Target="../tags/tag145.xml"/><Relationship Id="rId59" Type="http://schemas.openxmlformats.org/officeDocument/2006/relationships/tags" Target="../tags/tag166.xml"/><Relationship Id="rId103" Type="http://schemas.openxmlformats.org/officeDocument/2006/relationships/tags" Target="../tags/tag210.xml"/><Relationship Id="rId108" Type="http://schemas.openxmlformats.org/officeDocument/2006/relationships/tags" Target="../tags/tag215.xml"/><Relationship Id="rId124" Type="http://schemas.openxmlformats.org/officeDocument/2006/relationships/tags" Target="../tags/tag231.xml"/><Relationship Id="rId129" Type="http://schemas.openxmlformats.org/officeDocument/2006/relationships/tags" Target="../tags/tag236.xml"/><Relationship Id="rId54" Type="http://schemas.openxmlformats.org/officeDocument/2006/relationships/tags" Target="../tags/tag161.xml"/><Relationship Id="rId70" Type="http://schemas.openxmlformats.org/officeDocument/2006/relationships/tags" Target="../tags/tag177.xml"/><Relationship Id="rId75" Type="http://schemas.openxmlformats.org/officeDocument/2006/relationships/tags" Target="../tags/tag182.xml"/><Relationship Id="rId91" Type="http://schemas.openxmlformats.org/officeDocument/2006/relationships/tags" Target="../tags/tag198.xml"/><Relationship Id="rId96" Type="http://schemas.openxmlformats.org/officeDocument/2006/relationships/tags" Target="../tags/tag203.xml"/><Relationship Id="rId140" Type="http://schemas.openxmlformats.org/officeDocument/2006/relationships/tags" Target="../tags/tag247.xml"/><Relationship Id="rId145" Type="http://schemas.openxmlformats.org/officeDocument/2006/relationships/tags" Target="../tags/tag252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23" Type="http://schemas.openxmlformats.org/officeDocument/2006/relationships/tags" Target="../tags/tag130.xml"/><Relationship Id="rId28" Type="http://schemas.openxmlformats.org/officeDocument/2006/relationships/tags" Target="../tags/tag135.xml"/><Relationship Id="rId49" Type="http://schemas.openxmlformats.org/officeDocument/2006/relationships/tags" Target="../tags/tag156.xml"/><Relationship Id="rId114" Type="http://schemas.openxmlformats.org/officeDocument/2006/relationships/tags" Target="../tags/tag221.xml"/><Relationship Id="rId119" Type="http://schemas.openxmlformats.org/officeDocument/2006/relationships/tags" Target="../tags/tag226.xml"/><Relationship Id="rId44" Type="http://schemas.openxmlformats.org/officeDocument/2006/relationships/tags" Target="../tags/tag151.xml"/><Relationship Id="rId60" Type="http://schemas.openxmlformats.org/officeDocument/2006/relationships/tags" Target="../tags/tag167.xml"/><Relationship Id="rId65" Type="http://schemas.openxmlformats.org/officeDocument/2006/relationships/tags" Target="../tags/tag172.xml"/><Relationship Id="rId81" Type="http://schemas.openxmlformats.org/officeDocument/2006/relationships/tags" Target="../tags/tag188.xml"/><Relationship Id="rId86" Type="http://schemas.openxmlformats.org/officeDocument/2006/relationships/tags" Target="../tags/tag193.xml"/><Relationship Id="rId130" Type="http://schemas.openxmlformats.org/officeDocument/2006/relationships/tags" Target="../tags/tag237.xml"/><Relationship Id="rId135" Type="http://schemas.openxmlformats.org/officeDocument/2006/relationships/tags" Target="../tags/tag242.xml"/><Relationship Id="rId13" Type="http://schemas.openxmlformats.org/officeDocument/2006/relationships/tags" Target="../tags/tag120.xml"/><Relationship Id="rId18" Type="http://schemas.openxmlformats.org/officeDocument/2006/relationships/tags" Target="../tags/tag125.xml"/><Relationship Id="rId39" Type="http://schemas.openxmlformats.org/officeDocument/2006/relationships/tags" Target="../tags/tag146.xml"/><Relationship Id="rId109" Type="http://schemas.openxmlformats.org/officeDocument/2006/relationships/tags" Target="../tags/tag216.xml"/><Relationship Id="rId34" Type="http://schemas.openxmlformats.org/officeDocument/2006/relationships/tags" Target="../tags/tag141.xml"/><Relationship Id="rId50" Type="http://schemas.openxmlformats.org/officeDocument/2006/relationships/tags" Target="../tags/tag157.xml"/><Relationship Id="rId55" Type="http://schemas.openxmlformats.org/officeDocument/2006/relationships/tags" Target="../tags/tag162.xml"/><Relationship Id="rId76" Type="http://schemas.openxmlformats.org/officeDocument/2006/relationships/tags" Target="../tags/tag183.xml"/><Relationship Id="rId97" Type="http://schemas.openxmlformats.org/officeDocument/2006/relationships/tags" Target="../tags/tag204.xml"/><Relationship Id="rId104" Type="http://schemas.openxmlformats.org/officeDocument/2006/relationships/tags" Target="../tags/tag211.xml"/><Relationship Id="rId120" Type="http://schemas.openxmlformats.org/officeDocument/2006/relationships/tags" Target="../tags/tag227.xml"/><Relationship Id="rId125" Type="http://schemas.openxmlformats.org/officeDocument/2006/relationships/tags" Target="../tags/tag232.xml"/><Relationship Id="rId141" Type="http://schemas.openxmlformats.org/officeDocument/2006/relationships/tags" Target="../tags/tag248.xml"/><Relationship Id="rId146" Type="http://schemas.openxmlformats.org/officeDocument/2006/relationships/slideLayout" Target="../slideLayouts/slideLayout7.xml"/><Relationship Id="rId7" Type="http://schemas.openxmlformats.org/officeDocument/2006/relationships/tags" Target="../tags/tag114.xml"/><Relationship Id="rId71" Type="http://schemas.openxmlformats.org/officeDocument/2006/relationships/tags" Target="../tags/tag178.xml"/><Relationship Id="rId92" Type="http://schemas.openxmlformats.org/officeDocument/2006/relationships/tags" Target="../tags/tag199.xml"/><Relationship Id="rId2" Type="http://schemas.openxmlformats.org/officeDocument/2006/relationships/tags" Target="../tags/tag109.xml"/><Relationship Id="rId29" Type="http://schemas.openxmlformats.org/officeDocument/2006/relationships/tags" Target="../tags/tag136.xml"/><Relationship Id="rId24" Type="http://schemas.openxmlformats.org/officeDocument/2006/relationships/tags" Target="../tags/tag131.xml"/><Relationship Id="rId40" Type="http://schemas.openxmlformats.org/officeDocument/2006/relationships/tags" Target="../tags/tag147.xml"/><Relationship Id="rId45" Type="http://schemas.openxmlformats.org/officeDocument/2006/relationships/tags" Target="../tags/tag152.xml"/><Relationship Id="rId66" Type="http://schemas.openxmlformats.org/officeDocument/2006/relationships/tags" Target="../tags/tag173.xml"/><Relationship Id="rId87" Type="http://schemas.openxmlformats.org/officeDocument/2006/relationships/tags" Target="../tags/tag194.xml"/><Relationship Id="rId110" Type="http://schemas.openxmlformats.org/officeDocument/2006/relationships/tags" Target="../tags/tag217.xml"/><Relationship Id="rId115" Type="http://schemas.openxmlformats.org/officeDocument/2006/relationships/tags" Target="../tags/tag222.xml"/><Relationship Id="rId131" Type="http://schemas.openxmlformats.org/officeDocument/2006/relationships/tags" Target="../tags/tag238.xml"/><Relationship Id="rId136" Type="http://schemas.openxmlformats.org/officeDocument/2006/relationships/tags" Target="../tags/tag243.xml"/><Relationship Id="rId61" Type="http://schemas.openxmlformats.org/officeDocument/2006/relationships/tags" Target="../tags/tag168.xml"/><Relationship Id="rId82" Type="http://schemas.openxmlformats.org/officeDocument/2006/relationships/tags" Target="../tags/tag189.xml"/><Relationship Id="rId19" Type="http://schemas.openxmlformats.org/officeDocument/2006/relationships/tags" Target="../tags/tag126.xml"/><Relationship Id="rId14" Type="http://schemas.openxmlformats.org/officeDocument/2006/relationships/tags" Target="../tags/tag121.xml"/><Relationship Id="rId30" Type="http://schemas.openxmlformats.org/officeDocument/2006/relationships/tags" Target="../tags/tag137.xml"/><Relationship Id="rId35" Type="http://schemas.openxmlformats.org/officeDocument/2006/relationships/tags" Target="../tags/tag142.xml"/><Relationship Id="rId56" Type="http://schemas.openxmlformats.org/officeDocument/2006/relationships/tags" Target="../tags/tag163.xml"/><Relationship Id="rId77" Type="http://schemas.openxmlformats.org/officeDocument/2006/relationships/tags" Target="../tags/tag184.xml"/><Relationship Id="rId100" Type="http://schemas.openxmlformats.org/officeDocument/2006/relationships/tags" Target="../tags/tag207.xml"/><Relationship Id="rId105" Type="http://schemas.openxmlformats.org/officeDocument/2006/relationships/tags" Target="../tags/tag212.xml"/><Relationship Id="rId126" Type="http://schemas.openxmlformats.org/officeDocument/2006/relationships/tags" Target="../tags/tag233.xml"/><Relationship Id="rId8" Type="http://schemas.openxmlformats.org/officeDocument/2006/relationships/tags" Target="../tags/tag115.xml"/><Relationship Id="rId51" Type="http://schemas.openxmlformats.org/officeDocument/2006/relationships/tags" Target="../tags/tag158.xml"/><Relationship Id="rId72" Type="http://schemas.openxmlformats.org/officeDocument/2006/relationships/tags" Target="../tags/tag179.xml"/><Relationship Id="rId93" Type="http://schemas.openxmlformats.org/officeDocument/2006/relationships/tags" Target="../tags/tag200.xml"/><Relationship Id="rId98" Type="http://schemas.openxmlformats.org/officeDocument/2006/relationships/tags" Target="../tags/tag205.xml"/><Relationship Id="rId121" Type="http://schemas.openxmlformats.org/officeDocument/2006/relationships/tags" Target="../tags/tag228.xml"/><Relationship Id="rId142" Type="http://schemas.openxmlformats.org/officeDocument/2006/relationships/tags" Target="../tags/tag249.xml"/><Relationship Id="rId3" Type="http://schemas.openxmlformats.org/officeDocument/2006/relationships/tags" Target="../tags/tag110.xml"/><Relationship Id="rId25" Type="http://schemas.openxmlformats.org/officeDocument/2006/relationships/tags" Target="../tags/tag132.xml"/><Relationship Id="rId46" Type="http://schemas.openxmlformats.org/officeDocument/2006/relationships/tags" Target="../tags/tag153.xml"/><Relationship Id="rId67" Type="http://schemas.openxmlformats.org/officeDocument/2006/relationships/tags" Target="../tags/tag174.xml"/><Relationship Id="rId116" Type="http://schemas.openxmlformats.org/officeDocument/2006/relationships/tags" Target="../tags/tag223.xml"/><Relationship Id="rId137" Type="http://schemas.openxmlformats.org/officeDocument/2006/relationships/tags" Target="../tags/tag244.xml"/><Relationship Id="rId20" Type="http://schemas.openxmlformats.org/officeDocument/2006/relationships/tags" Target="../tags/tag127.xml"/><Relationship Id="rId41" Type="http://schemas.openxmlformats.org/officeDocument/2006/relationships/tags" Target="../tags/tag148.xml"/><Relationship Id="rId62" Type="http://schemas.openxmlformats.org/officeDocument/2006/relationships/tags" Target="../tags/tag169.xml"/><Relationship Id="rId83" Type="http://schemas.openxmlformats.org/officeDocument/2006/relationships/tags" Target="../tags/tag190.xml"/><Relationship Id="rId88" Type="http://schemas.openxmlformats.org/officeDocument/2006/relationships/tags" Target="../tags/tag195.xml"/><Relationship Id="rId111" Type="http://schemas.openxmlformats.org/officeDocument/2006/relationships/tags" Target="../tags/tag218.xml"/><Relationship Id="rId132" Type="http://schemas.openxmlformats.org/officeDocument/2006/relationships/tags" Target="../tags/tag239.xml"/><Relationship Id="rId15" Type="http://schemas.openxmlformats.org/officeDocument/2006/relationships/tags" Target="../tags/tag122.xml"/><Relationship Id="rId36" Type="http://schemas.openxmlformats.org/officeDocument/2006/relationships/tags" Target="../tags/tag143.xml"/><Relationship Id="rId57" Type="http://schemas.openxmlformats.org/officeDocument/2006/relationships/tags" Target="../tags/tag164.xml"/><Relationship Id="rId106" Type="http://schemas.openxmlformats.org/officeDocument/2006/relationships/tags" Target="../tags/tag213.xml"/><Relationship Id="rId127" Type="http://schemas.openxmlformats.org/officeDocument/2006/relationships/tags" Target="../tags/tag234.xml"/><Relationship Id="rId10" Type="http://schemas.openxmlformats.org/officeDocument/2006/relationships/tags" Target="../tags/tag117.xml"/><Relationship Id="rId31" Type="http://schemas.openxmlformats.org/officeDocument/2006/relationships/tags" Target="../tags/tag138.xml"/><Relationship Id="rId52" Type="http://schemas.openxmlformats.org/officeDocument/2006/relationships/tags" Target="../tags/tag159.xml"/><Relationship Id="rId73" Type="http://schemas.openxmlformats.org/officeDocument/2006/relationships/tags" Target="../tags/tag180.xml"/><Relationship Id="rId78" Type="http://schemas.openxmlformats.org/officeDocument/2006/relationships/tags" Target="../tags/tag185.xml"/><Relationship Id="rId94" Type="http://schemas.openxmlformats.org/officeDocument/2006/relationships/tags" Target="../tags/tag201.xml"/><Relationship Id="rId99" Type="http://schemas.openxmlformats.org/officeDocument/2006/relationships/tags" Target="../tags/tag206.xml"/><Relationship Id="rId101" Type="http://schemas.openxmlformats.org/officeDocument/2006/relationships/tags" Target="../tags/tag208.xml"/><Relationship Id="rId122" Type="http://schemas.openxmlformats.org/officeDocument/2006/relationships/tags" Target="../tags/tag229.xml"/><Relationship Id="rId143" Type="http://schemas.openxmlformats.org/officeDocument/2006/relationships/tags" Target="../tags/tag250.xml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26" Type="http://schemas.openxmlformats.org/officeDocument/2006/relationships/tags" Target="../tags/tag133.xml"/><Relationship Id="rId47" Type="http://schemas.openxmlformats.org/officeDocument/2006/relationships/tags" Target="../tags/tag154.xml"/><Relationship Id="rId68" Type="http://schemas.openxmlformats.org/officeDocument/2006/relationships/tags" Target="../tags/tag175.xml"/><Relationship Id="rId89" Type="http://schemas.openxmlformats.org/officeDocument/2006/relationships/tags" Target="../tags/tag196.xml"/><Relationship Id="rId112" Type="http://schemas.openxmlformats.org/officeDocument/2006/relationships/tags" Target="../tags/tag219.xml"/><Relationship Id="rId133" Type="http://schemas.openxmlformats.org/officeDocument/2006/relationships/tags" Target="../tags/tag240.xml"/><Relationship Id="rId16" Type="http://schemas.openxmlformats.org/officeDocument/2006/relationships/tags" Target="../tags/tag123.xml"/><Relationship Id="rId37" Type="http://schemas.openxmlformats.org/officeDocument/2006/relationships/tags" Target="../tags/tag144.xml"/><Relationship Id="rId58" Type="http://schemas.openxmlformats.org/officeDocument/2006/relationships/tags" Target="../tags/tag165.xml"/><Relationship Id="rId79" Type="http://schemas.openxmlformats.org/officeDocument/2006/relationships/tags" Target="../tags/tag186.xml"/><Relationship Id="rId102" Type="http://schemas.openxmlformats.org/officeDocument/2006/relationships/tags" Target="../tags/tag209.xml"/><Relationship Id="rId123" Type="http://schemas.openxmlformats.org/officeDocument/2006/relationships/tags" Target="../tags/tag230.xml"/><Relationship Id="rId144" Type="http://schemas.openxmlformats.org/officeDocument/2006/relationships/tags" Target="../tags/tag251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369.xml"/><Relationship Id="rId21" Type="http://schemas.openxmlformats.org/officeDocument/2006/relationships/tags" Target="../tags/tag273.xml"/><Relationship Id="rId42" Type="http://schemas.openxmlformats.org/officeDocument/2006/relationships/tags" Target="../tags/tag294.xml"/><Relationship Id="rId63" Type="http://schemas.openxmlformats.org/officeDocument/2006/relationships/tags" Target="../tags/tag315.xml"/><Relationship Id="rId84" Type="http://schemas.openxmlformats.org/officeDocument/2006/relationships/tags" Target="../tags/tag336.xml"/><Relationship Id="rId138" Type="http://schemas.openxmlformats.org/officeDocument/2006/relationships/tags" Target="../tags/tag390.xml"/><Relationship Id="rId107" Type="http://schemas.openxmlformats.org/officeDocument/2006/relationships/tags" Target="../tags/tag359.xml"/><Relationship Id="rId11" Type="http://schemas.openxmlformats.org/officeDocument/2006/relationships/tags" Target="../tags/tag263.xml"/><Relationship Id="rId32" Type="http://schemas.openxmlformats.org/officeDocument/2006/relationships/tags" Target="../tags/tag284.xml"/><Relationship Id="rId53" Type="http://schemas.openxmlformats.org/officeDocument/2006/relationships/tags" Target="../tags/tag305.xml"/><Relationship Id="rId74" Type="http://schemas.openxmlformats.org/officeDocument/2006/relationships/tags" Target="../tags/tag326.xml"/><Relationship Id="rId128" Type="http://schemas.openxmlformats.org/officeDocument/2006/relationships/tags" Target="../tags/tag380.xml"/><Relationship Id="rId149" Type="http://schemas.openxmlformats.org/officeDocument/2006/relationships/tags" Target="../tags/tag401.xml"/><Relationship Id="rId5" Type="http://schemas.openxmlformats.org/officeDocument/2006/relationships/tags" Target="../tags/tag257.xml"/><Relationship Id="rId95" Type="http://schemas.openxmlformats.org/officeDocument/2006/relationships/tags" Target="../tags/tag347.xml"/><Relationship Id="rId22" Type="http://schemas.openxmlformats.org/officeDocument/2006/relationships/tags" Target="../tags/tag274.xml"/><Relationship Id="rId27" Type="http://schemas.openxmlformats.org/officeDocument/2006/relationships/tags" Target="../tags/tag279.xml"/><Relationship Id="rId43" Type="http://schemas.openxmlformats.org/officeDocument/2006/relationships/tags" Target="../tags/tag295.xml"/><Relationship Id="rId48" Type="http://schemas.openxmlformats.org/officeDocument/2006/relationships/tags" Target="../tags/tag300.xml"/><Relationship Id="rId64" Type="http://schemas.openxmlformats.org/officeDocument/2006/relationships/tags" Target="../tags/tag316.xml"/><Relationship Id="rId69" Type="http://schemas.openxmlformats.org/officeDocument/2006/relationships/tags" Target="../tags/tag321.xml"/><Relationship Id="rId113" Type="http://schemas.openxmlformats.org/officeDocument/2006/relationships/tags" Target="../tags/tag365.xml"/><Relationship Id="rId118" Type="http://schemas.openxmlformats.org/officeDocument/2006/relationships/tags" Target="../tags/tag370.xml"/><Relationship Id="rId134" Type="http://schemas.openxmlformats.org/officeDocument/2006/relationships/tags" Target="../tags/tag386.xml"/><Relationship Id="rId139" Type="http://schemas.openxmlformats.org/officeDocument/2006/relationships/tags" Target="../tags/tag391.xml"/><Relationship Id="rId80" Type="http://schemas.openxmlformats.org/officeDocument/2006/relationships/tags" Target="../tags/tag332.xml"/><Relationship Id="rId85" Type="http://schemas.openxmlformats.org/officeDocument/2006/relationships/tags" Target="../tags/tag337.xml"/><Relationship Id="rId150" Type="http://schemas.openxmlformats.org/officeDocument/2006/relationships/slideLayout" Target="../slideLayouts/slideLayout7.xml"/><Relationship Id="rId12" Type="http://schemas.openxmlformats.org/officeDocument/2006/relationships/tags" Target="../tags/tag264.xml"/><Relationship Id="rId17" Type="http://schemas.openxmlformats.org/officeDocument/2006/relationships/tags" Target="../tags/tag269.xml"/><Relationship Id="rId33" Type="http://schemas.openxmlformats.org/officeDocument/2006/relationships/tags" Target="../tags/tag285.xml"/><Relationship Id="rId38" Type="http://schemas.openxmlformats.org/officeDocument/2006/relationships/tags" Target="../tags/tag290.xml"/><Relationship Id="rId59" Type="http://schemas.openxmlformats.org/officeDocument/2006/relationships/tags" Target="../tags/tag311.xml"/><Relationship Id="rId103" Type="http://schemas.openxmlformats.org/officeDocument/2006/relationships/tags" Target="../tags/tag355.xml"/><Relationship Id="rId108" Type="http://schemas.openxmlformats.org/officeDocument/2006/relationships/tags" Target="../tags/tag360.xml"/><Relationship Id="rId124" Type="http://schemas.openxmlformats.org/officeDocument/2006/relationships/tags" Target="../tags/tag376.xml"/><Relationship Id="rId129" Type="http://schemas.openxmlformats.org/officeDocument/2006/relationships/tags" Target="../tags/tag381.xml"/><Relationship Id="rId54" Type="http://schemas.openxmlformats.org/officeDocument/2006/relationships/tags" Target="../tags/tag306.xml"/><Relationship Id="rId70" Type="http://schemas.openxmlformats.org/officeDocument/2006/relationships/tags" Target="../tags/tag322.xml"/><Relationship Id="rId75" Type="http://schemas.openxmlformats.org/officeDocument/2006/relationships/tags" Target="../tags/tag327.xml"/><Relationship Id="rId91" Type="http://schemas.openxmlformats.org/officeDocument/2006/relationships/tags" Target="../tags/tag343.xml"/><Relationship Id="rId96" Type="http://schemas.openxmlformats.org/officeDocument/2006/relationships/tags" Target="../tags/tag348.xml"/><Relationship Id="rId140" Type="http://schemas.openxmlformats.org/officeDocument/2006/relationships/tags" Target="../tags/tag392.xml"/><Relationship Id="rId145" Type="http://schemas.openxmlformats.org/officeDocument/2006/relationships/tags" Target="../tags/tag397.xml"/><Relationship Id="rId1" Type="http://schemas.openxmlformats.org/officeDocument/2006/relationships/tags" Target="../tags/tag253.xml"/><Relationship Id="rId6" Type="http://schemas.openxmlformats.org/officeDocument/2006/relationships/tags" Target="../tags/tag258.xml"/><Relationship Id="rId23" Type="http://schemas.openxmlformats.org/officeDocument/2006/relationships/tags" Target="../tags/tag275.xml"/><Relationship Id="rId28" Type="http://schemas.openxmlformats.org/officeDocument/2006/relationships/tags" Target="../tags/tag280.xml"/><Relationship Id="rId49" Type="http://schemas.openxmlformats.org/officeDocument/2006/relationships/tags" Target="../tags/tag301.xml"/><Relationship Id="rId114" Type="http://schemas.openxmlformats.org/officeDocument/2006/relationships/tags" Target="../tags/tag366.xml"/><Relationship Id="rId119" Type="http://schemas.openxmlformats.org/officeDocument/2006/relationships/tags" Target="../tags/tag371.xml"/><Relationship Id="rId44" Type="http://schemas.openxmlformats.org/officeDocument/2006/relationships/tags" Target="../tags/tag296.xml"/><Relationship Id="rId60" Type="http://schemas.openxmlformats.org/officeDocument/2006/relationships/tags" Target="../tags/tag312.xml"/><Relationship Id="rId65" Type="http://schemas.openxmlformats.org/officeDocument/2006/relationships/tags" Target="../tags/tag317.xml"/><Relationship Id="rId81" Type="http://schemas.openxmlformats.org/officeDocument/2006/relationships/tags" Target="../tags/tag333.xml"/><Relationship Id="rId86" Type="http://schemas.openxmlformats.org/officeDocument/2006/relationships/tags" Target="../tags/tag338.xml"/><Relationship Id="rId130" Type="http://schemas.openxmlformats.org/officeDocument/2006/relationships/tags" Target="../tags/tag382.xml"/><Relationship Id="rId135" Type="http://schemas.openxmlformats.org/officeDocument/2006/relationships/tags" Target="../tags/tag387.xml"/><Relationship Id="rId13" Type="http://schemas.openxmlformats.org/officeDocument/2006/relationships/tags" Target="../tags/tag265.xml"/><Relationship Id="rId18" Type="http://schemas.openxmlformats.org/officeDocument/2006/relationships/tags" Target="../tags/tag270.xml"/><Relationship Id="rId39" Type="http://schemas.openxmlformats.org/officeDocument/2006/relationships/tags" Target="../tags/tag291.xml"/><Relationship Id="rId109" Type="http://schemas.openxmlformats.org/officeDocument/2006/relationships/tags" Target="../tags/tag361.xml"/><Relationship Id="rId34" Type="http://schemas.openxmlformats.org/officeDocument/2006/relationships/tags" Target="../tags/tag286.xml"/><Relationship Id="rId50" Type="http://schemas.openxmlformats.org/officeDocument/2006/relationships/tags" Target="../tags/tag302.xml"/><Relationship Id="rId55" Type="http://schemas.openxmlformats.org/officeDocument/2006/relationships/tags" Target="../tags/tag307.xml"/><Relationship Id="rId76" Type="http://schemas.openxmlformats.org/officeDocument/2006/relationships/tags" Target="../tags/tag328.xml"/><Relationship Id="rId97" Type="http://schemas.openxmlformats.org/officeDocument/2006/relationships/tags" Target="../tags/tag349.xml"/><Relationship Id="rId104" Type="http://schemas.openxmlformats.org/officeDocument/2006/relationships/tags" Target="../tags/tag356.xml"/><Relationship Id="rId120" Type="http://schemas.openxmlformats.org/officeDocument/2006/relationships/tags" Target="../tags/tag372.xml"/><Relationship Id="rId125" Type="http://schemas.openxmlformats.org/officeDocument/2006/relationships/tags" Target="../tags/tag377.xml"/><Relationship Id="rId141" Type="http://schemas.openxmlformats.org/officeDocument/2006/relationships/tags" Target="../tags/tag393.xml"/><Relationship Id="rId146" Type="http://schemas.openxmlformats.org/officeDocument/2006/relationships/tags" Target="../tags/tag398.xml"/><Relationship Id="rId7" Type="http://schemas.openxmlformats.org/officeDocument/2006/relationships/tags" Target="../tags/tag259.xml"/><Relationship Id="rId71" Type="http://schemas.openxmlformats.org/officeDocument/2006/relationships/tags" Target="../tags/tag323.xml"/><Relationship Id="rId92" Type="http://schemas.openxmlformats.org/officeDocument/2006/relationships/tags" Target="../tags/tag344.xml"/><Relationship Id="rId2" Type="http://schemas.openxmlformats.org/officeDocument/2006/relationships/tags" Target="../tags/tag254.xml"/><Relationship Id="rId29" Type="http://schemas.openxmlformats.org/officeDocument/2006/relationships/tags" Target="../tags/tag281.xml"/><Relationship Id="rId24" Type="http://schemas.openxmlformats.org/officeDocument/2006/relationships/tags" Target="../tags/tag276.xml"/><Relationship Id="rId40" Type="http://schemas.openxmlformats.org/officeDocument/2006/relationships/tags" Target="../tags/tag292.xml"/><Relationship Id="rId45" Type="http://schemas.openxmlformats.org/officeDocument/2006/relationships/tags" Target="../tags/tag297.xml"/><Relationship Id="rId66" Type="http://schemas.openxmlformats.org/officeDocument/2006/relationships/tags" Target="../tags/tag318.xml"/><Relationship Id="rId87" Type="http://schemas.openxmlformats.org/officeDocument/2006/relationships/tags" Target="../tags/tag339.xml"/><Relationship Id="rId110" Type="http://schemas.openxmlformats.org/officeDocument/2006/relationships/tags" Target="../tags/tag362.xml"/><Relationship Id="rId115" Type="http://schemas.openxmlformats.org/officeDocument/2006/relationships/tags" Target="../tags/tag367.xml"/><Relationship Id="rId131" Type="http://schemas.openxmlformats.org/officeDocument/2006/relationships/tags" Target="../tags/tag383.xml"/><Relationship Id="rId136" Type="http://schemas.openxmlformats.org/officeDocument/2006/relationships/tags" Target="../tags/tag388.xml"/><Relationship Id="rId61" Type="http://schemas.openxmlformats.org/officeDocument/2006/relationships/tags" Target="../tags/tag313.xml"/><Relationship Id="rId82" Type="http://schemas.openxmlformats.org/officeDocument/2006/relationships/tags" Target="../tags/tag334.xml"/><Relationship Id="rId19" Type="http://schemas.openxmlformats.org/officeDocument/2006/relationships/tags" Target="../tags/tag271.xml"/><Relationship Id="rId14" Type="http://schemas.openxmlformats.org/officeDocument/2006/relationships/tags" Target="../tags/tag266.xml"/><Relationship Id="rId30" Type="http://schemas.openxmlformats.org/officeDocument/2006/relationships/tags" Target="../tags/tag282.xml"/><Relationship Id="rId35" Type="http://schemas.openxmlformats.org/officeDocument/2006/relationships/tags" Target="../tags/tag287.xml"/><Relationship Id="rId56" Type="http://schemas.openxmlformats.org/officeDocument/2006/relationships/tags" Target="../tags/tag308.xml"/><Relationship Id="rId77" Type="http://schemas.openxmlformats.org/officeDocument/2006/relationships/tags" Target="../tags/tag329.xml"/><Relationship Id="rId100" Type="http://schemas.openxmlformats.org/officeDocument/2006/relationships/tags" Target="../tags/tag352.xml"/><Relationship Id="rId105" Type="http://schemas.openxmlformats.org/officeDocument/2006/relationships/tags" Target="../tags/tag357.xml"/><Relationship Id="rId126" Type="http://schemas.openxmlformats.org/officeDocument/2006/relationships/tags" Target="../tags/tag378.xml"/><Relationship Id="rId147" Type="http://schemas.openxmlformats.org/officeDocument/2006/relationships/tags" Target="../tags/tag399.xml"/><Relationship Id="rId8" Type="http://schemas.openxmlformats.org/officeDocument/2006/relationships/tags" Target="../tags/tag260.xml"/><Relationship Id="rId51" Type="http://schemas.openxmlformats.org/officeDocument/2006/relationships/tags" Target="../tags/tag303.xml"/><Relationship Id="rId72" Type="http://schemas.openxmlformats.org/officeDocument/2006/relationships/tags" Target="../tags/tag324.xml"/><Relationship Id="rId93" Type="http://schemas.openxmlformats.org/officeDocument/2006/relationships/tags" Target="../tags/tag345.xml"/><Relationship Id="rId98" Type="http://schemas.openxmlformats.org/officeDocument/2006/relationships/tags" Target="../tags/tag350.xml"/><Relationship Id="rId121" Type="http://schemas.openxmlformats.org/officeDocument/2006/relationships/tags" Target="../tags/tag373.xml"/><Relationship Id="rId142" Type="http://schemas.openxmlformats.org/officeDocument/2006/relationships/tags" Target="../tags/tag394.xml"/><Relationship Id="rId3" Type="http://schemas.openxmlformats.org/officeDocument/2006/relationships/tags" Target="../tags/tag255.xml"/><Relationship Id="rId25" Type="http://schemas.openxmlformats.org/officeDocument/2006/relationships/tags" Target="../tags/tag277.xml"/><Relationship Id="rId46" Type="http://schemas.openxmlformats.org/officeDocument/2006/relationships/tags" Target="../tags/tag298.xml"/><Relationship Id="rId67" Type="http://schemas.openxmlformats.org/officeDocument/2006/relationships/tags" Target="../tags/tag319.xml"/><Relationship Id="rId116" Type="http://schemas.openxmlformats.org/officeDocument/2006/relationships/tags" Target="../tags/tag368.xml"/><Relationship Id="rId137" Type="http://schemas.openxmlformats.org/officeDocument/2006/relationships/tags" Target="../tags/tag389.xml"/><Relationship Id="rId20" Type="http://schemas.openxmlformats.org/officeDocument/2006/relationships/tags" Target="../tags/tag272.xml"/><Relationship Id="rId41" Type="http://schemas.openxmlformats.org/officeDocument/2006/relationships/tags" Target="../tags/tag293.xml"/><Relationship Id="rId62" Type="http://schemas.openxmlformats.org/officeDocument/2006/relationships/tags" Target="../tags/tag314.xml"/><Relationship Id="rId83" Type="http://schemas.openxmlformats.org/officeDocument/2006/relationships/tags" Target="../tags/tag335.xml"/><Relationship Id="rId88" Type="http://schemas.openxmlformats.org/officeDocument/2006/relationships/tags" Target="../tags/tag340.xml"/><Relationship Id="rId111" Type="http://schemas.openxmlformats.org/officeDocument/2006/relationships/tags" Target="../tags/tag363.xml"/><Relationship Id="rId132" Type="http://schemas.openxmlformats.org/officeDocument/2006/relationships/tags" Target="../tags/tag384.xml"/><Relationship Id="rId15" Type="http://schemas.openxmlformats.org/officeDocument/2006/relationships/tags" Target="../tags/tag267.xml"/><Relationship Id="rId36" Type="http://schemas.openxmlformats.org/officeDocument/2006/relationships/tags" Target="../tags/tag288.xml"/><Relationship Id="rId57" Type="http://schemas.openxmlformats.org/officeDocument/2006/relationships/tags" Target="../tags/tag309.xml"/><Relationship Id="rId106" Type="http://schemas.openxmlformats.org/officeDocument/2006/relationships/tags" Target="../tags/tag358.xml"/><Relationship Id="rId127" Type="http://schemas.openxmlformats.org/officeDocument/2006/relationships/tags" Target="../tags/tag379.xml"/><Relationship Id="rId10" Type="http://schemas.openxmlformats.org/officeDocument/2006/relationships/tags" Target="../tags/tag262.xml"/><Relationship Id="rId31" Type="http://schemas.openxmlformats.org/officeDocument/2006/relationships/tags" Target="../tags/tag283.xml"/><Relationship Id="rId52" Type="http://schemas.openxmlformats.org/officeDocument/2006/relationships/tags" Target="../tags/tag304.xml"/><Relationship Id="rId73" Type="http://schemas.openxmlformats.org/officeDocument/2006/relationships/tags" Target="../tags/tag325.xml"/><Relationship Id="rId78" Type="http://schemas.openxmlformats.org/officeDocument/2006/relationships/tags" Target="../tags/tag330.xml"/><Relationship Id="rId94" Type="http://schemas.openxmlformats.org/officeDocument/2006/relationships/tags" Target="../tags/tag346.xml"/><Relationship Id="rId99" Type="http://schemas.openxmlformats.org/officeDocument/2006/relationships/tags" Target="../tags/tag351.xml"/><Relationship Id="rId101" Type="http://schemas.openxmlformats.org/officeDocument/2006/relationships/tags" Target="../tags/tag353.xml"/><Relationship Id="rId122" Type="http://schemas.openxmlformats.org/officeDocument/2006/relationships/tags" Target="../tags/tag374.xml"/><Relationship Id="rId143" Type="http://schemas.openxmlformats.org/officeDocument/2006/relationships/tags" Target="../tags/tag395.xml"/><Relationship Id="rId148" Type="http://schemas.openxmlformats.org/officeDocument/2006/relationships/tags" Target="../tags/tag400.xml"/><Relationship Id="rId4" Type="http://schemas.openxmlformats.org/officeDocument/2006/relationships/tags" Target="../tags/tag256.xml"/><Relationship Id="rId9" Type="http://schemas.openxmlformats.org/officeDocument/2006/relationships/tags" Target="../tags/tag261.xml"/><Relationship Id="rId26" Type="http://schemas.openxmlformats.org/officeDocument/2006/relationships/tags" Target="../tags/tag278.xml"/><Relationship Id="rId47" Type="http://schemas.openxmlformats.org/officeDocument/2006/relationships/tags" Target="../tags/tag299.xml"/><Relationship Id="rId68" Type="http://schemas.openxmlformats.org/officeDocument/2006/relationships/tags" Target="../tags/tag320.xml"/><Relationship Id="rId89" Type="http://schemas.openxmlformats.org/officeDocument/2006/relationships/tags" Target="../tags/tag341.xml"/><Relationship Id="rId112" Type="http://schemas.openxmlformats.org/officeDocument/2006/relationships/tags" Target="../tags/tag364.xml"/><Relationship Id="rId133" Type="http://schemas.openxmlformats.org/officeDocument/2006/relationships/tags" Target="../tags/tag385.xml"/><Relationship Id="rId16" Type="http://schemas.openxmlformats.org/officeDocument/2006/relationships/tags" Target="../tags/tag268.xml"/><Relationship Id="rId37" Type="http://schemas.openxmlformats.org/officeDocument/2006/relationships/tags" Target="../tags/tag289.xml"/><Relationship Id="rId58" Type="http://schemas.openxmlformats.org/officeDocument/2006/relationships/tags" Target="../tags/tag310.xml"/><Relationship Id="rId79" Type="http://schemas.openxmlformats.org/officeDocument/2006/relationships/tags" Target="../tags/tag331.xml"/><Relationship Id="rId102" Type="http://schemas.openxmlformats.org/officeDocument/2006/relationships/tags" Target="../tags/tag354.xml"/><Relationship Id="rId123" Type="http://schemas.openxmlformats.org/officeDocument/2006/relationships/tags" Target="../tags/tag375.xml"/><Relationship Id="rId144" Type="http://schemas.openxmlformats.org/officeDocument/2006/relationships/tags" Target="../tags/tag396.xml"/><Relationship Id="rId90" Type="http://schemas.openxmlformats.org/officeDocument/2006/relationships/tags" Target="../tags/tag342.xml"/></Relationships>
</file>

<file path=ppt/slides/_rels/slide7.xml.rels><?xml version="1.0" encoding="UTF-8" standalone="yes"?>
<Relationships xmlns="http://schemas.openxmlformats.org/package/2006/relationships"><Relationship Id="rId117" Type="http://schemas.openxmlformats.org/officeDocument/2006/relationships/tags" Target="../tags/tag518.xml"/><Relationship Id="rId21" Type="http://schemas.openxmlformats.org/officeDocument/2006/relationships/tags" Target="../tags/tag422.xml"/><Relationship Id="rId42" Type="http://schemas.openxmlformats.org/officeDocument/2006/relationships/tags" Target="../tags/tag443.xml"/><Relationship Id="rId63" Type="http://schemas.openxmlformats.org/officeDocument/2006/relationships/tags" Target="../tags/tag464.xml"/><Relationship Id="rId84" Type="http://schemas.openxmlformats.org/officeDocument/2006/relationships/tags" Target="../tags/tag485.xml"/><Relationship Id="rId138" Type="http://schemas.openxmlformats.org/officeDocument/2006/relationships/tags" Target="../tags/tag539.xml"/><Relationship Id="rId107" Type="http://schemas.openxmlformats.org/officeDocument/2006/relationships/tags" Target="../tags/tag508.xml"/><Relationship Id="rId11" Type="http://schemas.openxmlformats.org/officeDocument/2006/relationships/tags" Target="../tags/tag412.xml"/><Relationship Id="rId32" Type="http://schemas.openxmlformats.org/officeDocument/2006/relationships/tags" Target="../tags/tag433.xml"/><Relationship Id="rId53" Type="http://schemas.openxmlformats.org/officeDocument/2006/relationships/tags" Target="../tags/tag454.xml"/><Relationship Id="rId74" Type="http://schemas.openxmlformats.org/officeDocument/2006/relationships/tags" Target="../tags/tag475.xml"/><Relationship Id="rId128" Type="http://schemas.openxmlformats.org/officeDocument/2006/relationships/tags" Target="../tags/tag529.xml"/><Relationship Id="rId149" Type="http://schemas.openxmlformats.org/officeDocument/2006/relationships/tags" Target="../tags/tag550.xml"/><Relationship Id="rId5" Type="http://schemas.openxmlformats.org/officeDocument/2006/relationships/tags" Target="../tags/tag406.xml"/><Relationship Id="rId95" Type="http://schemas.openxmlformats.org/officeDocument/2006/relationships/tags" Target="../tags/tag496.xml"/><Relationship Id="rId22" Type="http://schemas.openxmlformats.org/officeDocument/2006/relationships/tags" Target="../tags/tag423.xml"/><Relationship Id="rId27" Type="http://schemas.openxmlformats.org/officeDocument/2006/relationships/tags" Target="../tags/tag428.xml"/><Relationship Id="rId43" Type="http://schemas.openxmlformats.org/officeDocument/2006/relationships/tags" Target="../tags/tag444.xml"/><Relationship Id="rId48" Type="http://schemas.openxmlformats.org/officeDocument/2006/relationships/tags" Target="../tags/tag449.xml"/><Relationship Id="rId64" Type="http://schemas.openxmlformats.org/officeDocument/2006/relationships/tags" Target="../tags/tag465.xml"/><Relationship Id="rId69" Type="http://schemas.openxmlformats.org/officeDocument/2006/relationships/tags" Target="../tags/tag470.xml"/><Relationship Id="rId113" Type="http://schemas.openxmlformats.org/officeDocument/2006/relationships/tags" Target="../tags/tag514.xml"/><Relationship Id="rId118" Type="http://schemas.openxmlformats.org/officeDocument/2006/relationships/tags" Target="../tags/tag519.xml"/><Relationship Id="rId134" Type="http://schemas.openxmlformats.org/officeDocument/2006/relationships/tags" Target="../tags/tag535.xml"/><Relationship Id="rId139" Type="http://schemas.openxmlformats.org/officeDocument/2006/relationships/tags" Target="../tags/tag540.xml"/><Relationship Id="rId80" Type="http://schemas.openxmlformats.org/officeDocument/2006/relationships/tags" Target="../tags/tag481.xml"/><Relationship Id="rId85" Type="http://schemas.openxmlformats.org/officeDocument/2006/relationships/tags" Target="../tags/tag486.xml"/><Relationship Id="rId150" Type="http://schemas.openxmlformats.org/officeDocument/2006/relationships/tags" Target="../tags/tag551.xml"/><Relationship Id="rId12" Type="http://schemas.openxmlformats.org/officeDocument/2006/relationships/tags" Target="../tags/tag413.xml"/><Relationship Id="rId17" Type="http://schemas.openxmlformats.org/officeDocument/2006/relationships/tags" Target="../tags/tag418.xml"/><Relationship Id="rId33" Type="http://schemas.openxmlformats.org/officeDocument/2006/relationships/tags" Target="../tags/tag434.xml"/><Relationship Id="rId38" Type="http://schemas.openxmlformats.org/officeDocument/2006/relationships/tags" Target="../tags/tag439.xml"/><Relationship Id="rId59" Type="http://schemas.openxmlformats.org/officeDocument/2006/relationships/tags" Target="../tags/tag460.xml"/><Relationship Id="rId103" Type="http://schemas.openxmlformats.org/officeDocument/2006/relationships/tags" Target="../tags/tag504.xml"/><Relationship Id="rId108" Type="http://schemas.openxmlformats.org/officeDocument/2006/relationships/tags" Target="../tags/tag509.xml"/><Relationship Id="rId124" Type="http://schemas.openxmlformats.org/officeDocument/2006/relationships/tags" Target="../tags/tag525.xml"/><Relationship Id="rId129" Type="http://schemas.openxmlformats.org/officeDocument/2006/relationships/tags" Target="../tags/tag530.xml"/><Relationship Id="rId54" Type="http://schemas.openxmlformats.org/officeDocument/2006/relationships/tags" Target="../tags/tag455.xml"/><Relationship Id="rId70" Type="http://schemas.openxmlformats.org/officeDocument/2006/relationships/tags" Target="../tags/tag471.xml"/><Relationship Id="rId75" Type="http://schemas.openxmlformats.org/officeDocument/2006/relationships/tags" Target="../tags/tag476.xml"/><Relationship Id="rId91" Type="http://schemas.openxmlformats.org/officeDocument/2006/relationships/tags" Target="../tags/tag492.xml"/><Relationship Id="rId96" Type="http://schemas.openxmlformats.org/officeDocument/2006/relationships/tags" Target="../tags/tag497.xml"/><Relationship Id="rId140" Type="http://schemas.openxmlformats.org/officeDocument/2006/relationships/tags" Target="../tags/tag541.xml"/><Relationship Id="rId145" Type="http://schemas.openxmlformats.org/officeDocument/2006/relationships/tags" Target="../tags/tag546.xml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23" Type="http://schemas.openxmlformats.org/officeDocument/2006/relationships/tags" Target="../tags/tag424.xml"/><Relationship Id="rId28" Type="http://schemas.openxmlformats.org/officeDocument/2006/relationships/tags" Target="../tags/tag429.xml"/><Relationship Id="rId49" Type="http://schemas.openxmlformats.org/officeDocument/2006/relationships/tags" Target="../tags/tag450.xml"/><Relationship Id="rId114" Type="http://schemas.openxmlformats.org/officeDocument/2006/relationships/tags" Target="../tags/tag515.xml"/><Relationship Id="rId119" Type="http://schemas.openxmlformats.org/officeDocument/2006/relationships/tags" Target="../tags/tag520.xml"/><Relationship Id="rId44" Type="http://schemas.openxmlformats.org/officeDocument/2006/relationships/tags" Target="../tags/tag445.xml"/><Relationship Id="rId60" Type="http://schemas.openxmlformats.org/officeDocument/2006/relationships/tags" Target="../tags/tag461.xml"/><Relationship Id="rId65" Type="http://schemas.openxmlformats.org/officeDocument/2006/relationships/tags" Target="../tags/tag466.xml"/><Relationship Id="rId81" Type="http://schemas.openxmlformats.org/officeDocument/2006/relationships/tags" Target="../tags/tag482.xml"/><Relationship Id="rId86" Type="http://schemas.openxmlformats.org/officeDocument/2006/relationships/tags" Target="../tags/tag487.xml"/><Relationship Id="rId130" Type="http://schemas.openxmlformats.org/officeDocument/2006/relationships/tags" Target="../tags/tag531.xml"/><Relationship Id="rId135" Type="http://schemas.openxmlformats.org/officeDocument/2006/relationships/tags" Target="../tags/tag536.xml"/><Relationship Id="rId151" Type="http://schemas.openxmlformats.org/officeDocument/2006/relationships/tags" Target="../tags/tag552.xml"/><Relationship Id="rId13" Type="http://schemas.openxmlformats.org/officeDocument/2006/relationships/tags" Target="../tags/tag414.xml"/><Relationship Id="rId18" Type="http://schemas.openxmlformats.org/officeDocument/2006/relationships/tags" Target="../tags/tag419.xml"/><Relationship Id="rId39" Type="http://schemas.openxmlformats.org/officeDocument/2006/relationships/tags" Target="../tags/tag440.xml"/><Relationship Id="rId109" Type="http://schemas.openxmlformats.org/officeDocument/2006/relationships/tags" Target="../tags/tag510.xml"/><Relationship Id="rId34" Type="http://schemas.openxmlformats.org/officeDocument/2006/relationships/tags" Target="../tags/tag435.xml"/><Relationship Id="rId50" Type="http://schemas.openxmlformats.org/officeDocument/2006/relationships/tags" Target="../tags/tag451.xml"/><Relationship Id="rId55" Type="http://schemas.openxmlformats.org/officeDocument/2006/relationships/tags" Target="../tags/tag456.xml"/><Relationship Id="rId76" Type="http://schemas.openxmlformats.org/officeDocument/2006/relationships/tags" Target="../tags/tag477.xml"/><Relationship Id="rId97" Type="http://schemas.openxmlformats.org/officeDocument/2006/relationships/tags" Target="../tags/tag498.xml"/><Relationship Id="rId104" Type="http://schemas.openxmlformats.org/officeDocument/2006/relationships/tags" Target="../tags/tag505.xml"/><Relationship Id="rId120" Type="http://schemas.openxmlformats.org/officeDocument/2006/relationships/tags" Target="../tags/tag521.xml"/><Relationship Id="rId125" Type="http://schemas.openxmlformats.org/officeDocument/2006/relationships/tags" Target="../tags/tag526.xml"/><Relationship Id="rId141" Type="http://schemas.openxmlformats.org/officeDocument/2006/relationships/tags" Target="../tags/tag542.xml"/><Relationship Id="rId146" Type="http://schemas.openxmlformats.org/officeDocument/2006/relationships/tags" Target="../tags/tag547.xml"/><Relationship Id="rId7" Type="http://schemas.openxmlformats.org/officeDocument/2006/relationships/tags" Target="../tags/tag408.xml"/><Relationship Id="rId71" Type="http://schemas.openxmlformats.org/officeDocument/2006/relationships/tags" Target="../tags/tag472.xml"/><Relationship Id="rId92" Type="http://schemas.openxmlformats.org/officeDocument/2006/relationships/tags" Target="../tags/tag493.xml"/><Relationship Id="rId2" Type="http://schemas.openxmlformats.org/officeDocument/2006/relationships/tags" Target="../tags/tag403.xml"/><Relationship Id="rId29" Type="http://schemas.openxmlformats.org/officeDocument/2006/relationships/tags" Target="../tags/tag430.xml"/><Relationship Id="rId24" Type="http://schemas.openxmlformats.org/officeDocument/2006/relationships/tags" Target="../tags/tag425.xml"/><Relationship Id="rId40" Type="http://schemas.openxmlformats.org/officeDocument/2006/relationships/tags" Target="../tags/tag441.xml"/><Relationship Id="rId45" Type="http://schemas.openxmlformats.org/officeDocument/2006/relationships/tags" Target="../tags/tag446.xml"/><Relationship Id="rId66" Type="http://schemas.openxmlformats.org/officeDocument/2006/relationships/tags" Target="../tags/tag467.xml"/><Relationship Id="rId87" Type="http://schemas.openxmlformats.org/officeDocument/2006/relationships/tags" Target="../tags/tag488.xml"/><Relationship Id="rId110" Type="http://schemas.openxmlformats.org/officeDocument/2006/relationships/tags" Target="../tags/tag511.xml"/><Relationship Id="rId115" Type="http://schemas.openxmlformats.org/officeDocument/2006/relationships/tags" Target="../tags/tag516.xml"/><Relationship Id="rId131" Type="http://schemas.openxmlformats.org/officeDocument/2006/relationships/tags" Target="../tags/tag532.xml"/><Relationship Id="rId136" Type="http://schemas.openxmlformats.org/officeDocument/2006/relationships/tags" Target="../tags/tag537.xml"/><Relationship Id="rId61" Type="http://schemas.openxmlformats.org/officeDocument/2006/relationships/tags" Target="../tags/tag462.xml"/><Relationship Id="rId82" Type="http://schemas.openxmlformats.org/officeDocument/2006/relationships/tags" Target="../tags/tag483.xml"/><Relationship Id="rId152" Type="http://schemas.openxmlformats.org/officeDocument/2006/relationships/slideLayout" Target="../slideLayouts/slideLayout7.xml"/><Relationship Id="rId19" Type="http://schemas.openxmlformats.org/officeDocument/2006/relationships/tags" Target="../tags/tag420.xml"/><Relationship Id="rId14" Type="http://schemas.openxmlformats.org/officeDocument/2006/relationships/tags" Target="../tags/tag415.xml"/><Relationship Id="rId30" Type="http://schemas.openxmlformats.org/officeDocument/2006/relationships/tags" Target="../tags/tag431.xml"/><Relationship Id="rId35" Type="http://schemas.openxmlformats.org/officeDocument/2006/relationships/tags" Target="../tags/tag436.xml"/><Relationship Id="rId56" Type="http://schemas.openxmlformats.org/officeDocument/2006/relationships/tags" Target="../tags/tag457.xml"/><Relationship Id="rId77" Type="http://schemas.openxmlformats.org/officeDocument/2006/relationships/tags" Target="../tags/tag478.xml"/><Relationship Id="rId100" Type="http://schemas.openxmlformats.org/officeDocument/2006/relationships/tags" Target="../tags/tag501.xml"/><Relationship Id="rId105" Type="http://schemas.openxmlformats.org/officeDocument/2006/relationships/tags" Target="../tags/tag506.xml"/><Relationship Id="rId126" Type="http://schemas.openxmlformats.org/officeDocument/2006/relationships/tags" Target="../tags/tag527.xml"/><Relationship Id="rId147" Type="http://schemas.openxmlformats.org/officeDocument/2006/relationships/tags" Target="../tags/tag548.xml"/><Relationship Id="rId8" Type="http://schemas.openxmlformats.org/officeDocument/2006/relationships/tags" Target="../tags/tag409.xml"/><Relationship Id="rId51" Type="http://schemas.openxmlformats.org/officeDocument/2006/relationships/tags" Target="../tags/tag452.xml"/><Relationship Id="rId72" Type="http://schemas.openxmlformats.org/officeDocument/2006/relationships/tags" Target="../tags/tag473.xml"/><Relationship Id="rId93" Type="http://schemas.openxmlformats.org/officeDocument/2006/relationships/tags" Target="../tags/tag494.xml"/><Relationship Id="rId98" Type="http://schemas.openxmlformats.org/officeDocument/2006/relationships/tags" Target="../tags/tag499.xml"/><Relationship Id="rId121" Type="http://schemas.openxmlformats.org/officeDocument/2006/relationships/tags" Target="../tags/tag522.xml"/><Relationship Id="rId142" Type="http://schemas.openxmlformats.org/officeDocument/2006/relationships/tags" Target="../tags/tag543.xml"/><Relationship Id="rId3" Type="http://schemas.openxmlformats.org/officeDocument/2006/relationships/tags" Target="../tags/tag404.xml"/><Relationship Id="rId25" Type="http://schemas.openxmlformats.org/officeDocument/2006/relationships/tags" Target="../tags/tag426.xml"/><Relationship Id="rId46" Type="http://schemas.openxmlformats.org/officeDocument/2006/relationships/tags" Target="../tags/tag447.xml"/><Relationship Id="rId67" Type="http://schemas.openxmlformats.org/officeDocument/2006/relationships/tags" Target="../tags/tag468.xml"/><Relationship Id="rId116" Type="http://schemas.openxmlformats.org/officeDocument/2006/relationships/tags" Target="../tags/tag517.xml"/><Relationship Id="rId137" Type="http://schemas.openxmlformats.org/officeDocument/2006/relationships/tags" Target="../tags/tag538.xml"/><Relationship Id="rId20" Type="http://schemas.openxmlformats.org/officeDocument/2006/relationships/tags" Target="../tags/tag421.xml"/><Relationship Id="rId41" Type="http://schemas.openxmlformats.org/officeDocument/2006/relationships/tags" Target="../tags/tag442.xml"/><Relationship Id="rId62" Type="http://schemas.openxmlformats.org/officeDocument/2006/relationships/tags" Target="../tags/tag463.xml"/><Relationship Id="rId83" Type="http://schemas.openxmlformats.org/officeDocument/2006/relationships/tags" Target="../tags/tag484.xml"/><Relationship Id="rId88" Type="http://schemas.openxmlformats.org/officeDocument/2006/relationships/tags" Target="../tags/tag489.xml"/><Relationship Id="rId111" Type="http://schemas.openxmlformats.org/officeDocument/2006/relationships/tags" Target="../tags/tag512.xml"/><Relationship Id="rId132" Type="http://schemas.openxmlformats.org/officeDocument/2006/relationships/tags" Target="../tags/tag533.xml"/><Relationship Id="rId15" Type="http://schemas.openxmlformats.org/officeDocument/2006/relationships/tags" Target="../tags/tag416.xml"/><Relationship Id="rId36" Type="http://schemas.openxmlformats.org/officeDocument/2006/relationships/tags" Target="../tags/tag437.xml"/><Relationship Id="rId57" Type="http://schemas.openxmlformats.org/officeDocument/2006/relationships/tags" Target="../tags/tag458.xml"/><Relationship Id="rId106" Type="http://schemas.openxmlformats.org/officeDocument/2006/relationships/tags" Target="../tags/tag507.xml"/><Relationship Id="rId127" Type="http://schemas.openxmlformats.org/officeDocument/2006/relationships/tags" Target="../tags/tag528.xml"/><Relationship Id="rId10" Type="http://schemas.openxmlformats.org/officeDocument/2006/relationships/tags" Target="../tags/tag411.xml"/><Relationship Id="rId31" Type="http://schemas.openxmlformats.org/officeDocument/2006/relationships/tags" Target="../tags/tag432.xml"/><Relationship Id="rId52" Type="http://schemas.openxmlformats.org/officeDocument/2006/relationships/tags" Target="../tags/tag453.xml"/><Relationship Id="rId73" Type="http://schemas.openxmlformats.org/officeDocument/2006/relationships/tags" Target="../tags/tag474.xml"/><Relationship Id="rId78" Type="http://schemas.openxmlformats.org/officeDocument/2006/relationships/tags" Target="../tags/tag479.xml"/><Relationship Id="rId94" Type="http://schemas.openxmlformats.org/officeDocument/2006/relationships/tags" Target="../tags/tag495.xml"/><Relationship Id="rId99" Type="http://schemas.openxmlformats.org/officeDocument/2006/relationships/tags" Target="../tags/tag500.xml"/><Relationship Id="rId101" Type="http://schemas.openxmlformats.org/officeDocument/2006/relationships/tags" Target="../tags/tag502.xml"/><Relationship Id="rId122" Type="http://schemas.openxmlformats.org/officeDocument/2006/relationships/tags" Target="../tags/tag523.xml"/><Relationship Id="rId143" Type="http://schemas.openxmlformats.org/officeDocument/2006/relationships/tags" Target="../tags/tag544.xml"/><Relationship Id="rId148" Type="http://schemas.openxmlformats.org/officeDocument/2006/relationships/tags" Target="../tags/tag549.xml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26" Type="http://schemas.openxmlformats.org/officeDocument/2006/relationships/tags" Target="../tags/tag427.xml"/><Relationship Id="rId47" Type="http://schemas.openxmlformats.org/officeDocument/2006/relationships/tags" Target="../tags/tag448.xml"/><Relationship Id="rId68" Type="http://schemas.openxmlformats.org/officeDocument/2006/relationships/tags" Target="../tags/tag469.xml"/><Relationship Id="rId89" Type="http://schemas.openxmlformats.org/officeDocument/2006/relationships/tags" Target="../tags/tag490.xml"/><Relationship Id="rId112" Type="http://schemas.openxmlformats.org/officeDocument/2006/relationships/tags" Target="../tags/tag513.xml"/><Relationship Id="rId133" Type="http://schemas.openxmlformats.org/officeDocument/2006/relationships/tags" Target="../tags/tag534.xml"/><Relationship Id="rId16" Type="http://schemas.openxmlformats.org/officeDocument/2006/relationships/tags" Target="../tags/tag417.xml"/><Relationship Id="rId37" Type="http://schemas.openxmlformats.org/officeDocument/2006/relationships/tags" Target="../tags/tag438.xml"/><Relationship Id="rId58" Type="http://schemas.openxmlformats.org/officeDocument/2006/relationships/tags" Target="../tags/tag459.xml"/><Relationship Id="rId79" Type="http://schemas.openxmlformats.org/officeDocument/2006/relationships/tags" Target="../tags/tag480.xml"/><Relationship Id="rId102" Type="http://schemas.openxmlformats.org/officeDocument/2006/relationships/tags" Target="../tags/tag503.xml"/><Relationship Id="rId123" Type="http://schemas.openxmlformats.org/officeDocument/2006/relationships/tags" Target="../tags/tag524.xml"/><Relationship Id="rId144" Type="http://schemas.openxmlformats.org/officeDocument/2006/relationships/tags" Target="../tags/tag545.xml"/><Relationship Id="rId90" Type="http://schemas.openxmlformats.org/officeDocument/2006/relationships/tags" Target="../tags/tag49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60.xml"/><Relationship Id="rId13" Type="http://schemas.openxmlformats.org/officeDocument/2006/relationships/tags" Target="../tags/tag565.xml"/><Relationship Id="rId18" Type="http://schemas.openxmlformats.org/officeDocument/2006/relationships/tags" Target="../tags/tag570.xml"/><Relationship Id="rId26" Type="http://schemas.openxmlformats.org/officeDocument/2006/relationships/tags" Target="../tags/tag578.xml"/><Relationship Id="rId3" Type="http://schemas.openxmlformats.org/officeDocument/2006/relationships/tags" Target="../tags/tag555.xml"/><Relationship Id="rId21" Type="http://schemas.openxmlformats.org/officeDocument/2006/relationships/tags" Target="../tags/tag573.xml"/><Relationship Id="rId7" Type="http://schemas.openxmlformats.org/officeDocument/2006/relationships/tags" Target="../tags/tag559.xml"/><Relationship Id="rId12" Type="http://schemas.openxmlformats.org/officeDocument/2006/relationships/tags" Target="../tags/tag564.xml"/><Relationship Id="rId17" Type="http://schemas.openxmlformats.org/officeDocument/2006/relationships/tags" Target="../tags/tag569.xml"/><Relationship Id="rId25" Type="http://schemas.openxmlformats.org/officeDocument/2006/relationships/tags" Target="../tags/tag577.xml"/><Relationship Id="rId2" Type="http://schemas.openxmlformats.org/officeDocument/2006/relationships/tags" Target="../tags/tag554.xml"/><Relationship Id="rId16" Type="http://schemas.openxmlformats.org/officeDocument/2006/relationships/tags" Target="../tags/tag568.xml"/><Relationship Id="rId20" Type="http://schemas.openxmlformats.org/officeDocument/2006/relationships/tags" Target="../tags/tag572.xml"/><Relationship Id="rId29" Type="http://schemas.openxmlformats.org/officeDocument/2006/relationships/tags" Target="../tags/tag581.xml"/><Relationship Id="rId1" Type="http://schemas.openxmlformats.org/officeDocument/2006/relationships/tags" Target="../tags/tag553.xml"/><Relationship Id="rId6" Type="http://schemas.openxmlformats.org/officeDocument/2006/relationships/tags" Target="../tags/tag558.xml"/><Relationship Id="rId11" Type="http://schemas.openxmlformats.org/officeDocument/2006/relationships/tags" Target="../tags/tag563.xml"/><Relationship Id="rId24" Type="http://schemas.openxmlformats.org/officeDocument/2006/relationships/tags" Target="../tags/tag576.xml"/><Relationship Id="rId5" Type="http://schemas.openxmlformats.org/officeDocument/2006/relationships/tags" Target="../tags/tag557.xml"/><Relationship Id="rId15" Type="http://schemas.openxmlformats.org/officeDocument/2006/relationships/tags" Target="../tags/tag567.xml"/><Relationship Id="rId23" Type="http://schemas.openxmlformats.org/officeDocument/2006/relationships/tags" Target="../tags/tag575.xml"/><Relationship Id="rId28" Type="http://schemas.openxmlformats.org/officeDocument/2006/relationships/tags" Target="../tags/tag580.xml"/><Relationship Id="rId10" Type="http://schemas.openxmlformats.org/officeDocument/2006/relationships/tags" Target="../tags/tag562.xml"/><Relationship Id="rId19" Type="http://schemas.openxmlformats.org/officeDocument/2006/relationships/tags" Target="../tags/tag571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556.xml"/><Relationship Id="rId9" Type="http://schemas.openxmlformats.org/officeDocument/2006/relationships/tags" Target="../tags/tag561.xml"/><Relationship Id="rId14" Type="http://schemas.openxmlformats.org/officeDocument/2006/relationships/tags" Target="../tags/tag566.xml"/><Relationship Id="rId22" Type="http://schemas.openxmlformats.org/officeDocument/2006/relationships/tags" Target="../tags/tag574.xml"/><Relationship Id="rId27" Type="http://schemas.openxmlformats.org/officeDocument/2006/relationships/tags" Target="../tags/tag579.xml"/><Relationship Id="rId30" Type="http://schemas.openxmlformats.org/officeDocument/2006/relationships/tags" Target="../tags/tag58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595.xml"/><Relationship Id="rId18" Type="http://schemas.openxmlformats.org/officeDocument/2006/relationships/tags" Target="../tags/tag600.xml"/><Relationship Id="rId26" Type="http://schemas.openxmlformats.org/officeDocument/2006/relationships/tags" Target="../tags/tag608.xml"/><Relationship Id="rId39" Type="http://schemas.openxmlformats.org/officeDocument/2006/relationships/tags" Target="../tags/tag621.xml"/><Relationship Id="rId21" Type="http://schemas.openxmlformats.org/officeDocument/2006/relationships/tags" Target="../tags/tag603.xml"/><Relationship Id="rId34" Type="http://schemas.openxmlformats.org/officeDocument/2006/relationships/tags" Target="../tags/tag616.xml"/><Relationship Id="rId42" Type="http://schemas.openxmlformats.org/officeDocument/2006/relationships/notesSlide" Target="../notesSlides/notesSlide4.xml"/><Relationship Id="rId7" Type="http://schemas.openxmlformats.org/officeDocument/2006/relationships/tags" Target="../tags/tag589.xml"/><Relationship Id="rId2" Type="http://schemas.openxmlformats.org/officeDocument/2006/relationships/tags" Target="../tags/tag584.xml"/><Relationship Id="rId16" Type="http://schemas.openxmlformats.org/officeDocument/2006/relationships/tags" Target="../tags/tag598.xml"/><Relationship Id="rId20" Type="http://schemas.openxmlformats.org/officeDocument/2006/relationships/tags" Target="../tags/tag602.xml"/><Relationship Id="rId29" Type="http://schemas.openxmlformats.org/officeDocument/2006/relationships/tags" Target="../tags/tag611.xml"/><Relationship Id="rId41" Type="http://schemas.openxmlformats.org/officeDocument/2006/relationships/slideLayout" Target="../slideLayouts/slideLayout7.xml"/><Relationship Id="rId1" Type="http://schemas.openxmlformats.org/officeDocument/2006/relationships/tags" Target="../tags/tag583.xml"/><Relationship Id="rId6" Type="http://schemas.openxmlformats.org/officeDocument/2006/relationships/tags" Target="../tags/tag588.xml"/><Relationship Id="rId11" Type="http://schemas.openxmlformats.org/officeDocument/2006/relationships/tags" Target="../tags/tag593.xml"/><Relationship Id="rId24" Type="http://schemas.openxmlformats.org/officeDocument/2006/relationships/tags" Target="../tags/tag606.xml"/><Relationship Id="rId32" Type="http://schemas.openxmlformats.org/officeDocument/2006/relationships/tags" Target="../tags/tag614.xml"/><Relationship Id="rId37" Type="http://schemas.openxmlformats.org/officeDocument/2006/relationships/tags" Target="../tags/tag619.xml"/><Relationship Id="rId40" Type="http://schemas.openxmlformats.org/officeDocument/2006/relationships/tags" Target="../tags/tag622.xml"/><Relationship Id="rId5" Type="http://schemas.openxmlformats.org/officeDocument/2006/relationships/tags" Target="../tags/tag587.xml"/><Relationship Id="rId15" Type="http://schemas.openxmlformats.org/officeDocument/2006/relationships/tags" Target="../tags/tag597.xml"/><Relationship Id="rId23" Type="http://schemas.openxmlformats.org/officeDocument/2006/relationships/tags" Target="../tags/tag605.xml"/><Relationship Id="rId28" Type="http://schemas.openxmlformats.org/officeDocument/2006/relationships/tags" Target="../tags/tag610.xml"/><Relationship Id="rId36" Type="http://schemas.openxmlformats.org/officeDocument/2006/relationships/tags" Target="../tags/tag618.xml"/><Relationship Id="rId10" Type="http://schemas.openxmlformats.org/officeDocument/2006/relationships/tags" Target="../tags/tag592.xml"/><Relationship Id="rId19" Type="http://schemas.openxmlformats.org/officeDocument/2006/relationships/tags" Target="../tags/tag601.xml"/><Relationship Id="rId31" Type="http://schemas.openxmlformats.org/officeDocument/2006/relationships/tags" Target="../tags/tag613.xml"/><Relationship Id="rId4" Type="http://schemas.openxmlformats.org/officeDocument/2006/relationships/tags" Target="../tags/tag586.xml"/><Relationship Id="rId9" Type="http://schemas.openxmlformats.org/officeDocument/2006/relationships/tags" Target="../tags/tag591.xml"/><Relationship Id="rId14" Type="http://schemas.openxmlformats.org/officeDocument/2006/relationships/tags" Target="../tags/tag596.xml"/><Relationship Id="rId22" Type="http://schemas.openxmlformats.org/officeDocument/2006/relationships/tags" Target="../tags/tag604.xml"/><Relationship Id="rId27" Type="http://schemas.openxmlformats.org/officeDocument/2006/relationships/tags" Target="../tags/tag609.xml"/><Relationship Id="rId30" Type="http://schemas.openxmlformats.org/officeDocument/2006/relationships/tags" Target="../tags/tag612.xml"/><Relationship Id="rId35" Type="http://schemas.openxmlformats.org/officeDocument/2006/relationships/tags" Target="../tags/tag617.xml"/><Relationship Id="rId8" Type="http://schemas.openxmlformats.org/officeDocument/2006/relationships/tags" Target="../tags/tag590.xml"/><Relationship Id="rId3" Type="http://schemas.openxmlformats.org/officeDocument/2006/relationships/tags" Target="../tags/tag585.xml"/><Relationship Id="rId12" Type="http://schemas.openxmlformats.org/officeDocument/2006/relationships/tags" Target="../tags/tag594.xml"/><Relationship Id="rId17" Type="http://schemas.openxmlformats.org/officeDocument/2006/relationships/tags" Target="../tags/tag599.xml"/><Relationship Id="rId25" Type="http://schemas.openxmlformats.org/officeDocument/2006/relationships/tags" Target="../tags/tag607.xml"/><Relationship Id="rId33" Type="http://schemas.openxmlformats.org/officeDocument/2006/relationships/tags" Target="../tags/tag615.xml"/><Relationship Id="rId38" Type="http://schemas.openxmlformats.org/officeDocument/2006/relationships/tags" Target="../tags/tag620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635.xml"/><Relationship Id="rId18" Type="http://schemas.openxmlformats.org/officeDocument/2006/relationships/tags" Target="../tags/tag640.xml"/><Relationship Id="rId26" Type="http://schemas.openxmlformats.org/officeDocument/2006/relationships/tags" Target="../tags/tag648.xml"/><Relationship Id="rId21" Type="http://schemas.openxmlformats.org/officeDocument/2006/relationships/tags" Target="../tags/tag643.xml"/><Relationship Id="rId34" Type="http://schemas.openxmlformats.org/officeDocument/2006/relationships/tags" Target="../tags/tag656.xml"/><Relationship Id="rId7" Type="http://schemas.openxmlformats.org/officeDocument/2006/relationships/tags" Target="../tags/tag629.xml"/><Relationship Id="rId12" Type="http://schemas.openxmlformats.org/officeDocument/2006/relationships/tags" Target="../tags/tag634.xml"/><Relationship Id="rId17" Type="http://schemas.openxmlformats.org/officeDocument/2006/relationships/tags" Target="../tags/tag639.xml"/><Relationship Id="rId25" Type="http://schemas.openxmlformats.org/officeDocument/2006/relationships/tags" Target="../tags/tag647.xml"/><Relationship Id="rId33" Type="http://schemas.openxmlformats.org/officeDocument/2006/relationships/tags" Target="../tags/tag655.xml"/><Relationship Id="rId2" Type="http://schemas.openxmlformats.org/officeDocument/2006/relationships/tags" Target="../tags/tag624.xml"/><Relationship Id="rId16" Type="http://schemas.openxmlformats.org/officeDocument/2006/relationships/tags" Target="../tags/tag638.xml"/><Relationship Id="rId20" Type="http://schemas.openxmlformats.org/officeDocument/2006/relationships/tags" Target="../tags/tag642.xml"/><Relationship Id="rId29" Type="http://schemas.openxmlformats.org/officeDocument/2006/relationships/tags" Target="../tags/tag651.xml"/><Relationship Id="rId1" Type="http://schemas.openxmlformats.org/officeDocument/2006/relationships/tags" Target="../tags/tag623.xml"/><Relationship Id="rId6" Type="http://schemas.openxmlformats.org/officeDocument/2006/relationships/tags" Target="../tags/tag628.xml"/><Relationship Id="rId11" Type="http://schemas.openxmlformats.org/officeDocument/2006/relationships/tags" Target="../tags/tag633.xml"/><Relationship Id="rId24" Type="http://schemas.openxmlformats.org/officeDocument/2006/relationships/tags" Target="../tags/tag646.xml"/><Relationship Id="rId32" Type="http://schemas.openxmlformats.org/officeDocument/2006/relationships/tags" Target="../tags/tag654.xml"/><Relationship Id="rId37" Type="http://schemas.openxmlformats.org/officeDocument/2006/relationships/slideLayout" Target="../slideLayouts/slideLayout7.xml"/><Relationship Id="rId5" Type="http://schemas.openxmlformats.org/officeDocument/2006/relationships/tags" Target="../tags/tag627.xml"/><Relationship Id="rId15" Type="http://schemas.openxmlformats.org/officeDocument/2006/relationships/tags" Target="../tags/tag637.xml"/><Relationship Id="rId23" Type="http://schemas.openxmlformats.org/officeDocument/2006/relationships/tags" Target="../tags/tag645.xml"/><Relationship Id="rId28" Type="http://schemas.openxmlformats.org/officeDocument/2006/relationships/tags" Target="../tags/tag650.xml"/><Relationship Id="rId36" Type="http://schemas.openxmlformats.org/officeDocument/2006/relationships/tags" Target="../tags/tag658.xml"/><Relationship Id="rId10" Type="http://schemas.openxmlformats.org/officeDocument/2006/relationships/tags" Target="../tags/tag632.xml"/><Relationship Id="rId19" Type="http://schemas.openxmlformats.org/officeDocument/2006/relationships/tags" Target="../tags/tag641.xml"/><Relationship Id="rId31" Type="http://schemas.openxmlformats.org/officeDocument/2006/relationships/tags" Target="../tags/tag653.xml"/><Relationship Id="rId4" Type="http://schemas.openxmlformats.org/officeDocument/2006/relationships/tags" Target="../tags/tag626.xml"/><Relationship Id="rId9" Type="http://schemas.openxmlformats.org/officeDocument/2006/relationships/tags" Target="../tags/tag631.xml"/><Relationship Id="rId14" Type="http://schemas.openxmlformats.org/officeDocument/2006/relationships/tags" Target="../tags/tag636.xml"/><Relationship Id="rId22" Type="http://schemas.openxmlformats.org/officeDocument/2006/relationships/tags" Target="../tags/tag644.xml"/><Relationship Id="rId27" Type="http://schemas.openxmlformats.org/officeDocument/2006/relationships/tags" Target="../tags/tag649.xml"/><Relationship Id="rId30" Type="http://schemas.openxmlformats.org/officeDocument/2006/relationships/tags" Target="../tags/tag652.xml"/><Relationship Id="rId35" Type="http://schemas.openxmlformats.org/officeDocument/2006/relationships/tags" Target="../tags/tag657.xml"/><Relationship Id="rId8" Type="http://schemas.openxmlformats.org/officeDocument/2006/relationships/tags" Target="../tags/tag630.xml"/><Relationship Id="rId3" Type="http://schemas.openxmlformats.org/officeDocument/2006/relationships/tags" Target="../tags/tag6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660.xml"/><Relationship Id="rId1" Type="http://schemas.openxmlformats.org/officeDocument/2006/relationships/tags" Target="../tags/tag659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673.xml"/><Relationship Id="rId18" Type="http://schemas.openxmlformats.org/officeDocument/2006/relationships/tags" Target="../tags/tag678.xml"/><Relationship Id="rId26" Type="http://schemas.openxmlformats.org/officeDocument/2006/relationships/tags" Target="../tags/tag686.xml"/><Relationship Id="rId3" Type="http://schemas.openxmlformats.org/officeDocument/2006/relationships/tags" Target="../tags/tag663.xml"/><Relationship Id="rId21" Type="http://schemas.openxmlformats.org/officeDocument/2006/relationships/tags" Target="../tags/tag681.xml"/><Relationship Id="rId34" Type="http://schemas.openxmlformats.org/officeDocument/2006/relationships/notesSlide" Target="../notesSlides/notesSlide6.xml"/><Relationship Id="rId7" Type="http://schemas.openxmlformats.org/officeDocument/2006/relationships/tags" Target="../tags/tag667.xml"/><Relationship Id="rId12" Type="http://schemas.openxmlformats.org/officeDocument/2006/relationships/tags" Target="../tags/tag672.xml"/><Relationship Id="rId17" Type="http://schemas.openxmlformats.org/officeDocument/2006/relationships/tags" Target="../tags/tag677.xml"/><Relationship Id="rId25" Type="http://schemas.openxmlformats.org/officeDocument/2006/relationships/tags" Target="../tags/tag685.xml"/><Relationship Id="rId33" Type="http://schemas.openxmlformats.org/officeDocument/2006/relationships/slideLayout" Target="../slideLayouts/slideLayout20.xml"/><Relationship Id="rId2" Type="http://schemas.openxmlformats.org/officeDocument/2006/relationships/tags" Target="../tags/tag662.xml"/><Relationship Id="rId16" Type="http://schemas.openxmlformats.org/officeDocument/2006/relationships/tags" Target="../tags/tag676.xml"/><Relationship Id="rId20" Type="http://schemas.openxmlformats.org/officeDocument/2006/relationships/tags" Target="../tags/tag680.xml"/><Relationship Id="rId29" Type="http://schemas.openxmlformats.org/officeDocument/2006/relationships/tags" Target="../tags/tag689.xml"/><Relationship Id="rId1" Type="http://schemas.openxmlformats.org/officeDocument/2006/relationships/tags" Target="../tags/tag661.xml"/><Relationship Id="rId6" Type="http://schemas.openxmlformats.org/officeDocument/2006/relationships/tags" Target="../tags/tag666.xml"/><Relationship Id="rId11" Type="http://schemas.openxmlformats.org/officeDocument/2006/relationships/tags" Target="../tags/tag671.xml"/><Relationship Id="rId24" Type="http://schemas.openxmlformats.org/officeDocument/2006/relationships/tags" Target="../tags/tag684.xml"/><Relationship Id="rId32" Type="http://schemas.openxmlformats.org/officeDocument/2006/relationships/tags" Target="../tags/tag692.xml"/><Relationship Id="rId5" Type="http://schemas.openxmlformats.org/officeDocument/2006/relationships/tags" Target="../tags/tag665.xml"/><Relationship Id="rId15" Type="http://schemas.openxmlformats.org/officeDocument/2006/relationships/tags" Target="../tags/tag675.xml"/><Relationship Id="rId23" Type="http://schemas.openxmlformats.org/officeDocument/2006/relationships/tags" Target="../tags/tag683.xml"/><Relationship Id="rId28" Type="http://schemas.openxmlformats.org/officeDocument/2006/relationships/tags" Target="../tags/tag688.xml"/><Relationship Id="rId10" Type="http://schemas.openxmlformats.org/officeDocument/2006/relationships/tags" Target="../tags/tag670.xml"/><Relationship Id="rId19" Type="http://schemas.openxmlformats.org/officeDocument/2006/relationships/tags" Target="../tags/tag679.xml"/><Relationship Id="rId31" Type="http://schemas.openxmlformats.org/officeDocument/2006/relationships/tags" Target="../tags/tag691.xml"/><Relationship Id="rId4" Type="http://schemas.openxmlformats.org/officeDocument/2006/relationships/tags" Target="../tags/tag664.xml"/><Relationship Id="rId9" Type="http://schemas.openxmlformats.org/officeDocument/2006/relationships/tags" Target="../tags/tag669.xml"/><Relationship Id="rId14" Type="http://schemas.openxmlformats.org/officeDocument/2006/relationships/tags" Target="../tags/tag674.xml"/><Relationship Id="rId22" Type="http://schemas.openxmlformats.org/officeDocument/2006/relationships/tags" Target="../tags/tag682.xml"/><Relationship Id="rId27" Type="http://schemas.openxmlformats.org/officeDocument/2006/relationships/tags" Target="../tags/tag687.xml"/><Relationship Id="rId30" Type="http://schemas.openxmlformats.org/officeDocument/2006/relationships/tags" Target="../tags/tag690.xml"/><Relationship Id="rId35" Type="http://schemas.openxmlformats.org/officeDocument/2006/relationships/image" Target="../media/image5.jpeg"/><Relationship Id="rId8" Type="http://schemas.openxmlformats.org/officeDocument/2006/relationships/tags" Target="../tags/tag6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94.xml"/><Relationship Id="rId1" Type="http://schemas.openxmlformats.org/officeDocument/2006/relationships/tags" Target="../tags/tag693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702.xml"/><Relationship Id="rId13" Type="http://schemas.openxmlformats.org/officeDocument/2006/relationships/tags" Target="../tags/tag707.xml"/><Relationship Id="rId18" Type="http://schemas.openxmlformats.org/officeDocument/2006/relationships/tags" Target="../tags/tag712.xml"/><Relationship Id="rId26" Type="http://schemas.openxmlformats.org/officeDocument/2006/relationships/tags" Target="../tags/tag720.xml"/><Relationship Id="rId3" Type="http://schemas.openxmlformats.org/officeDocument/2006/relationships/tags" Target="../tags/tag697.xml"/><Relationship Id="rId21" Type="http://schemas.openxmlformats.org/officeDocument/2006/relationships/tags" Target="../tags/tag715.xml"/><Relationship Id="rId7" Type="http://schemas.openxmlformats.org/officeDocument/2006/relationships/tags" Target="../tags/tag701.xml"/><Relationship Id="rId12" Type="http://schemas.openxmlformats.org/officeDocument/2006/relationships/tags" Target="../tags/tag706.xml"/><Relationship Id="rId17" Type="http://schemas.openxmlformats.org/officeDocument/2006/relationships/tags" Target="../tags/tag711.xml"/><Relationship Id="rId25" Type="http://schemas.openxmlformats.org/officeDocument/2006/relationships/tags" Target="../tags/tag719.xml"/><Relationship Id="rId2" Type="http://schemas.openxmlformats.org/officeDocument/2006/relationships/tags" Target="../tags/tag696.xml"/><Relationship Id="rId16" Type="http://schemas.openxmlformats.org/officeDocument/2006/relationships/tags" Target="../tags/tag710.xml"/><Relationship Id="rId20" Type="http://schemas.openxmlformats.org/officeDocument/2006/relationships/tags" Target="../tags/tag714.xml"/><Relationship Id="rId29" Type="http://schemas.openxmlformats.org/officeDocument/2006/relationships/tags" Target="../tags/tag723.xml"/><Relationship Id="rId1" Type="http://schemas.openxmlformats.org/officeDocument/2006/relationships/tags" Target="../tags/tag695.xml"/><Relationship Id="rId6" Type="http://schemas.openxmlformats.org/officeDocument/2006/relationships/tags" Target="../tags/tag700.xml"/><Relationship Id="rId11" Type="http://schemas.openxmlformats.org/officeDocument/2006/relationships/tags" Target="../tags/tag705.xml"/><Relationship Id="rId24" Type="http://schemas.openxmlformats.org/officeDocument/2006/relationships/tags" Target="../tags/tag718.xml"/><Relationship Id="rId32" Type="http://schemas.openxmlformats.org/officeDocument/2006/relationships/slideLayout" Target="../slideLayouts/slideLayout7.xml"/><Relationship Id="rId5" Type="http://schemas.openxmlformats.org/officeDocument/2006/relationships/tags" Target="../tags/tag699.xml"/><Relationship Id="rId15" Type="http://schemas.openxmlformats.org/officeDocument/2006/relationships/tags" Target="../tags/tag709.xml"/><Relationship Id="rId23" Type="http://schemas.openxmlformats.org/officeDocument/2006/relationships/tags" Target="../tags/tag717.xml"/><Relationship Id="rId28" Type="http://schemas.openxmlformats.org/officeDocument/2006/relationships/tags" Target="../tags/tag722.xml"/><Relationship Id="rId10" Type="http://schemas.openxmlformats.org/officeDocument/2006/relationships/tags" Target="../tags/tag704.xml"/><Relationship Id="rId19" Type="http://schemas.openxmlformats.org/officeDocument/2006/relationships/tags" Target="../tags/tag713.xml"/><Relationship Id="rId31" Type="http://schemas.openxmlformats.org/officeDocument/2006/relationships/tags" Target="../tags/tag725.xml"/><Relationship Id="rId4" Type="http://schemas.openxmlformats.org/officeDocument/2006/relationships/tags" Target="../tags/tag698.xml"/><Relationship Id="rId9" Type="http://schemas.openxmlformats.org/officeDocument/2006/relationships/tags" Target="../tags/tag703.xml"/><Relationship Id="rId14" Type="http://schemas.openxmlformats.org/officeDocument/2006/relationships/tags" Target="../tags/tag708.xml"/><Relationship Id="rId22" Type="http://schemas.openxmlformats.org/officeDocument/2006/relationships/tags" Target="../tags/tag716.xml"/><Relationship Id="rId27" Type="http://schemas.openxmlformats.org/officeDocument/2006/relationships/tags" Target="../tags/tag721.xml"/><Relationship Id="rId30" Type="http://schemas.openxmlformats.org/officeDocument/2006/relationships/tags" Target="../tags/tag7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tags" Target="../tags/tag727.xml"/><Relationship Id="rId1" Type="http://schemas.openxmlformats.org/officeDocument/2006/relationships/tags" Target="../tags/tag726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tags" Target="../tags/tag740.xml"/><Relationship Id="rId18" Type="http://schemas.openxmlformats.org/officeDocument/2006/relationships/tags" Target="../tags/tag745.xml"/><Relationship Id="rId26" Type="http://schemas.openxmlformats.org/officeDocument/2006/relationships/tags" Target="../tags/tag753.xml"/><Relationship Id="rId3" Type="http://schemas.openxmlformats.org/officeDocument/2006/relationships/tags" Target="../tags/tag730.xml"/><Relationship Id="rId21" Type="http://schemas.openxmlformats.org/officeDocument/2006/relationships/tags" Target="../tags/tag748.xml"/><Relationship Id="rId34" Type="http://schemas.openxmlformats.org/officeDocument/2006/relationships/notesSlide" Target="../notesSlides/notesSlide9.xml"/><Relationship Id="rId7" Type="http://schemas.openxmlformats.org/officeDocument/2006/relationships/tags" Target="../tags/tag734.xml"/><Relationship Id="rId12" Type="http://schemas.openxmlformats.org/officeDocument/2006/relationships/tags" Target="../tags/tag739.xml"/><Relationship Id="rId17" Type="http://schemas.openxmlformats.org/officeDocument/2006/relationships/tags" Target="../tags/tag744.xml"/><Relationship Id="rId25" Type="http://schemas.openxmlformats.org/officeDocument/2006/relationships/tags" Target="../tags/tag752.xml"/><Relationship Id="rId33" Type="http://schemas.openxmlformats.org/officeDocument/2006/relationships/slideLayout" Target="../slideLayouts/slideLayout33.xml"/><Relationship Id="rId2" Type="http://schemas.openxmlformats.org/officeDocument/2006/relationships/tags" Target="../tags/tag729.xml"/><Relationship Id="rId16" Type="http://schemas.openxmlformats.org/officeDocument/2006/relationships/tags" Target="../tags/tag743.xml"/><Relationship Id="rId20" Type="http://schemas.openxmlformats.org/officeDocument/2006/relationships/tags" Target="../tags/tag747.xml"/><Relationship Id="rId29" Type="http://schemas.openxmlformats.org/officeDocument/2006/relationships/tags" Target="../tags/tag756.xml"/><Relationship Id="rId1" Type="http://schemas.openxmlformats.org/officeDocument/2006/relationships/tags" Target="../tags/tag728.xml"/><Relationship Id="rId6" Type="http://schemas.openxmlformats.org/officeDocument/2006/relationships/tags" Target="../tags/tag733.xml"/><Relationship Id="rId11" Type="http://schemas.openxmlformats.org/officeDocument/2006/relationships/tags" Target="../tags/tag738.xml"/><Relationship Id="rId24" Type="http://schemas.openxmlformats.org/officeDocument/2006/relationships/tags" Target="../tags/tag751.xml"/><Relationship Id="rId32" Type="http://schemas.openxmlformats.org/officeDocument/2006/relationships/tags" Target="../tags/tag759.xml"/><Relationship Id="rId5" Type="http://schemas.openxmlformats.org/officeDocument/2006/relationships/tags" Target="../tags/tag732.xml"/><Relationship Id="rId15" Type="http://schemas.openxmlformats.org/officeDocument/2006/relationships/tags" Target="../tags/tag742.xml"/><Relationship Id="rId23" Type="http://schemas.openxmlformats.org/officeDocument/2006/relationships/tags" Target="../tags/tag750.xml"/><Relationship Id="rId28" Type="http://schemas.openxmlformats.org/officeDocument/2006/relationships/tags" Target="../tags/tag755.xml"/><Relationship Id="rId10" Type="http://schemas.openxmlformats.org/officeDocument/2006/relationships/tags" Target="../tags/tag737.xml"/><Relationship Id="rId19" Type="http://schemas.openxmlformats.org/officeDocument/2006/relationships/tags" Target="../tags/tag746.xml"/><Relationship Id="rId31" Type="http://schemas.openxmlformats.org/officeDocument/2006/relationships/tags" Target="../tags/tag758.xml"/><Relationship Id="rId4" Type="http://schemas.openxmlformats.org/officeDocument/2006/relationships/tags" Target="../tags/tag731.xml"/><Relationship Id="rId9" Type="http://schemas.openxmlformats.org/officeDocument/2006/relationships/tags" Target="../tags/tag736.xml"/><Relationship Id="rId14" Type="http://schemas.openxmlformats.org/officeDocument/2006/relationships/tags" Target="../tags/tag741.xml"/><Relationship Id="rId22" Type="http://schemas.openxmlformats.org/officeDocument/2006/relationships/tags" Target="../tags/tag749.xml"/><Relationship Id="rId27" Type="http://schemas.openxmlformats.org/officeDocument/2006/relationships/tags" Target="../tags/tag754.xml"/><Relationship Id="rId30" Type="http://schemas.openxmlformats.org/officeDocument/2006/relationships/tags" Target="../tags/tag757.xml"/><Relationship Id="rId35" Type="http://schemas.openxmlformats.org/officeDocument/2006/relationships/image" Target="../media/image6.jpeg"/><Relationship Id="rId8" Type="http://schemas.openxmlformats.org/officeDocument/2006/relationships/tags" Target="../tags/tag73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760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762.xml"/><Relationship Id="rId1" Type="http://schemas.openxmlformats.org/officeDocument/2006/relationships/tags" Target="../tags/tag761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房子前有草地和树&#10;&#10;描述已自动生成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 b="29516"/>
          <a:stretch>
            <a:fillRect/>
          </a:stretch>
        </p:blipFill>
        <p:spPr>
          <a:xfrm>
            <a:off x="0" y="0"/>
            <a:ext cx="12192000" cy="334060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3340603"/>
            <a:ext cx="12192000" cy="343883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92300" y="3671702"/>
            <a:ext cx="10254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科研工作汇报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10143066" y="6126480"/>
            <a:ext cx="28575" cy="74295"/>
          </a:xfrm>
          <a:prstGeom prst="line">
            <a:avLst/>
          </a:prstGeom>
          <a:ln w="9525">
            <a:solidFill>
              <a:schemeClr val="tx2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0084857" y="6126480"/>
            <a:ext cx="28575" cy="74295"/>
          </a:xfrm>
          <a:prstGeom prst="line">
            <a:avLst/>
          </a:prstGeom>
          <a:ln w="9525">
            <a:solidFill>
              <a:schemeClr val="tx2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0026648" y="6126480"/>
            <a:ext cx="28575" cy="74295"/>
          </a:xfrm>
          <a:prstGeom prst="line">
            <a:avLst/>
          </a:prstGeom>
          <a:ln w="9525">
            <a:solidFill>
              <a:schemeClr val="tx2"/>
            </a:solidFill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9271322" y="315164"/>
            <a:ext cx="2441253" cy="648385"/>
            <a:chOff x="9650003" y="315165"/>
            <a:chExt cx="1947318" cy="517198"/>
          </a:xfrm>
          <a:solidFill>
            <a:schemeClr val="bg1"/>
          </a:solidFill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22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01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科研项目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-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外国语学院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年省部级科研项目立项情况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  <p:cxnSp>
        <p:nvCxnSpPr>
          <p:cNvPr id="164" name="PA-直接连接符 163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PA-直接连接符 165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PA-组合 2"/>
          <p:cNvGrpSpPr/>
          <p:nvPr>
            <p:custDataLst>
              <p:tags r:id="rId4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193" name="PA-文本框 39"/>
            <p:cNvSpPr txBox="1"/>
            <p:nvPr>
              <p:custDataLst>
                <p:tags r:id="rId76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PA-文本框 41"/>
            <p:cNvSpPr txBox="1"/>
            <p:nvPr>
              <p:custDataLst>
                <p:tags r:id="rId77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170" name="PA-任意多边形 8"/>
              <p:cNvSpPr>
                <a:spLocks noEditPoints="1"/>
              </p:cNvSpPr>
              <p:nvPr>
                <p:custDataLst>
                  <p:tags r:id="rId78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PA-任意多边形 42"/>
              <p:cNvSpPr>
                <a:spLocks noEditPoints="1"/>
              </p:cNvSpPr>
              <p:nvPr>
                <p:custDataLst>
                  <p:tags r:id="rId79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2" name="PA-任意多边形 43"/>
              <p:cNvSpPr>
                <a:spLocks noEditPoints="1"/>
              </p:cNvSpPr>
              <p:nvPr>
                <p:custDataLst>
                  <p:tags r:id="rId80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3" name="PA-任意多边形 44"/>
              <p:cNvSpPr/>
              <p:nvPr>
                <p:custDataLst>
                  <p:tags r:id="rId81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4" name="PA-任意多边形 45"/>
              <p:cNvSpPr/>
              <p:nvPr>
                <p:custDataLst>
                  <p:tags r:id="rId82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5" name="PA-任意多边形 46"/>
              <p:cNvSpPr/>
              <p:nvPr>
                <p:custDataLst>
                  <p:tags r:id="rId83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6" name="PA-任意多边形 47"/>
              <p:cNvSpPr>
                <a:spLocks noEditPoints="1"/>
              </p:cNvSpPr>
              <p:nvPr>
                <p:custDataLst>
                  <p:tags r:id="rId84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7" name="PA-任意多边形 48"/>
              <p:cNvSpPr>
                <a:spLocks noEditPoints="1"/>
              </p:cNvSpPr>
              <p:nvPr>
                <p:custDataLst>
                  <p:tags r:id="rId85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8" name="PA-任意多边形 49"/>
              <p:cNvSpPr/>
              <p:nvPr>
                <p:custDataLst>
                  <p:tags r:id="rId86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9" name="PA-任意多边形 50"/>
              <p:cNvSpPr>
                <a:spLocks noEditPoints="1"/>
              </p:cNvSpPr>
              <p:nvPr>
                <p:custDataLst>
                  <p:tags r:id="rId87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0" name="PA-任意多边形 51"/>
              <p:cNvSpPr/>
              <p:nvPr>
                <p:custDataLst>
                  <p:tags r:id="rId88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1" name="PA-任意多边形 52"/>
              <p:cNvSpPr/>
              <p:nvPr>
                <p:custDataLst>
                  <p:tags r:id="rId89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PA-任意多边形 53"/>
              <p:cNvSpPr>
                <a:spLocks noEditPoints="1"/>
              </p:cNvSpPr>
              <p:nvPr>
                <p:custDataLst>
                  <p:tags r:id="rId90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3" name="PA-任意多边形 54"/>
              <p:cNvSpPr/>
              <p:nvPr>
                <p:custDataLst>
                  <p:tags r:id="rId91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4" name="PA-任意多边形 55"/>
              <p:cNvSpPr/>
              <p:nvPr>
                <p:custDataLst>
                  <p:tags r:id="rId92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PA-任意多边形 56"/>
              <p:cNvSpPr/>
              <p:nvPr>
                <p:custDataLst>
                  <p:tags r:id="rId93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PA-任意多边形 57"/>
              <p:cNvSpPr/>
              <p:nvPr>
                <p:custDataLst>
                  <p:tags r:id="rId94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7" name="PA-任意多边形 58"/>
              <p:cNvSpPr/>
              <p:nvPr>
                <p:custDataLst>
                  <p:tags r:id="rId95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PA-任意多边形 59"/>
              <p:cNvSpPr/>
              <p:nvPr>
                <p:custDataLst>
                  <p:tags r:id="rId96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PA-任意多边形 60"/>
              <p:cNvSpPr/>
              <p:nvPr>
                <p:custDataLst>
                  <p:tags r:id="rId97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0" name="PA-任意多边形 61"/>
              <p:cNvSpPr/>
              <p:nvPr>
                <p:custDataLst>
                  <p:tags r:id="rId98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1" name="PA-任意多边形 62"/>
              <p:cNvSpPr/>
              <p:nvPr>
                <p:custDataLst>
                  <p:tags r:id="rId99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PA-任意多边形 71"/>
              <p:cNvSpPr>
                <a:spLocks noEditPoints="1"/>
              </p:cNvSpPr>
              <p:nvPr>
                <p:custDataLst>
                  <p:tags r:id="rId100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03" name="PA-组合 202"/>
          <p:cNvGrpSpPr/>
          <p:nvPr>
            <p:custDataLst>
              <p:tags r:id="rId5"/>
            </p:custDataLst>
          </p:nvPr>
        </p:nvGrpSpPr>
        <p:grpSpPr>
          <a:xfrm>
            <a:off x="772660" y="5617801"/>
            <a:ext cx="2438296" cy="959115"/>
            <a:chOff x="4678884" y="2111767"/>
            <a:chExt cx="1968317" cy="764055"/>
          </a:xfrm>
        </p:grpSpPr>
        <p:sp>
          <p:nvSpPr>
            <p:cNvPr id="204" name="PA-任意多边形 20"/>
            <p:cNvSpPr/>
            <p:nvPr>
              <p:custDataLst>
                <p:tags r:id="rId74"/>
              </p:custDataLst>
            </p:nvPr>
          </p:nvSpPr>
          <p:spPr bwMode="auto">
            <a:xfrm flipH="1">
              <a:off x="4678884" y="2716001"/>
              <a:ext cx="1968317" cy="159821"/>
            </a:xfrm>
            <a:custGeom>
              <a:avLst/>
              <a:gdLst>
                <a:gd name="T0" fmla="*/ 1404 w 1404"/>
                <a:gd name="T1" fmla="*/ 0 h 114"/>
                <a:gd name="T2" fmla="*/ 1134 w 1404"/>
                <a:gd name="T3" fmla="*/ 114 h 114"/>
                <a:gd name="T4" fmla="*/ 0 w 1404"/>
                <a:gd name="T5" fmla="*/ 114 h 114"/>
                <a:gd name="T6" fmla="*/ 28 w 1404"/>
                <a:gd name="T7" fmla="*/ 0 h 114"/>
                <a:gd name="T8" fmla="*/ 1404 w 1404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4" h="114">
                  <a:moveTo>
                    <a:pt x="1404" y="0"/>
                  </a:moveTo>
                  <a:lnTo>
                    <a:pt x="1134" y="114"/>
                  </a:lnTo>
                  <a:lnTo>
                    <a:pt x="0" y="114"/>
                  </a:lnTo>
                  <a:lnTo>
                    <a:pt x="28" y="0"/>
                  </a:lnTo>
                  <a:lnTo>
                    <a:pt x="140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PA-矩形 21"/>
            <p:cNvSpPr>
              <a:spLocks noChangeArrowheads="1"/>
            </p:cNvSpPr>
            <p:nvPr>
              <p:custDataLst>
                <p:tags r:id="rId75"/>
              </p:custDataLst>
            </p:nvPr>
          </p:nvSpPr>
          <p:spPr bwMode="auto">
            <a:xfrm>
              <a:off x="4678885" y="2111767"/>
              <a:ext cx="1929062" cy="604234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06" name="PA-矩形 3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502870" y="3294557"/>
            <a:ext cx="3302958" cy="1036030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5050"/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07" name="PA-组合 206"/>
          <p:cNvGrpSpPr/>
          <p:nvPr>
            <p:custDataLst>
              <p:tags r:id="rId7"/>
            </p:custDataLst>
          </p:nvPr>
        </p:nvGrpSpPr>
        <p:grpSpPr>
          <a:xfrm>
            <a:off x="598035" y="4301045"/>
            <a:ext cx="3497310" cy="925660"/>
            <a:chOff x="851407" y="2632997"/>
            <a:chExt cx="2358007" cy="668723"/>
          </a:xfrm>
        </p:grpSpPr>
        <p:sp>
          <p:nvSpPr>
            <p:cNvPr id="208" name="PA-任意多边形 6"/>
            <p:cNvSpPr/>
            <p:nvPr>
              <p:custDataLst>
                <p:tags r:id="rId72"/>
              </p:custDataLst>
            </p:nvPr>
          </p:nvSpPr>
          <p:spPr bwMode="auto">
            <a:xfrm>
              <a:off x="2700560" y="2632997"/>
              <a:ext cx="508854" cy="668723"/>
            </a:xfrm>
            <a:custGeom>
              <a:avLst/>
              <a:gdLst>
                <a:gd name="T0" fmla="*/ 0 w 441"/>
                <a:gd name="T1" fmla="*/ 0 h 477"/>
                <a:gd name="T2" fmla="*/ 441 w 441"/>
                <a:gd name="T3" fmla="*/ 135 h 477"/>
                <a:gd name="T4" fmla="*/ 441 w 441"/>
                <a:gd name="T5" fmla="*/ 477 h 477"/>
                <a:gd name="T6" fmla="*/ 0 w 441"/>
                <a:gd name="T7" fmla="*/ 413 h 477"/>
                <a:gd name="T8" fmla="*/ 0 w 441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77">
                  <a:moveTo>
                    <a:pt x="0" y="0"/>
                  </a:moveTo>
                  <a:lnTo>
                    <a:pt x="441" y="135"/>
                  </a:lnTo>
                  <a:lnTo>
                    <a:pt x="441" y="477"/>
                  </a:lnTo>
                  <a:lnTo>
                    <a:pt x="0" y="4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PA-矩形 7"/>
            <p:cNvSpPr>
              <a:spLocks noChangeArrowheads="1"/>
            </p:cNvSpPr>
            <p:nvPr>
              <p:custDataLst>
                <p:tags r:id="rId73"/>
              </p:custDataLst>
            </p:nvPr>
          </p:nvSpPr>
          <p:spPr bwMode="auto">
            <a:xfrm>
              <a:off x="851407" y="2632997"/>
              <a:ext cx="1849152" cy="578999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17" name="PA-组合 216"/>
          <p:cNvGrpSpPr/>
          <p:nvPr>
            <p:custDataLst>
              <p:tags r:id="rId8"/>
            </p:custDataLst>
          </p:nvPr>
        </p:nvGrpSpPr>
        <p:grpSpPr>
          <a:xfrm>
            <a:off x="1421532" y="3253869"/>
            <a:ext cx="2720544" cy="992421"/>
            <a:chOff x="1879054" y="1474616"/>
            <a:chExt cx="2418338" cy="909856"/>
          </a:xfrm>
        </p:grpSpPr>
        <p:sp>
          <p:nvSpPr>
            <p:cNvPr id="218" name="PA-任意多边形 13"/>
            <p:cNvSpPr/>
            <p:nvPr>
              <p:custDataLst>
                <p:tags r:id="rId69"/>
              </p:custDataLst>
            </p:nvPr>
          </p:nvSpPr>
          <p:spPr bwMode="auto">
            <a:xfrm>
              <a:off x="1879054" y="2178387"/>
              <a:ext cx="2418338" cy="206085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PA-任意多边形 14"/>
            <p:cNvSpPr/>
            <p:nvPr>
              <p:custDataLst>
                <p:tags r:id="rId70"/>
              </p:custDataLst>
            </p:nvPr>
          </p:nvSpPr>
          <p:spPr bwMode="auto">
            <a:xfrm>
              <a:off x="4113737" y="1474616"/>
              <a:ext cx="183654" cy="907052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PA-任意多边形 15"/>
            <p:cNvSpPr/>
            <p:nvPr>
              <p:custDataLst>
                <p:tags r:id="rId71"/>
              </p:custDataLst>
            </p:nvPr>
          </p:nvSpPr>
          <p:spPr bwMode="auto">
            <a:xfrm>
              <a:off x="1879054" y="1474616"/>
              <a:ext cx="2234684" cy="703771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24" name="PA-组合 223"/>
          <p:cNvGrpSpPr/>
          <p:nvPr>
            <p:custDataLst>
              <p:tags r:id="rId9"/>
            </p:custDataLst>
          </p:nvPr>
        </p:nvGrpSpPr>
        <p:grpSpPr>
          <a:xfrm>
            <a:off x="7565390" y="5163185"/>
            <a:ext cx="2641600" cy="626745"/>
            <a:chOff x="8392457" y="3626918"/>
            <a:chExt cx="2437524" cy="626542"/>
          </a:xfrm>
        </p:grpSpPr>
        <p:sp>
          <p:nvSpPr>
            <p:cNvPr id="225" name="PA-任意多边形 23"/>
            <p:cNvSpPr/>
            <p:nvPr>
              <p:custDataLst>
                <p:tags r:id="rId67"/>
              </p:custDataLst>
            </p:nvPr>
          </p:nvSpPr>
          <p:spPr bwMode="auto">
            <a:xfrm>
              <a:off x="8392457" y="3626918"/>
              <a:ext cx="441825" cy="626542"/>
            </a:xfrm>
            <a:custGeom>
              <a:avLst/>
              <a:gdLst>
                <a:gd name="T0" fmla="*/ 354 w 354"/>
                <a:gd name="T1" fmla="*/ 502 h 502"/>
                <a:gd name="T2" fmla="*/ 0 w 354"/>
                <a:gd name="T3" fmla="*/ 442 h 502"/>
                <a:gd name="T4" fmla="*/ 0 w 354"/>
                <a:gd name="T5" fmla="*/ 29 h 502"/>
                <a:gd name="T6" fmla="*/ 354 w 354"/>
                <a:gd name="T7" fmla="*/ 0 h 502"/>
                <a:gd name="T8" fmla="*/ 354 w 354"/>
                <a:gd name="T9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502">
                  <a:moveTo>
                    <a:pt x="354" y="502"/>
                  </a:moveTo>
                  <a:lnTo>
                    <a:pt x="0" y="442"/>
                  </a:lnTo>
                  <a:lnTo>
                    <a:pt x="0" y="29"/>
                  </a:lnTo>
                  <a:lnTo>
                    <a:pt x="354" y="0"/>
                  </a:lnTo>
                  <a:lnTo>
                    <a:pt x="354" y="50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PA-矩形 28"/>
            <p:cNvSpPr>
              <a:spLocks noChangeArrowheads="1"/>
            </p:cNvSpPr>
            <p:nvPr>
              <p:custDataLst>
                <p:tags r:id="rId68"/>
              </p:custDataLst>
            </p:nvPr>
          </p:nvSpPr>
          <p:spPr bwMode="auto">
            <a:xfrm>
              <a:off x="8834282" y="3626918"/>
              <a:ext cx="1995699" cy="62654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27" name="PA-组合 226"/>
          <p:cNvGrpSpPr/>
          <p:nvPr>
            <p:custDataLst>
              <p:tags r:id="rId10"/>
            </p:custDataLst>
          </p:nvPr>
        </p:nvGrpSpPr>
        <p:grpSpPr>
          <a:xfrm>
            <a:off x="8135254" y="2527711"/>
            <a:ext cx="3372427" cy="927185"/>
            <a:chOff x="8586273" y="2216398"/>
            <a:chExt cx="2921408" cy="927185"/>
          </a:xfrm>
        </p:grpSpPr>
        <p:sp>
          <p:nvSpPr>
            <p:cNvPr id="228" name="PA-任意多边形 22"/>
            <p:cNvSpPr/>
            <p:nvPr>
              <p:custDataLst>
                <p:tags r:id="rId64"/>
              </p:custDataLst>
            </p:nvPr>
          </p:nvSpPr>
          <p:spPr bwMode="auto">
            <a:xfrm>
              <a:off x="8586273" y="2220283"/>
              <a:ext cx="426038" cy="923300"/>
            </a:xfrm>
            <a:custGeom>
              <a:avLst/>
              <a:gdLst>
                <a:gd name="T0" fmla="*/ 329 w 329"/>
                <a:gd name="T1" fmla="*/ 601 h 713"/>
                <a:gd name="T2" fmla="*/ 0 w 329"/>
                <a:gd name="T3" fmla="*/ 713 h 713"/>
                <a:gd name="T4" fmla="*/ 0 w 329"/>
                <a:gd name="T5" fmla="*/ 216 h 713"/>
                <a:gd name="T6" fmla="*/ 329 w 329"/>
                <a:gd name="T7" fmla="*/ 0 h 713"/>
                <a:gd name="T8" fmla="*/ 329 w 329"/>
                <a:gd name="T9" fmla="*/ 60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713">
                  <a:moveTo>
                    <a:pt x="329" y="601"/>
                  </a:moveTo>
                  <a:lnTo>
                    <a:pt x="0" y="713"/>
                  </a:lnTo>
                  <a:lnTo>
                    <a:pt x="0" y="216"/>
                  </a:lnTo>
                  <a:lnTo>
                    <a:pt x="329" y="0"/>
                  </a:lnTo>
                  <a:lnTo>
                    <a:pt x="329" y="6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PA-任意多边形 29"/>
            <p:cNvSpPr/>
            <p:nvPr>
              <p:custDataLst>
                <p:tags r:id="rId65"/>
              </p:custDataLst>
            </p:nvPr>
          </p:nvSpPr>
          <p:spPr bwMode="auto">
            <a:xfrm>
              <a:off x="8586273" y="2998548"/>
              <a:ext cx="2921408" cy="145034"/>
            </a:xfrm>
            <a:custGeom>
              <a:avLst/>
              <a:gdLst>
                <a:gd name="T0" fmla="*/ 2256 w 2256"/>
                <a:gd name="T1" fmla="*/ 0 h 112"/>
                <a:gd name="T2" fmla="*/ 1584 w 2256"/>
                <a:gd name="T3" fmla="*/ 109 h 112"/>
                <a:gd name="T4" fmla="*/ 0 w 2256"/>
                <a:gd name="T5" fmla="*/ 112 h 112"/>
                <a:gd name="T6" fmla="*/ 329 w 2256"/>
                <a:gd name="T7" fmla="*/ 0 h 112"/>
                <a:gd name="T8" fmla="*/ 2256 w 2256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6" h="112">
                  <a:moveTo>
                    <a:pt x="2256" y="0"/>
                  </a:moveTo>
                  <a:lnTo>
                    <a:pt x="1584" y="109"/>
                  </a:lnTo>
                  <a:lnTo>
                    <a:pt x="0" y="112"/>
                  </a:lnTo>
                  <a:lnTo>
                    <a:pt x="329" y="0"/>
                  </a:lnTo>
                  <a:lnTo>
                    <a:pt x="225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PA-任意多边形 30"/>
            <p:cNvSpPr/>
            <p:nvPr>
              <p:custDataLst>
                <p:tags r:id="rId66"/>
              </p:custDataLst>
            </p:nvPr>
          </p:nvSpPr>
          <p:spPr bwMode="auto">
            <a:xfrm>
              <a:off x="9012312" y="2216398"/>
              <a:ext cx="2495369" cy="782150"/>
            </a:xfrm>
            <a:custGeom>
              <a:avLst/>
              <a:gdLst>
                <a:gd name="T0" fmla="*/ 1927 w 1927"/>
                <a:gd name="T1" fmla="*/ 0 h 604"/>
                <a:gd name="T2" fmla="*/ 1927 w 1927"/>
                <a:gd name="T3" fmla="*/ 604 h 604"/>
                <a:gd name="T4" fmla="*/ 0 w 1927"/>
                <a:gd name="T5" fmla="*/ 604 h 604"/>
                <a:gd name="T6" fmla="*/ 0 w 1927"/>
                <a:gd name="T7" fmla="*/ 3 h 604"/>
                <a:gd name="T8" fmla="*/ 1927 w 1927"/>
                <a:gd name="T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7" h="604">
                  <a:moveTo>
                    <a:pt x="1927" y="0"/>
                  </a:moveTo>
                  <a:lnTo>
                    <a:pt x="1927" y="604"/>
                  </a:lnTo>
                  <a:lnTo>
                    <a:pt x="0" y="604"/>
                  </a:lnTo>
                  <a:lnTo>
                    <a:pt x="0" y="3"/>
                  </a:lnTo>
                  <a:lnTo>
                    <a:pt x="1927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40" name="PA-组合 239"/>
          <p:cNvGrpSpPr/>
          <p:nvPr>
            <p:custDataLst>
              <p:tags r:id="rId11"/>
            </p:custDataLst>
          </p:nvPr>
        </p:nvGrpSpPr>
        <p:grpSpPr>
          <a:xfrm>
            <a:off x="7674935" y="1411804"/>
            <a:ext cx="2645605" cy="1197754"/>
            <a:chOff x="6919270" y="1311808"/>
            <a:chExt cx="2176320" cy="846769"/>
          </a:xfrm>
        </p:grpSpPr>
        <p:sp>
          <p:nvSpPr>
            <p:cNvPr id="241" name="PA-任意多边形 13"/>
            <p:cNvSpPr/>
            <p:nvPr>
              <p:custDataLst>
                <p:tags r:id="rId61"/>
              </p:custDataLst>
            </p:nvPr>
          </p:nvSpPr>
          <p:spPr bwMode="auto">
            <a:xfrm flipH="1">
              <a:off x="6919270" y="1966781"/>
              <a:ext cx="2176320" cy="191796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PA-任意多边形 14"/>
            <p:cNvSpPr/>
            <p:nvPr>
              <p:custDataLst>
                <p:tags r:id="rId62"/>
              </p:custDataLst>
            </p:nvPr>
          </p:nvSpPr>
          <p:spPr bwMode="auto">
            <a:xfrm flipH="1">
              <a:off x="6919271" y="1311808"/>
              <a:ext cx="165275" cy="844159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PA-任意多边形 15"/>
            <p:cNvSpPr/>
            <p:nvPr>
              <p:custDataLst>
                <p:tags r:id="rId63"/>
              </p:custDataLst>
            </p:nvPr>
          </p:nvSpPr>
          <p:spPr bwMode="auto">
            <a:xfrm>
              <a:off x="7084545" y="1311808"/>
              <a:ext cx="2011045" cy="654973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44" name="PA-矩形 243"/>
          <p:cNvSpPr/>
          <p:nvPr>
            <p:custDataLst>
              <p:tags r:id="rId12"/>
            </p:custDataLst>
          </p:nvPr>
        </p:nvSpPr>
        <p:spPr>
          <a:xfrm>
            <a:off x="7233542" y="2577248"/>
            <a:ext cx="922726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PA-矩形 245"/>
          <p:cNvSpPr/>
          <p:nvPr>
            <p:custDataLst>
              <p:tags r:id="rId13"/>
            </p:custDataLst>
          </p:nvPr>
        </p:nvSpPr>
        <p:spPr>
          <a:xfrm>
            <a:off x="3712589" y="3138492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7" name="PA-矩形 246"/>
          <p:cNvSpPr/>
          <p:nvPr>
            <p:custDataLst>
              <p:tags r:id="rId14"/>
            </p:custDataLst>
          </p:nvPr>
        </p:nvSpPr>
        <p:spPr>
          <a:xfrm>
            <a:off x="7782092" y="4247018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8" name="PA-矩形 247"/>
          <p:cNvSpPr/>
          <p:nvPr>
            <p:custDataLst>
              <p:tags r:id="rId15"/>
            </p:custDataLst>
          </p:nvPr>
        </p:nvSpPr>
        <p:spPr>
          <a:xfrm>
            <a:off x="8549929" y="1819224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9" name="PA-矩形 248"/>
          <p:cNvSpPr/>
          <p:nvPr>
            <p:custDataLst>
              <p:tags r:id="rId16"/>
            </p:custDataLst>
          </p:nvPr>
        </p:nvSpPr>
        <p:spPr>
          <a:xfrm>
            <a:off x="7006019" y="4944699"/>
            <a:ext cx="667413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PA-矩形 249"/>
          <p:cNvSpPr/>
          <p:nvPr>
            <p:custDataLst>
              <p:tags r:id="rId17"/>
            </p:custDataLst>
          </p:nvPr>
        </p:nvSpPr>
        <p:spPr>
          <a:xfrm>
            <a:off x="60018" y="4609813"/>
            <a:ext cx="540505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PA-文本框 194"/>
          <p:cNvSpPr txBox="1"/>
          <p:nvPr>
            <p:custDataLst>
              <p:tags r:id="rId18"/>
            </p:custDataLst>
          </p:nvPr>
        </p:nvSpPr>
        <p:spPr>
          <a:xfrm>
            <a:off x="4812926" y="3421278"/>
            <a:ext cx="20911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外国语学院获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省部级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科研</a:t>
            </a:r>
            <a:r>
              <a:rPr lang="zh-CN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3" name="PA-文本框 262"/>
          <p:cNvSpPr txBox="1"/>
          <p:nvPr>
            <p:custDataLst>
              <p:tags r:id="rId19"/>
            </p:custDataLst>
          </p:nvPr>
        </p:nvSpPr>
        <p:spPr>
          <a:xfrm>
            <a:off x="6702280" y="3474076"/>
            <a:ext cx="122101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19</a:t>
            </a:r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82" name="PA-组合 281"/>
          <p:cNvGrpSpPr/>
          <p:nvPr>
            <p:custDataLst>
              <p:tags r:id="rId20"/>
            </p:custDataLst>
          </p:nvPr>
        </p:nvGrpSpPr>
        <p:grpSpPr>
          <a:xfrm>
            <a:off x="4170045" y="4803775"/>
            <a:ext cx="2792095" cy="1195705"/>
            <a:chOff x="4730147" y="5099463"/>
            <a:chExt cx="2387836" cy="947595"/>
          </a:xfrm>
        </p:grpSpPr>
        <p:sp>
          <p:nvSpPr>
            <p:cNvPr id="213" name="PA-矩形 10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2" name="PA-任意多边形 17"/>
            <p:cNvSpPr/>
            <p:nvPr>
              <p:custDataLst>
                <p:tags r:id="rId60"/>
              </p:custDataLst>
            </p:nvPr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6" name="PA-文本框 265"/>
          <p:cNvSpPr txBox="1"/>
          <p:nvPr>
            <p:custDataLst>
              <p:tags r:id="rId21"/>
            </p:custDataLst>
          </p:nvPr>
        </p:nvSpPr>
        <p:spPr>
          <a:xfrm>
            <a:off x="1453079" y="3377767"/>
            <a:ext cx="18285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国社科年度项目</a:t>
            </a:r>
          </a:p>
        </p:txBody>
      </p:sp>
      <p:sp>
        <p:nvSpPr>
          <p:cNvPr id="267" name="PA-文本框 266"/>
          <p:cNvSpPr txBox="1"/>
          <p:nvPr>
            <p:custDataLst>
              <p:tags r:id="rId22"/>
            </p:custDataLst>
          </p:nvPr>
        </p:nvSpPr>
        <p:spPr>
          <a:xfrm>
            <a:off x="3120992" y="3261769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8" name="PA-文本框 267"/>
          <p:cNvSpPr txBox="1"/>
          <p:nvPr>
            <p:custDataLst>
              <p:tags r:id="rId23"/>
            </p:custDataLst>
          </p:nvPr>
        </p:nvSpPr>
        <p:spPr>
          <a:xfrm>
            <a:off x="772742" y="5617714"/>
            <a:ext cx="14778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国社科后期资助项目</a:t>
            </a:r>
          </a:p>
        </p:txBody>
      </p:sp>
      <p:sp>
        <p:nvSpPr>
          <p:cNvPr id="269" name="PA-文本框 268"/>
          <p:cNvSpPr txBox="1"/>
          <p:nvPr>
            <p:custDataLst>
              <p:tags r:id="rId24"/>
            </p:custDataLst>
          </p:nvPr>
        </p:nvSpPr>
        <p:spPr>
          <a:xfrm>
            <a:off x="2250362" y="5679447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8" name="PA-组合 7"/>
          <p:cNvGrpSpPr/>
          <p:nvPr>
            <p:custDataLst>
              <p:tags r:id="rId25"/>
            </p:custDataLst>
          </p:nvPr>
        </p:nvGrpSpPr>
        <p:grpSpPr>
          <a:xfrm>
            <a:off x="7806312" y="1374184"/>
            <a:ext cx="2394504" cy="646331"/>
            <a:chOff x="7406384" y="1613385"/>
            <a:chExt cx="2040405" cy="646331"/>
          </a:xfrm>
        </p:grpSpPr>
        <p:sp>
          <p:nvSpPr>
            <p:cNvPr id="270" name="PA-文本框 269"/>
            <p:cNvSpPr txBox="1"/>
            <p:nvPr>
              <p:custDataLst>
                <p:tags r:id="rId57"/>
              </p:custDataLst>
            </p:nvPr>
          </p:nvSpPr>
          <p:spPr>
            <a:xfrm>
              <a:off x="7406384" y="1613385"/>
              <a:ext cx="130375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国社科优博论文项目</a:t>
              </a:r>
            </a:p>
          </p:txBody>
        </p:sp>
        <p:sp>
          <p:nvSpPr>
            <p:cNvPr id="271" name="PA-文本框 270"/>
            <p:cNvSpPr txBox="1"/>
            <p:nvPr>
              <p:custDataLst>
                <p:tags r:id="rId58"/>
              </p:custDataLst>
            </p:nvPr>
          </p:nvSpPr>
          <p:spPr>
            <a:xfrm>
              <a:off x="8586379" y="1638344"/>
              <a:ext cx="860410" cy="5835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2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项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endParaRPr>
            </a:p>
          </p:txBody>
        </p:sp>
      </p:grpSp>
      <p:sp>
        <p:nvSpPr>
          <p:cNvPr id="272" name="PA-文本框 271"/>
          <p:cNvSpPr txBox="1"/>
          <p:nvPr>
            <p:custDataLst>
              <p:tags r:id="rId26"/>
            </p:custDataLst>
          </p:nvPr>
        </p:nvSpPr>
        <p:spPr>
          <a:xfrm>
            <a:off x="559474" y="4430272"/>
            <a:ext cx="23511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国社科冷门绝学项目</a:t>
            </a:r>
          </a:p>
        </p:txBody>
      </p:sp>
      <p:sp>
        <p:nvSpPr>
          <p:cNvPr id="273" name="PA-文本框 272"/>
          <p:cNvSpPr txBox="1"/>
          <p:nvPr>
            <p:custDataLst>
              <p:tags r:id="rId27"/>
            </p:custDataLst>
          </p:nvPr>
        </p:nvSpPr>
        <p:spPr>
          <a:xfrm>
            <a:off x="2673948" y="4325095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4" name="PA-文本框 273"/>
          <p:cNvSpPr txBox="1"/>
          <p:nvPr>
            <p:custDataLst>
              <p:tags r:id="rId28"/>
            </p:custDataLst>
          </p:nvPr>
        </p:nvSpPr>
        <p:spPr>
          <a:xfrm>
            <a:off x="8675694" y="2609186"/>
            <a:ext cx="1927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国社科中华学术外译项目</a:t>
            </a:r>
          </a:p>
        </p:txBody>
      </p:sp>
      <p:sp>
        <p:nvSpPr>
          <p:cNvPr id="275" name="PA-文本框 274"/>
          <p:cNvSpPr txBox="1"/>
          <p:nvPr>
            <p:custDataLst>
              <p:tags r:id="rId29"/>
            </p:custDataLst>
          </p:nvPr>
        </p:nvSpPr>
        <p:spPr>
          <a:xfrm>
            <a:off x="10480183" y="2609186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4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14" name="PA-组合 213"/>
          <p:cNvGrpSpPr/>
          <p:nvPr>
            <p:custDataLst>
              <p:tags r:id="rId30"/>
            </p:custDataLst>
          </p:nvPr>
        </p:nvGrpSpPr>
        <p:grpSpPr>
          <a:xfrm flipH="1">
            <a:off x="8571786" y="3848501"/>
            <a:ext cx="2847330" cy="786485"/>
            <a:chOff x="1504752" y="3655451"/>
            <a:chExt cx="2847330" cy="786485"/>
          </a:xfrm>
        </p:grpSpPr>
        <p:sp>
          <p:nvSpPr>
            <p:cNvPr id="215" name="PA-矩形 11"/>
            <p:cNvSpPr>
              <a:spLocks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1504752" y="3655451"/>
              <a:ext cx="2508062" cy="786485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6" name="PA-任意多边形 12"/>
            <p:cNvSpPr/>
            <p:nvPr>
              <p:custDataLst>
                <p:tags r:id="rId56"/>
              </p:custDataLst>
            </p:nvPr>
          </p:nvSpPr>
          <p:spPr bwMode="auto">
            <a:xfrm>
              <a:off x="4012813" y="3655451"/>
              <a:ext cx="339269" cy="786485"/>
            </a:xfrm>
            <a:custGeom>
              <a:avLst/>
              <a:gdLst>
                <a:gd name="T0" fmla="*/ 0 w 242"/>
                <a:gd name="T1" fmla="*/ 0 h 561"/>
                <a:gd name="T2" fmla="*/ 242 w 242"/>
                <a:gd name="T3" fmla="*/ 26 h 561"/>
                <a:gd name="T4" fmla="*/ 242 w 242"/>
                <a:gd name="T5" fmla="*/ 489 h 561"/>
                <a:gd name="T6" fmla="*/ 0 w 242"/>
                <a:gd name="T7" fmla="*/ 561 h 561"/>
                <a:gd name="T8" fmla="*/ 0 w 242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561">
                  <a:moveTo>
                    <a:pt x="0" y="0"/>
                  </a:moveTo>
                  <a:lnTo>
                    <a:pt x="242" y="26"/>
                  </a:lnTo>
                  <a:lnTo>
                    <a:pt x="242" y="489"/>
                  </a:lnTo>
                  <a:lnTo>
                    <a:pt x="0" y="56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6" name="PA-文本框 275"/>
          <p:cNvSpPr txBox="1"/>
          <p:nvPr>
            <p:custDataLst>
              <p:tags r:id="rId31"/>
            </p:custDataLst>
          </p:nvPr>
        </p:nvSpPr>
        <p:spPr>
          <a:xfrm>
            <a:off x="9093726" y="4057415"/>
            <a:ext cx="14711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教育部项目</a:t>
            </a:r>
          </a:p>
        </p:txBody>
      </p:sp>
      <p:sp>
        <p:nvSpPr>
          <p:cNvPr id="277" name="PA-文本框 276"/>
          <p:cNvSpPr txBox="1"/>
          <p:nvPr>
            <p:custDataLst>
              <p:tags r:id="rId32"/>
            </p:custDataLst>
          </p:nvPr>
        </p:nvSpPr>
        <p:spPr>
          <a:xfrm>
            <a:off x="10471946" y="3952598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8" name="PA-文本框 277"/>
          <p:cNvSpPr txBox="1"/>
          <p:nvPr>
            <p:custDataLst>
              <p:tags r:id="rId33"/>
            </p:custDataLst>
          </p:nvPr>
        </p:nvSpPr>
        <p:spPr>
          <a:xfrm>
            <a:off x="4325620" y="5376545"/>
            <a:ext cx="195834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博士后科学基金</a:t>
            </a:r>
          </a:p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面上资助项目</a:t>
            </a:r>
          </a:p>
        </p:txBody>
      </p:sp>
      <p:sp>
        <p:nvSpPr>
          <p:cNvPr id="279" name="PA-文本框 278"/>
          <p:cNvSpPr txBox="1"/>
          <p:nvPr>
            <p:custDataLst>
              <p:tags r:id="rId34"/>
            </p:custDataLst>
          </p:nvPr>
        </p:nvSpPr>
        <p:spPr>
          <a:xfrm>
            <a:off x="6089723" y="5436729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91" name="PA-文本框 275"/>
          <p:cNvSpPr txBox="1"/>
          <p:nvPr>
            <p:custDataLst>
              <p:tags r:id="rId35"/>
            </p:custDataLst>
          </p:nvPr>
        </p:nvSpPr>
        <p:spPr>
          <a:xfrm>
            <a:off x="8108315" y="5116195"/>
            <a:ext cx="1591945" cy="64643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国社科学术</a:t>
            </a:r>
          </a:p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社团资助</a:t>
            </a:r>
          </a:p>
        </p:txBody>
      </p:sp>
      <p:sp>
        <p:nvSpPr>
          <p:cNvPr id="93" name="PA-文本框 276"/>
          <p:cNvSpPr txBox="1"/>
          <p:nvPr>
            <p:custDataLst>
              <p:tags r:id="rId36"/>
            </p:custDataLst>
          </p:nvPr>
        </p:nvSpPr>
        <p:spPr>
          <a:xfrm>
            <a:off x="9272182" y="5177906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4" name="PA-组合 281"/>
          <p:cNvGrpSpPr/>
          <p:nvPr>
            <p:custDataLst>
              <p:tags r:id="rId37"/>
            </p:custDataLst>
          </p:nvPr>
        </p:nvGrpSpPr>
        <p:grpSpPr>
          <a:xfrm>
            <a:off x="4417695" y="1689100"/>
            <a:ext cx="3128010" cy="1384935"/>
            <a:chOff x="4730147" y="5099463"/>
            <a:chExt cx="2387836" cy="947595"/>
          </a:xfrm>
        </p:grpSpPr>
        <p:sp>
          <p:nvSpPr>
            <p:cNvPr id="5" name="PA-矩形 10"/>
            <p:cNvSpPr>
              <a:spLocks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" name="PA-任意多边形 17"/>
            <p:cNvSpPr/>
            <p:nvPr>
              <p:custDataLst>
                <p:tags r:id="rId54"/>
              </p:custDataLst>
            </p:nvPr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" name="PA-文本框 277"/>
          <p:cNvSpPr txBox="1"/>
          <p:nvPr>
            <p:custDataLst>
              <p:tags r:id="rId38"/>
            </p:custDataLst>
          </p:nvPr>
        </p:nvSpPr>
        <p:spPr>
          <a:xfrm>
            <a:off x="4631055" y="2323465"/>
            <a:ext cx="1859915" cy="5308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国社科重大项目</a:t>
            </a:r>
          </a:p>
        </p:txBody>
      </p:sp>
      <p:sp>
        <p:nvSpPr>
          <p:cNvPr id="9" name="PA-文本框 264"/>
          <p:cNvSpPr txBox="1"/>
          <p:nvPr>
            <p:custDataLst>
              <p:tags r:id="rId39"/>
            </p:custDataLst>
          </p:nvPr>
        </p:nvSpPr>
        <p:spPr>
          <a:xfrm>
            <a:off x="6490970" y="2270760"/>
            <a:ext cx="1022350" cy="63563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10" name="PA-组合 213"/>
          <p:cNvGrpSpPr/>
          <p:nvPr>
            <p:custDataLst>
              <p:tags r:id="rId40"/>
            </p:custDataLst>
          </p:nvPr>
        </p:nvGrpSpPr>
        <p:grpSpPr>
          <a:xfrm flipH="1">
            <a:off x="7769146" y="5999246"/>
            <a:ext cx="2847330" cy="786485"/>
            <a:chOff x="1504752" y="3655451"/>
            <a:chExt cx="2847330" cy="786485"/>
          </a:xfrm>
        </p:grpSpPr>
        <p:sp>
          <p:nvSpPr>
            <p:cNvPr id="11" name="PA-矩形 11"/>
            <p:cNvSpPr>
              <a:spLocks noChangeArrowheads="1"/>
            </p:cNvSpPr>
            <p:nvPr>
              <p:custDataLst>
                <p:tags r:id="rId51"/>
              </p:custDataLst>
            </p:nvPr>
          </p:nvSpPr>
          <p:spPr bwMode="auto">
            <a:xfrm>
              <a:off x="1504752" y="3655451"/>
              <a:ext cx="2508062" cy="786485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2" name="PA-任意多边形 12"/>
            <p:cNvSpPr/>
            <p:nvPr>
              <p:custDataLst>
                <p:tags r:id="rId52"/>
              </p:custDataLst>
            </p:nvPr>
          </p:nvSpPr>
          <p:spPr bwMode="auto">
            <a:xfrm>
              <a:off x="4012813" y="3655451"/>
              <a:ext cx="339269" cy="786485"/>
            </a:xfrm>
            <a:custGeom>
              <a:avLst/>
              <a:gdLst>
                <a:gd name="T0" fmla="*/ 0 w 242"/>
                <a:gd name="T1" fmla="*/ 0 h 561"/>
                <a:gd name="T2" fmla="*/ 242 w 242"/>
                <a:gd name="T3" fmla="*/ 26 h 561"/>
                <a:gd name="T4" fmla="*/ 242 w 242"/>
                <a:gd name="T5" fmla="*/ 489 h 561"/>
                <a:gd name="T6" fmla="*/ 0 w 242"/>
                <a:gd name="T7" fmla="*/ 561 h 561"/>
                <a:gd name="T8" fmla="*/ 0 w 242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561">
                  <a:moveTo>
                    <a:pt x="0" y="0"/>
                  </a:moveTo>
                  <a:lnTo>
                    <a:pt x="242" y="26"/>
                  </a:lnTo>
                  <a:lnTo>
                    <a:pt x="242" y="489"/>
                  </a:lnTo>
                  <a:lnTo>
                    <a:pt x="0" y="56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" name="PA-文本框 275"/>
          <p:cNvSpPr txBox="1"/>
          <p:nvPr>
            <p:custDataLst>
              <p:tags r:id="rId41"/>
            </p:custDataLst>
          </p:nvPr>
        </p:nvSpPr>
        <p:spPr>
          <a:xfrm>
            <a:off x="8223250" y="6253480"/>
            <a:ext cx="164211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国家民委项目</a:t>
            </a:r>
          </a:p>
        </p:txBody>
      </p:sp>
      <p:sp>
        <p:nvSpPr>
          <p:cNvPr id="15" name="PA-文本框 276"/>
          <p:cNvSpPr txBox="1"/>
          <p:nvPr>
            <p:custDataLst>
              <p:tags r:id="rId42"/>
            </p:custDataLst>
          </p:nvPr>
        </p:nvSpPr>
        <p:spPr>
          <a:xfrm>
            <a:off x="9742717" y="6145011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16" name="PA-矩形 246"/>
          <p:cNvSpPr/>
          <p:nvPr>
            <p:custDataLst>
              <p:tags r:id="rId43"/>
            </p:custDataLst>
          </p:nvPr>
        </p:nvSpPr>
        <p:spPr>
          <a:xfrm>
            <a:off x="6979452" y="5988188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-矩形 283"/>
          <p:cNvSpPr/>
          <p:nvPr>
            <p:custDataLst>
              <p:tags r:id="rId44"/>
            </p:custDataLst>
          </p:nvPr>
        </p:nvSpPr>
        <p:spPr>
          <a:xfrm>
            <a:off x="3381949" y="5756841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-任意多边形 8"/>
          <p:cNvSpPr/>
          <p:nvPr>
            <p:custDataLst>
              <p:tags r:id="rId45"/>
            </p:custDataLst>
          </p:nvPr>
        </p:nvSpPr>
        <p:spPr bwMode="auto">
          <a:xfrm>
            <a:off x="3514504" y="1524318"/>
            <a:ext cx="857585" cy="1511635"/>
          </a:xfrm>
          <a:custGeom>
            <a:avLst/>
            <a:gdLst>
              <a:gd name="T0" fmla="*/ 0 w 375"/>
              <a:gd name="T1" fmla="*/ 129 h 661"/>
              <a:gd name="T2" fmla="*/ 375 w 375"/>
              <a:gd name="T3" fmla="*/ 0 h 661"/>
              <a:gd name="T4" fmla="*/ 375 w 375"/>
              <a:gd name="T5" fmla="*/ 440 h 661"/>
              <a:gd name="T6" fmla="*/ 0 w 375"/>
              <a:gd name="T7" fmla="*/ 661 h 661"/>
              <a:gd name="T8" fmla="*/ 0 w 375"/>
              <a:gd name="T9" fmla="*/ 129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5" h="661">
                <a:moveTo>
                  <a:pt x="0" y="129"/>
                </a:moveTo>
                <a:lnTo>
                  <a:pt x="375" y="0"/>
                </a:lnTo>
                <a:lnTo>
                  <a:pt x="375" y="440"/>
                </a:lnTo>
                <a:lnTo>
                  <a:pt x="0" y="661"/>
                </a:lnTo>
                <a:lnTo>
                  <a:pt x="0" y="12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7000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PA-任意多边形 9"/>
          <p:cNvSpPr/>
          <p:nvPr>
            <p:custDataLst>
              <p:tags r:id="rId46"/>
            </p:custDataLst>
          </p:nvPr>
        </p:nvSpPr>
        <p:spPr bwMode="auto">
          <a:xfrm>
            <a:off x="1051398" y="1470833"/>
            <a:ext cx="3118647" cy="348386"/>
          </a:xfrm>
          <a:custGeom>
            <a:avLst/>
            <a:gdLst>
              <a:gd name="T0" fmla="*/ 0 w 2071"/>
              <a:gd name="T1" fmla="*/ 129 h 129"/>
              <a:gd name="T2" fmla="*/ 674 w 2071"/>
              <a:gd name="T3" fmla="*/ 0 h 129"/>
              <a:gd name="T4" fmla="*/ 2071 w 2071"/>
              <a:gd name="T5" fmla="*/ 0 h 129"/>
              <a:gd name="T6" fmla="*/ 1696 w 2071"/>
              <a:gd name="T7" fmla="*/ 129 h 129"/>
              <a:gd name="T8" fmla="*/ 0 w 2071"/>
              <a:gd name="T9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129">
                <a:moveTo>
                  <a:pt x="0" y="129"/>
                </a:moveTo>
                <a:lnTo>
                  <a:pt x="674" y="0"/>
                </a:lnTo>
                <a:lnTo>
                  <a:pt x="2071" y="0"/>
                </a:lnTo>
                <a:lnTo>
                  <a:pt x="1696" y="129"/>
                </a:lnTo>
                <a:lnTo>
                  <a:pt x="0" y="12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26" name="PA-任意多边形 18"/>
          <p:cNvSpPr/>
          <p:nvPr>
            <p:custDataLst>
              <p:tags r:id="rId47"/>
            </p:custDataLst>
          </p:nvPr>
        </p:nvSpPr>
        <p:spPr bwMode="auto">
          <a:xfrm>
            <a:off x="1033175" y="1795112"/>
            <a:ext cx="2545673" cy="1226292"/>
          </a:xfrm>
          <a:custGeom>
            <a:avLst/>
            <a:gdLst>
              <a:gd name="T0" fmla="*/ 2061 w 2061"/>
              <a:gd name="T1" fmla="*/ 3 h 649"/>
              <a:gd name="T2" fmla="*/ 2061 w 2061"/>
              <a:gd name="T3" fmla="*/ 649 h 649"/>
              <a:gd name="T4" fmla="*/ 0 w 2061"/>
              <a:gd name="T5" fmla="*/ 647 h 649"/>
              <a:gd name="T6" fmla="*/ 0 w 2061"/>
              <a:gd name="T7" fmla="*/ 0 h 649"/>
              <a:gd name="T8" fmla="*/ 2061 w 2061"/>
              <a:gd name="T9" fmla="*/ 3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1" h="649">
                <a:moveTo>
                  <a:pt x="2061" y="3"/>
                </a:moveTo>
                <a:lnTo>
                  <a:pt x="2061" y="649"/>
                </a:lnTo>
                <a:lnTo>
                  <a:pt x="0" y="647"/>
                </a:lnTo>
                <a:lnTo>
                  <a:pt x="0" y="0"/>
                </a:lnTo>
                <a:lnTo>
                  <a:pt x="2061" y="3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PA-文本框 263"/>
          <p:cNvSpPr txBox="1"/>
          <p:nvPr>
            <p:custDataLst>
              <p:tags r:id="rId48"/>
            </p:custDataLst>
          </p:nvPr>
        </p:nvSpPr>
        <p:spPr>
          <a:xfrm>
            <a:off x="1047669" y="2185497"/>
            <a:ext cx="25907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国社科重大专项</a:t>
            </a:r>
          </a:p>
        </p:txBody>
      </p:sp>
      <p:sp>
        <p:nvSpPr>
          <p:cNvPr id="28" name="PA-文本框 264"/>
          <p:cNvSpPr txBox="1"/>
          <p:nvPr>
            <p:custDataLst>
              <p:tags r:id="rId49"/>
            </p:custDataLst>
          </p:nvPr>
        </p:nvSpPr>
        <p:spPr>
          <a:xfrm>
            <a:off x="2810653" y="2083061"/>
            <a:ext cx="9615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9" name="PA-矩形 283"/>
          <p:cNvSpPr/>
          <p:nvPr>
            <p:custDataLst>
              <p:tags r:id="rId50"/>
            </p:custDataLst>
          </p:nvPr>
        </p:nvSpPr>
        <p:spPr>
          <a:xfrm>
            <a:off x="3771762" y="1462782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528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grpId="0" nodeType="withEffect">
                                  <p:stCondLst>
                                    <p:cond delay="306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nodeType="withEffect">
                                  <p:stCondLst>
                                    <p:cond delay="142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528" fill="hold" nodeType="withEffect">
                                  <p:stCondLst>
                                    <p:cond delay="285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528" fill="hold" nodeType="withEffect">
                                  <p:stCondLst>
                                    <p:cond delay="313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nodeType="withEffect">
                                  <p:stCondLst>
                                    <p:cond delay="363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528" fill="hold" nodeType="withEffect">
                                  <p:stCondLst>
                                    <p:cond delay="141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528" fill="hold" grpId="0" nodeType="withEffect">
                                  <p:stCondLst>
                                    <p:cond delay="35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449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528" fill="hold" grpId="0" nodeType="withEffect">
                                  <p:stCondLst>
                                    <p:cond delay="113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528" fill="hold" grpId="0" nodeType="withEffect">
                                  <p:stCondLst>
                                    <p:cond delay="501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311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3" presetClass="entr" presetSubtype="528" fill="hold" grpId="0" nodeType="withEffect">
                                  <p:stCondLst>
                                    <p:cond delay="445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528" fill="hold" grpId="0" nodeType="withEffect">
                                  <p:stCondLst>
                                    <p:cond delay="424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528" fill="hold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528" fill="hold" grpId="0" nodeType="withEffect">
                                  <p:stCondLst>
                                    <p:cond delay="368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3" presetClass="entr" presetSubtype="528" fill="hold" grpId="0" nodeType="withEffect">
                                  <p:stCondLst>
                                    <p:cond delay="268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3" presetClass="entr" presetSubtype="528" fill="hold" grpId="0" nodeType="withEffect">
                                  <p:stCondLst>
                                    <p:cond delay="422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528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3" presetClass="entr" presetSubtype="528" fill="hold" nodeType="withEffect">
                                  <p:stCondLst>
                                    <p:cond delay="524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3" presetClass="entr" presetSubtype="528" fill="hold" grpId="0" nodeType="withEffect">
                                  <p:stCondLst>
                                    <p:cond delay="376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528" fill="hold" grpId="0" nodeType="withEffect">
                                  <p:stCondLst>
                                    <p:cond delay="112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3" presetClass="entr" presetSubtype="528" fill="hold" grpId="0" nodeType="withEffect">
                                  <p:stCondLst>
                                    <p:cond delay="23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3" presetClass="entr" presetSubtype="528" fill="hold" grpId="0" nodeType="withEffect">
                                  <p:stCondLst>
                                    <p:cond delay="516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3" presetClass="entr" presetSubtype="528" fill="hold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3" presetClass="entr" presetSubtype="528" fill="hold" grpId="0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3" presetClass="entr" presetSubtype="528" fill="hold" grpId="0" nodeType="withEffect">
                                  <p:stCondLst>
                                    <p:cond delay="69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3" presetClass="entr" presetSubtype="528" fill="hold" grpId="0" nodeType="withEffect">
                                  <p:stCondLst>
                                    <p:cond delay="491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3" presetClass="entr" presetSubtype="528" fill="hold" grpId="0" nodeType="withEffect">
                                  <p:stCondLst>
                                    <p:cond delay="318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3" presetClass="entr" presetSubtype="528" fill="hold" grpId="0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3" presetClass="entr" presetSubtype="528" fill="hold" grpId="0" nodeType="withEffect">
                                  <p:stCondLst>
                                    <p:cond delay="69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3" presetClass="entr" presetSubtype="528" fill="hold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3" presetClass="entr" presetSubtype="528" fill="hold" grpId="0" nodeType="withEffect">
                                  <p:stCondLst>
                                    <p:cond delay="491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3" presetClass="entr" presetSubtype="528" fill="hold" grpId="0" nodeType="withEffect">
                                  <p:stCondLst>
                                    <p:cond delay="156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3" presetClass="entr" presetSubtype="528" fill="hold" nodeType="withEffect">
                                  <p:stCondLst>
                                    <p:cond delay="185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3" presetClass="entr" presetSubtype="528" fill="hold" grpId="0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3" presetClass="entr" presetSubtype="528" fill="hold" grpId="0" nodeType="withEffect">
                                  <p:stCondLst>
                                    <p:cond delay="69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3" presetClass="entr" presetSubtype="528" fill="hold" grpId="0" nodeType="withEffect">
                                  <p:stCondLst>
                                    <p:cond delay="113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3" presetClass="entr" presetSubtype="528" fill="hold" grpId="0" nodeType="withEffect">
                                  <p:stCondLst>
                                    <p:cond delay="44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3" presetClass="entr" presetSubtype="528" fill="hold" grpId="0" nodeType="withEffect">
                                  <p:stCondLst>
                                    <p:cond delay="538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3" presetClass="entr" presetSubtype="528" fill="hold" grpId="0" nodeType="withEffect">
                                  <p:stCondLst>
                                    <p:cond delay="65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3" presetClass="entr" presetSubtype="528" fill="hold" grpId="0" nodeType="withEffect">
                                  <p:stCondLst>
                                    <p:cond delay="344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3" presetClass="entr" presetSubtype="528" fill="hold" grpId="0" nodeType="withEffect">
                                  <p:stCondLst>
                                    <p:cond delay="137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3" presetClass="entr" presetSubtype="528" fill="hold" grpId="0" nodeType="withEffect">
                                  <p:stCondLst>
                                    <p:cond delay="156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23" presetClass="entr" presetSubtype="528" fill="hold" grpId="0" nodeType="withEffect">
                                  <p:stCondLst>
                                    <p:cond delay="44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6" grpId="0" animBg="1"/>
      <p:bldP spid="244" grpId="0" animBg="1"/>
      <p:bldP spid="246" grpId="0" bldLvl="0" animBg="1"/>
      <p:bldP spid="247" grpId="0" bldLvl="0" animBg="1"/>
      <p:bldP spid="248" grpId="0" animBg="1"/>
      <p:bldP spid="249" grpId="0" bldLvl="0" animBg="1"/>
      <p:bldP spid="250" grpId="0" animBg="1"/>
      <p:bldP spid="195" grpId="0"/>
      <p:bldP spid="263" grpId="0"/>
      <p:bldP spid="266" grpId="0"/>
      <p:bldP spid="267" grpId="0"/>
      <p:bldP spid="268" grpId="0"/>
      <p:bldP spid="269" grpId="0"/>
      <p:bldP spid="272" grpId="0"/>
      <p:bldP spid="273" grpId="0"/>
      <p:bldP spid="274" grpId="0"/>
      <p:bldP spid="275" grpId="0"/>
      <p:bldP spid="276" grpId="0"/>
      <p:bldP spid="277" grpId="0"/>
      <p:bldP spid="278" grpId="0"/>
      <p:bldP spid="279" grpId="0"/>
      <p:bldP spid="91" grpId="0"/>
      <p:bldP spid="93" grpId="0"/>
      <p:bldP spid="7" grpId="0"/>
      <p:bldP spid="9" grpId="0"/>
      <p:bldP spid="13" grpId="0"/>
      <p:bldP spid="15" grpId="0"/>
      <p:bldP spid="16" grpId="0" bldLvl="0" animBg="1"/>
      <p:bldP spid="17" grpId="0" bldLvl="0" animBg="1"/>
      <p:bldP spid="24" grpId="0" animBg="1"/>
      <p:bldP spid="25" grpId="0" animBg="1"/>
      <p:bldP spid="26" grpId="0" animBg="1"/>
      <p:bldP spid="27" grpId="0"/>
      <p:bldP spid="28" grpId="0"/>
      <p:bldP spid="2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外国语学院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年省部级科研项目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  <p:cxnSp>
        <p:nvCxnSpPr>
          <p:cNvPr id="164" name="直接连接符 163"/>
          <p:cNvCxnSpPr/>
          <p:nvPr/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193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170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2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3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4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5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6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7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8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9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203" name="组合 202"/>
          <p:cNvGrpSpPr/>
          <p:nvPr/>
        </p:nvGrpSpPr>
        <p:grpSpPr>
          <a:xfrm>
            <a:off x="4678884" y="2308931"/>
            <a:ext cx="1968317" cy="764055"/>
            <a:chOff x="4678884" y="2111767"/>
            <a:chExt cx="1968317" cy="764055"/>
          </a:xfrm>
        </p:grpSpPr>
        <p:sp>
          <p:nvSpPr>
            <p:cNvPr id="204" name="Freeform 20"/>
            <p:cNvSpPr/>
            <p:nvPr/>
          </p:nvSpPr>
          <p:spPr bwMode="auto">
            <a:xfrm flipH="1">
              <a:off x="4678884" y="2716001"/>
              <a:ext cx="1968317" cy="159821"/>
            </a:xfrm>
            <a:custGeom>
              <a:avLst/>
              <a:gdLst>
                <a:gd name="T0" fmla="*/ 1404 w 1404"/>
                <a:gd name="T1" fmla="*/ 0 h 114"/>
                <a:gd name="T2" fmla="*/ 1134 w 1404"/>
                <a:gd name="T3" fmla="*/ 114 h 114"/>
                <a:gd name="T4" fmla="*/ 0 w 1404"/>
                <a:gd name="T5" fmla="*/ 114 h 114"/>
                <a:gd name="T6" fmla="*/ 28 w 1404"/>
                <a:gd name="T7" fmla="*/ 0 h 114"/>
                <a:gd name="T8" fmla="*/ 1404 w 1404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4" h="114">
                  <a:moveTo>
                    <a:pt x="1404" y="0"/>
                  </a:moveTo>
                  <a:lnTo>
                    <a:pt x="1134" y="114"/>
                  </a:lnTo>
                  <a:lnTo>
                    <a:pt x="0" y="114"/>
                  </a:lnTo>
                  <a:lnTo>
                    <a:pt x="28" y="0"/>
                  </a:lnTo>
                  <a:lnTo>
                    <a:pt x="140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Rectangle 21"/>
            <p:cNvSpPr>
              <a:spLocks noChangeArrowheads="1"/>
            </p:cNvSpPr>
            <p:nvPr/>
          </p:nvSpPr>
          <p:spPr bwMode="auto">
            <a:xfrm>
              <a:off x="4678885" y="2111767"/>
              <a:ext cx="1929062" cy="604234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06" name="Rectangle 32"/>
          <p:cNvSpPr>
            <a:spLocks noChangeArrowheads="1"/>
          </p:cNvSpPr>
          <p:nvPr/>
        </p:nvSpPr>
        <p:spPr bwMode="auto">
          <a:xfrm>
            <a:off x="4720790" y="3279226"/>
            <a:ext cx="3302958" cy="1036030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5050"/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207" name="组合 206"/>
          <p:cNvGrpSpPr/>
          <p:nvPr/>
        </p:nvGrpSpPr>
        <p:grpSpPr>
          <a:xfrm>
            <a:off x="851407" y="2749939"/>
            <a:ext cx="2643986" cy="668723"/>
            <a:chOff x="851407" y="2632997"/>
            <a:chExt cx="2358007" cy="668723"/>
          </a:xfrm>
        </p:grpSpPr>
        <p:sp>
          <p:nvSpPr>
            <p:cNvPr id="208" name="Freeform 6"/>
            <p:cNvSpPr/>
            <p:nvPr/>
          </p:nvSpPr>
          <p:spPr bwMode="auto">
            <a:xfrm>
              <a:off x="2700560" y="2632997"/>
              <a:ext cx="508854" cy="668723"/>
            </a:xfrm>
            <a:custGeom>
              <a:avLst/>
              <a:gdLst>
                <a:gd name="T0" fmla="*/ 0 w 441"/>
                <a:gd name="T1" fmla="*/ 0 h 477"/>
                <a:gd name="T2" fmla="*/ 441 w 441"/>
                <a:gd name="T3" fmla="*/ 135 h 477"/>
                <a:gd name="T4" fmla="*/ 441 w 441"/>
                <a:gd name="T5" fmla="*/ 477 h 477"/>
                <a:gd name="T6" fmla="*/ 0 w 441"/>
                <a:gd name="T7" fmla="*/ 413 h 477"/>
                <a:gd name="T8" fmla="*/ 0 w 441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477">
                  <a:moveTo>
                    <a:pt x="0" y="0"/>
                  </a:moveTo>
                  <a:lnTo>
                    <a:pt x="441" y="135"/>
                  </a:lnTo>
                  <a:lnTo>
                    <a:pt x="441" y="477"/>
                  </a:lnTo>
                  <a:lnTo>
                    <a:pt x="0" y="4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Rectangle 7"/>
            <p:cNvSpPr>
              <a:spLocks noChangeArrowheads="1"/>
            </p:cNvSpPr>
            <p:nvPr/>
          </p:nvSpPr>
          <p:spPr bwMode="auto">
            <a:xfrm>
              <a:off x="851407" y="2632997"/>
              <a:ext cx="1849152" cy="578999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11" name="Freeform 8"/>
          <p:cNvSpPr/>
          <p:nvPr/>
        </p:nvSpPr>
        <p:spPr bwMode="auto">
          <a:xfrm>
            <a:off x="4206240" y="3724829"/>
            <a:ext cx="857585" cy="1511635"/>
          </a:xfrm>
          <a:custGeom>
            <a:avLst/>
            <a:gdLst>
              <a:gd name="T0" fmla="*/ 0 w 375"/>
              <a:gd name="T1" fmla="*/ 129 h 661"/>
              <a:gd name="T2" fmla="*/ 375 w 375"/>
              <a:gd name="T3" fmla="*/ 0 h 661"/>
              <a:gd name="T4" fmla="*/ 375 w 375"/>
              <a:gd name="T5" fmla="*/ 440 h 661"/>
              <a:gd name="T6" fmla="*/ 0 w 375"/>
              <a:gd name="T7" fmla="*/ 661 h 661"/>
              <a:gd name="T8" fmla="*/ 0 w 375"/>
              <a:gd name="T9" fmla="*/ 129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75" h="661">
                <a:moveTo>
                  <a:pt x="0" y="129"/>
                </a:moveTo>
                <a:lnTo>
                  <a:pt x="375" y="0"/>
                </a:lnTo>
                <a:lnTo>
                  <a:pt x="375" y="440"/>
                </a:lnTo>
                <a:lnTo>
                  <a:pt x="0" y="661"/>
                </a:lnTo>
                <a:lnTo>
                  <a:pt x="0" y="12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70000"/>
                </a:schemeClr>
              </a:gs>
            </a:gsLst>
            <a:lin ang="81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2" name="Freeform 9"/>
          <p:cNvSpPr/>
          <p:nvPr/>
        </p:nvSpPr>
        <p:spPr bwMode="auto">
          <a:xfrm>
            <a:off x="688848" y="3730753"/>
            <a:ext cx="4371783" cy="272314"/>
          </a:xfrm>
          <a:custGeom>
            <a:avLst/>
            <a:gdLst>
              <a:gd name="T0" fmla="*/ 0 w 2071"/>
              <a:gd name="T1" fmla="*/ 129 h 129"/>
              <a:gd name="T2" fmla="*/ 674 w 2071"/>
              <a:gd name="T3" fmla="*/ 0 h 129"/>
              <a:gd name="T4" fmla="*/ 2071 w 2071"/>
              <a:gd name="T5" fmla="*/ 0 h 129"/>
              <a:gd name="T6" fmla="*/ 1696 w 2071"/>
              <a:gd name="T7" fmla="*/ 129 h 129"/>
              <a:gd name="T8" fmla="*/ 0 w 2071"/>
              <a:gd name="T9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1" h="129">
                <a:moveTo>
                  <a:pt x="0" y="129"/>
                </a:moveTo>
                <a:lnTo>
                  <a:pt x="674" y="0"/>
                </a:lnTo>
                <a:lnTo>
                  <a:pt x="2071" y="0"/>
                </a:lnTo>
                <a:lnTo>
                  <a:pt x="1696" y="129"/>
                </a:lnTo>
                <a:lnTo>
                  <a:pt x="0" y="12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7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grpSp>
        <p:nvGrpSpPr>
          <p:cNvPr id="217" name="组合 216"/>
          <p:cNvGrpSpPr/>
          <p:nvPr/>
        </p:nvGrpSpPr>
        <p:grpSpPr>
          <a:xfrm>
            <a:off x="1879054" y="1753621"/>
            <a:ext cx="2418338" cy="909856"/>
            <a:chOff x="1879054" y="1474616"/>
            <a:chExt cx="2418338" cy="909856"/>
          </a:xfrm>
        </p:grpSpPr>
        <p:sp>
          <p:nvSpPr>
            <p:cNvPr id="218" name="Freeform 13"/>
            <p:cNvSpPr/>
            <p:nvPr/>
          </p:nvSpPr>
          <p:spPr bwMode="auto">
            <a:xfrm>
              <a:off x="1879054" y="2178387"/>
              <a:ext cx="2418338" cy="206085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14"/>
            <p:cNvSpPr/>
            <p:nvPr/>
          </p:nvSpPr>
          <p:spPr bwMode="auto">
            <a:xfrm>
              <a:off x="4113737" y="1474616"/>
              <a:ext cx="183654" cy="907052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5"/>
            <p:cNvSpPr/>
            <p:nvPr/>
          </p:nvSpPr>
          <p:spPr bwMode="auto">
            <a:xfrm>
              <a:off x="1879054" y="1474616"/>
              <a:ext cx="2234684" cy="703771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 dirty="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24" name="组合 223"/>
          <p:cNvGrpSpPr/>
          <p:nvPr/>
        </p:nvGrpSpPr>
        <p:grpSpPr>
          <a:xfrm>
            <a:off x="8838318" y="5410647"/>
            <a:ext cx="2437524" cy="626542"/>
            <a:chOff x="8392457" y="3626918"/>
            <a:chExt cx="2437524" cy="626542"/>
          </a:xfrm>
        </p:grpSpPr>
        <p:sp>
          <p:nvSpPr>
            <p:cNvPr id="225" name="Freeform 23"/>
            <p:cNvSpPr/>
            <p:nvPr/>
          </p:nvSpPr>
          <p:spPr bwMode="auto">
            <a:xfrm>
              <a:off x="8392457" y="3626918"/>
              <a:ext cx="441825" cy="626542"/>
            </a:xfrm>
            <a:custGeom>
              <a:avLst/>
              <a:gdLst>
                <a:gd name="T0" fmla="*/ 354 w 354"/>
                <a:gd name="T1" fmla="*/ 502 h 502"/>
                <a:gd name="T2" fmla="*/ 0 w 354"/>
                <a:gd name="T3" fmla="*/ 442 h 502"/>
                <a:gd name="T4" fmla="*/ 0 w 354"/>
                <a:gd name="T5" fmla="*/ 29 h 502"/>
                <a:gd name="T6" fmla="*/ 354 w 354"/>
                <a:gd name="T7" fmla="*/ 0 h 502"/>
                <a:gd name="T8" fmla="*/ 354 w 354"/>
                <a:gd name="T9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502">
                  <a:moveTo>
                    <a:pt x="354" y="502"/>
                  </a:moveTo>
                  <a:lnTo>
                    <a:pt x="0" y="442"/>
                  </a:lnTo>
                  <a:lnTo>
                    <a:pt x="0" y="29"/>
                  </a:lnTo>
                  <a:lnTo>
                    <a:pt x="354" y="0"/>
                  </a:lnTo>
                  <a:lnTo>
                    <a:pt x="354" y="50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Rectangle 28"/>
            <p:cNvSpPr>
              <a:spLocks noChangeArrowheads="1"/>
            </p:cNvSpPr>
            <p:nvPr/>
          </p:nvSpPr>
          <p:spPr bwMode="auto">
            <a:xfrm>
              <a:off x="8834282" y="3626918"/>
              <a:ext cx="1995699" cy="626542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8586273" y="2527711"/>
            <a:ext cx="2921408" cy="927185"/>
            <a:chOff x="8586273" y="2216398"/>
            <a:chExt cx="2921408" cy="927185"/>
          </a:xfrm>
        </p:grpSpPr>
        <p:sp>
          <p:nvSpPr>
            <p:cNvPr id="228" name="Freeform 22"/>
            <p:cNvSpPr/>
            <p:nvPr/>
          </p:nvSpPr>
          <p:spPr bwMode="auto">
            <a:xfrm>
              <a:off x="8586273" y="2220283"/>
              <a:ext cx="426038" cy="923300"/>
            </a:xfrm>
            <a:custGeom>
              <a:avLst/>
              <a:gdLst>
                <a:gd name="T0" fmla="*/ 329 w 329"/>
                <a:gd name="T1" fmla="*/ 601 h 713"/>
                <a:gd name="T2" fmla="*/ 0 w 329"/>
                <a:gd name="T3" fmla="*/ 713 h 713"/>
                <a:gd name="T4" fmla="*/ 0 w 329"/>
                <a:gd name="T5" fmla="*/ 216 h 713"/>
                <a:gd name="T6" fmla="*/ 329 w 329"/>
                <a:gd name="T7" fmla="*/ 0 h 713"/>
                <a:gd name="T8" fmla="*/ 329 w 329"/>
                <a:gd name="T9" fmla="*/ 601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713">
                  <a:moveTo>
                    <a:pt x="329" y="601"/>
                  </a:moveTo>
                  <a:lnTo>
                    <a:pt x="0" y="713"/>
                  </a:lnTo>
                  <a:lnTo>
                    <a:pt x="0" y="216"/>
                  </a:lnTo>
                  <a:lnTo>
                    <a:pt x="329" y="0"/>
                  </a:lnTo>
                  <a:lnTo>
                    <a:pt x="329" y="60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89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9"/>
            <p:cNvSpPr/>
            <p:nvPr/>
          </p:nvSpPr>
          <p:spPr bwMode="auto">
            <a:xfrm>
              <a:off x="8586273" y="2998548"/>
              <a:ext cx="2921408" cy="145034"/>
            </a:xfrm>
            <a:custGeom>
              <a:avLst/>
              <a:gdLst>
                <a:gd name="T0" fmla="*/ 2256 w 2256"/>
                <a:gd name="T1" fmla="*/ 0 h 112"/>
                <a:gd name="T2" fmla="*/ 1584 w 2256"/>
                <a:gd name="T3" fmla="*/ 109 h 112"/>
                <a:gd name="T4" fmla="*/ 0 w 2256"/>
                <a:gd name="T5" fmla="*/ 112 h 112"/>
                <a:gd name="T6" fmla="*/ 329 w 2256"/>
                <a:gd name="T7" fmla="*/ 0 h 112"/>
                <a:gd name="T8" fmla="*/ 2256 w 2256"/>
                <a:gd name="T9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6" h="112">
                  <a:moveTo>
                    <a:pt x="2256" y="0"/>
                  </a:moveTo>
                  <a:lnTo>
                    <a:pt x="1584" y="109"/>
                  </a:lnTo>
                  <a:lnTo>
                    <a:pt x="0" y="112"/>
                  </a:lnTo>
                  <a:lnTo>
                    <a:pt x="329" y="0"/>
                  </a:lnTo>
                  <a:lnTo>
                    <a:pt x="225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30"/>
            <p:cNvSpPr/>
            <p:nvPr/>
          </p:nvSpPr>
          <p:spPr bwMode="auto">
            <a:xfrm>
              <a:off x="9012312" y="2216398"/>
              <a:ext cx="2495369" cy="782150"/>
            </a:xfrm>
            <a:custGeom>
              <a:avLst/>
              <a:gdLst>
                <a:gd name="T0" fmla="*/ 1927 w 1927"/>
                <a:gd name="T1" fmla="*/ 0 h 604"/>
                <a:gd name="T2" fmla="*/ 1927 w 1927"/>
                <a:gd name="T3" fmla="*/ 604 h 604"/>
                <a:gd name="T4" fmla="*/ 0 w 1927"/>
                <a:gd name="T5" fmla="*/ 604 h 604"/>
                <a:gd name="T6" fmla="*/ 0 w 1927"/>
                <a:gd name="T7" fmla="*/ 3 h 604"/>
                <a:gd name="T8" fmla="*/ 1927 w 1927"/>
                <a:gd name="T9" fmla="*/ 0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7" h="604">
                  <a:moveTo>
                    <a:pt x="1927" y="0"/>
                  </a:moveTo>
                  <a:lnTo>
                    <a:pt x="1927" y="604"/>
                  </a:lnTo>
                  <a:lnTo>
                    <a:pt x="0" y="604"/>
                  </a:lnTo>
                  <a:lnTo>
                    <a:pt x="0" y="3"/>
                  </a:lnTo>
                  <a:lnTo>
                    <a:pt x="1927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6919270" y="1531209"/>
            <a:ext cx="2176320" cy="846769"/>
            <a:chOff x="6919270" y="1311808"/>
            <a:chExt cx="2176320" cy="846769"/>
          </a:xfrm>
        </p:grpSpPr>
        <p:sp>
          <p:nvSpPr>
            <p:cNvPr id="241" name="Freeform 13"/>
            <p:cNvSpPr/>
            <p:nvPr/>
          </p:nvSpPr>
          <p:spPr bwMode="auto">
            <a:xfrm flipH="1">
              <a:off x="6919270" y="1966781"/>
              <a:ext cx="2176320" cy="191796"/>
            </a:xfrm>
            <a:custGeom>
              <a:avLst/>
              <a:gdLst>
                <a:gd name="T0" fmla="*/ 1594 w 1725"/>
                <a:gd name="T1" fmla="*/ 0 h 147"/>
                <a:gd name="T2" fmla="*/ 1725 w 1725"/>
                <a:gd name="T3" fmla="*/ 145 h 147"/>
                <a:gd name="T4" fmla="*/ 413 w 1725"/>
                <a:gd name="T5" fmla="*/ 147 h 147"/>
                <a:gd name="T6" fmla="*/ 0 w 1725"/>
                <a:gd name="T7" fmla="*/ 0 h 147"/>
                <a:gd name="T8" fmla="*/ 1594 w 1725"/>
                <a:gd name="T9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5" h="147">
                  <a:moveTo>
                    <a:pt x="1594" y="0"/>
                  </a:moveTo>
                  <a:lnTo>
                    <a:pt x="1725" y="145"/>
                  </a:lnTo>
                  <a:lnTo>
                    <a:pt x="413" y="147"/>
                  </a:lnTo>
                  <a:lnTo>
                    <a:pt x="0" y="0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14"/>
            <p:cNvSpPr/>
            <p:nvPr/>
          </p:nvSpPr>
          <p:spPr bwMode="auto">
            <a:xfrm flipH="1">
              <a:off x="6919271" y="1311808"/>
              <a:ext cx="165275" cy="844159"/>
            </a:xfrm>
            <a:custGeom>
              <a:avLst/>
              <a:gdLst>
                <a:gd name="T0" fmla="*/ 0 w 131"/>
                <a:gd name="T1" fmla="*/ 0 h 647"/>
                <a:gd name="T2" fmla="*/ 131 w 131"/>
                <a:gd name="T3" fmla="*/ 236 h 647"/>
                <a:gd name="T4" fmla="*/ 131 w 131"/>
                <a:gd name="T5" fmla="*/ 647 h 647"/>
                <a:gd name="T6" fmla="*/ 0 w 131"/>
                <a:gd name="T7" fmla="*/ 502 h 647"/>
                <a:gd name="T8" fmla="*/ 0 w 131"/>
                <a:gd name="T9" fmla="*/ 0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47">
                  <a:moveTo>
                    <a:pt x="0" y="0"/>
                  </a:moveTo>
                  <a:lnTo>
                    <a:pt x="131" y="236"/>
                  </a:lnTo>
                  <a:lnTo>
                    <a:pt x="131" y="6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15"/>
            <p:cNvSpPr/>
            <p:nvPr/>
          </p:nvSpPr>
          <p:spPr bwMode="auto">
            <a:xfrm>
              <a:off x="7084545" y="1311808"/>
              <a:ext cx="2011045" cy="654973"/>
            </a:xfrm>
            <a:custGeom>
              <a:avLst/>
              <a:gdLst>
                <a:gd name="T0" fmla="*/ 1594 w 1594"/>
                <a:gd name="T1" fmla="*/ 0 h 502"/>
                <a:gd name="T2" fmla="*/ 1594 w 1594"/>
                <a:gd name="T3" fmla="*/ 502 h 502"/>
                <a:gd name="T4" fmla="*/ 0 w 1594"/>
                <a:gd name="T5" fmla="*/ 502 h 502"/>
                <a:gd name="T6" fmla="*/ 0 w 1594"/>
                <a:gd name="T7" fmla="*/ 3 h 502"/>
                <a:gd name="T8" fmla="*/ 1594 w 159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4" h="502">
                  <a:moveTo>
                    <a:pt x="1594" y="0"/>
                  </a:moveTo>
                  <a:lnTo>
                    <a:pt x="1594" y="502"/>
                  </a:lnTo>
                  <a:lnTo>
                    <a:pt x="0" y="502"/>
                  </a:lnTo>
                  <a:lnTo>
                    <a:pt x="0" y="3"/>
                  </a:lnTo>
                  <a:lnTo>
                    <a:pt x="1594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</p:grpSp>
      <p:sp>
        <p:nvSpPr>
          <p:cNvPr id="244" name="矩形 243"/>
          <p:cNvSpPr/>
          <p:nvPr/>
        </p:nvSpPr>
        <p:spPr>
          <a:xfrm>
            <a:off x="7233542" y="2577248"/>
            <a:ext cx="922726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" name="矩形 244"/>
          <p:cNvSpPr/>
          <p:nvPr/>
        </p:nvSpPr>
        <p:spPr>
          <a:xfrm>
            <a:off x="5024203" y="1826693"/>
            <a:ext cx="868095" cy="349195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6" name="矩形 245"/>
          <p:cNvSpPr/>
          <p:nvPr/>
        </p:nvSpPr>
        <p:spPr>
          <a:xfrm>
            <a:off x="3535424" y="2891477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7" name="矩形 246"/>
          <p:cNvSpPr/>
          <p:nvPr/>
        </p:nvSpPr>
        <p:spPr>
          <a:xfrm>
            <a:off x="7332512" y="4415293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8" name="矩形 247"/>
          <p:cNvSpPr/>
          <p:nvPr/>
        </p:nvSpPr>
        <p:spPr>
          <a:xfrm>
            <a:off x="9826067" y="1819224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9" name="矩形 248"/>
          <p:cNvSpPr/>
          <p:nvPr/>
        </p:nvSpPr>
        <p:spPr>
          <a:xfrm>
            <a:off x="929704" y="2143714"/>
            <a:ext cx="667413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矩形 249"/>
          <p:cNvSpPr/>
          <p:nvPr/>
        </p:nvSpPr>
        <p:spPr>
          <a:xfrm>
            <a:off x="755164" y="4389093"/>
            <a:ext cx="540505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文本框 194"/>
          <p:cNvSpPr txBox="1"/>
          <p:nvPr/>
        </p:nvSpPr>
        <p:spPr>
          <a:xfrm>
            <a:off x="4821247" y="3474076"/>
            <a:ext cx="2082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外国语学院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zh-CN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获省部级以上项目</a:t>
            </a: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3" name="文本框 262"/>
          <p:cNvSpPr txBox="1"/>
          <p:nvPr/>
        </p:nvSpPr>
        <p:spPr>
          <a:xfrm>
            <a:off x="6702280" y="3474076"/>
            <a:ext cx="12210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19</a:t>
            </a:r>
            <a:r>
              <a:rPr lang="zh-CN" altLang="zh-CN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82" name="组合 281"/>
          <p:cNvGrpSpPr/>
          <p:nvPr/>
        </p:nvGrpSpPr>
        <p:grpSpPr>
          <a:xfrm>
            <a:off x="4627340" y="4903253"/>
            <a:ext cx="3489857" cy="1384924"/>
            <a:chOff x="4730147" y="5099463"/>
            <a:chExt cx="2387836" cy="947595"/>
          </a:xfrm>
        </p:grpSpPr>
        <p:sp>
          <p:nvSpPr>
            <p:cNvPr id="213" name="Rectangle 10"/>
            <p:cNvSpPr>
              <a:spLocks noChangeArrowheads="1"/>
            </p:cNvSpPr>
            <p:nvPr/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22" name="Freeform 17"/>
            <p:cNvSpPr/>
            <p:nvPr/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3" name="Freeform 18"/>
          <p:cNvSpPr/>
          <p:nvPr/>
        </p:nvSpPr>
        <p:spPr bwMode="auto">
          <a:xfrm>
            <a:off x="755163" y="3997196"/>
            <a:ext cx="3486979" cy="1226292"/>
          </a:xfrm>
          <a:custGeom>
            <a:avLst/>
            <a:gdLst>
              <a:gd name="T0" fmla="*/ 2061 w 2061"/>
              <a:gd name="T1" fmla="*/ 3 h 649"/>
              <a:gd name="T2" fmla="*/ 2061 w 2061"/>
              <a:gd name="T3" fmla="*/ 649 h 649"/>
              <a:gd name="T4" fmla="*/ 0 w 2061"/>
              <a:gd name="T5" fmla="*/ 647 h 649"/>
              <a:gd name="T6" fmla="*/ 0 w 2061"/>
              <a:gd name="T7" fmla="*/ 0 h 649"/>
              <a:gd name="T8" fmla="*/ 2061 w 2061"/>
              <a:gd name="T9" fmla="*/ 3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61" h="649">
                <a:moveTo>
                  <a:pt x="2061" y="3"/>
                </a:moveTo>
                <a:lnTo>
                  <a:pt x="2061" y="649"/>
                </a:lnTo>
                <a:lnTo>
                  <a:pt x="0" y="647"/>
                </a:lnTo>
                <a:lnTo>
                  <a:pt x="0" y="0"/>
                </a:lnTo>
                <a:lnTo>
                  <a:pt x="2061" y="3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4" name="文本框 263"/>
          <p:cNvSpPr txBox="1"/>
          <p:nvPr/>
        </p:nvSpPr>
        <p:spPr>
          <a:xfrm>
            <a:off x="817349" y="4215224"/>
            <a:ext cx="25284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国家社科基金</a:t>
            </a: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重大历史问题研究专项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重大招标项目</a:t>
            </a:r>
          </a:p>
        </p:txBody>
      </p:sp>
      <p:sp>
        <p:nvSpPr>
          <p:cNvPr id="265" name="文本框 264"/>
          <p:cNvSpPr txBox="1"/>
          <p:nvPr/>
        </p:nvSpPr>
        <p:spPr>
          <a:xfrm>
            <a:off x="3198944" y="4338335"/>
            <a:ext cx="9615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6" name="文本框 265"/>
          <p:cNvSpPr txBox="1"/>
          <p:nvPr/>
        </p:nvSpPr>
        <p:spPr>
          <a:xfrm>
            <a:off x="1896025" y="1810733"/>
            <a:ext cx="14872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国家社科基金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一般项目</a:t>
            </a:r>
          </a:p>
        </p:txBody>
      </p:sp>
      <p:sp>
        <p:nvSpPr>
          <p:cNvPr id="267" name="文本框 266"/>
          <p:cNvSpPr txBox="1"/>
          <p:nvPr/>
        </p:nvSpPr>
        <p:spPr>
          <a:xfrm>
            <a:off x="3259942" y="1810733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8" name="文本框 267"/>
          <p:cNvSpPr txBox="1"/>
          <p:nvPr/>
        </p:nvSpPr>
        <p:spPr>
          <a:xfrm>
            <a:off x="4769982" y="2426060"/>
            <a:ext cx="111309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青年项目</a:t>
            </a:r>
          </a:p>
        </p:txBody>
      </p:sp>
      <p:sp>
        <p:nvSpPr>
          <p:cNvPr id="269" name="文本框 268"/>
          <p:cNvSpPr txBox="1"/>
          <p:nvPr/>
        </p:nvSpPr>
        <p:spPr>
          <a:xfrm>
            <a:off x="5707506" y="2302950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3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214377" y="1550834"/>
            <a:ext cx="1797934" cy="584775"/>
            <a:chOff x="7214377" y="1550834"/>
            <a:chExt cx="1797934" cy="584775"/>
          </a:xfrm>
        </p:grpSpPr>
        <p:sp>
          <p:nvSpPr>
            <p:cNvPr id="270" name="文本框 269"/>
            <p:cNvSpPr txBox="1"/>
            <p:nvPr/>
          </p:nvSpPr>
          <p:spPr>
            <a:xfrm>
              <a:off x="7214377" y="1673944"/>
              <a:ext cx="111309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委托项目</a:t>
              </a:r>
            </a:p>
          </p:txBody>
        </p:sp>
        <p:sp>
          <p:nvSpPr>
            <p:cNvPr id="271" name="文本框 270"/>
            <p:cNvSpPr txBox="1"/>
            <p:nvPr/>
          </p:nvSpPr>
          <p:spPr>
            <a:xfrm>
              <a:off x="8151901" y="1550834"/>
              <a:ext cx="86041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3</a:t>
              </a:r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</a:rPr>
                <a:t>项</a:t>
              </a:r>
              <a:endPara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endParaRPr>
            </a:p>
          </p:txBody>
        </p:sp>
      </p:grpSp>
      <p:sp>
        <p:nvSpPr>
          <p:cNvPr id="272" name="文本框 271"/>
          <p:cNvSpPr txBox="1"/>
          <p:nvPr/>
        </p:nvSpPr>
        <p:spPr>
          <a:xfrm>
            <a:off x="869649" y="2854405"/>
            <a:ext cx="12090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门绝学项目</a:t>
            </a:r>
          </a:p>
        </p:txBody>
      </p:sp>
      <p:sp>
        <p:nvSpPr>
          <p:cNvPr id="273" name="文本框 272"/>
          <p:cNvSpPr txBox="1"/>
          <p:nvPr/>
        </p:nvSpPr>
        <p:spPr>
          <a:xfrm>
            <a:off x="2031646" y="2731295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4" name="文本框 273"/>
          <p:cNvSpPr txBox="1"/>
          <p:nvPr/>
        </p:nvSpPr>
        <p:spPr>
          <a:xfrm>
            <a:off x="9116266" y="2609186"/>
            <a:ext cx="148723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中华学术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外译项目</a:t>
            </a:r>
          </a:p>
        </p:txBody>
      </p:sp>
      <p:sp>
        <p:nvSpPr>
          <p:cNvPr id="275" name="文本框 274"/>
          <p:cNvSpPr txBox="1"/>
          <p:nvPr/>
        </p:nvSpPr>
        <p:spPr>
          <a:xfrm>
            <a:off x="10480183" y="2609186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6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214" name="组合 213"/>
          <p:cNvGrpSpPr/>
          <p:nvPr/>
        </p:nvGrpSpPr>
        <p:grpSpPr>
          <a:xfrm flipH="1">
            <a:off x="8571786" y="3848501"/>
            <a:ext cx="2847330" cy="786485"/>
            <a:chOff x="1504752" y="3655451"/>
            <a:chExt cx="2847330" cy="786485"/>
          </a:xfrm>
        </p:grpSpPr>
        <p:sp>
          <p:nvSpPr>
            <p:cNvPr id="215" name="Rectangle 11"/>
            <p:cNvSpPr>
              <a:spLocks noChangeArrowheads="1"/>
            </p:cNvSpPr>
            <p:nvPr/>
          </p:nvSpPr>
          <p:spPr bwMode="auto">
            <a:xfrm>
              <a:off x="1504752" y="3655451"/>
              <a:ext cx="2508062" cy="786485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216" name="Freeform 12"/>
            <p:cNvSpPr/>
            <p:nvPr/>
          </p:nvSpPr>
          <p:spPr bwMode="auto">
            <a:xfrm>
              <a:off x="4012813" y="3655451"/>
              <a:ext cx="339269" cy="786485"/>
            </a:xfrm>
            <a:custGeom>
              <a:avLst/>
              <a:gdLst>
                <a:gd name="T0" fmla="*/ 0 w 242"/>
                <a:gd name="T1" fmla="*/ 0 h 561"/>
                <a:gd name="T2" fmla="*/ 242 w 242"/>
                <a:gd name="T3" fmla="*/ 26 h 561"/>
                <a:gd name="T4" fmla="*/ 242 w 242"/>
                <a:gd name="T5" fmla="*/ 489 h 561"/>
                <a:gd name="T6" fmla="*/ 0 w 242"/>
                <a:gd name="T7" fmla="*/ 561 h 561"/>
                <a:gd name="T8" fmla="*/ 0 w 242"/>
                <a:gd name="T9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561">
                  <a:moveTo>
                    <a:pt x="0" y="0"/>
                  </a:moveTo>
                  <a:lnTo>
                    <a:pt x="242" y="26"/>
                  </a:lnTo>
                  <a:lnTo>
                    <a:pt x="242" y="489"/>
                  </a:lnTo>
                  <a:lnTo>
                    <a:pt x="0" y="561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6" name="文本框 275"/>
          <p:cNvSpPr txBox="1"/>
          <p:nvPr/>
        </p:nvSpPr>
        <p:spPr>
          <a:xfrm>
            <a:off x="9090498" y="3952598"/>
            <a:ext cx="14711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北京市</a:t>
            </a:r>
            <a:endParaRPr lang="en-US" altLang="zh-CN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社科基金项目</a:t>
            </a:r>
          </a:p>
        </p:txBody>
      </p:sp>
      <p:sp>
        <p:nvSpPr>
          <p:cNvPr id="277" name="文本框 276"/>
          <p:cNvSpPr txBox="1"/>
          <p:nvPr/>
        </p:nvSpPr>
        <p:spPr>
          <a:xfrm>
            <a:off x="10471946" y="3952598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78" name="文本框 277"/>
          <p:cNvSpPr txBox="1"/>
          <p:nvPr/>
        </p:nvSpPr>
        <p:spPr>
          <a:xfrm>
            <a:off x="4740300" y="5464219"/>
            <a:ext cx="2044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博士后科学基金面上资助项目</a:t>
            </a:r>
          </a:p>
        </p:txBody>
      </p:sp>
      <p:sp>
        <p:nvSpPr>
          <p:cNvPr id="279" name="文本框 278"/>
          <p:cNvSpPr txBox="1"/>
          <p:nvPr/>
        </p:nvSpPr>
        <p:spPr>
          <a:xfrm>
            <a:off x="6968135" y="5464219"/>
            <a:ext cx="860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2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84" name="矩形 283"/>
          <p:cNvSpPr/>
          <p:nvPr/>
        </p:nvSpPr>
        <p:spPr>
          <a:xfrm>
            <a:off x="3434200" y="5435645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1" name="组合 290"/>
          <p:cNvGrpSpPr/>
          <p:nvPr/>
        </p:nvGrpSpPr>
        <p:grpSpPr>
          <a:xfrm>
            <a:off x="543463" y="1190625"/>
            <a:ext cx="11230444" cy="5349194"/>
            <a:chOff x="543463" y="1190625"/>
            <a:chExt cx="11230444" cy="5349194"/>
          </a:xfrm>
        </p:grpSpPr>
        <p:sp>
          <p:nvSpPr>
            <p:cNvPr id="285" name="矩形: 圆角 284"/>
            <p:cNvSpPr/>
            <p:nvPr/>
          </p:nvSpPr>
          <p:spPr>
            <a:xfrm>
              <a:off x="543463" y="1190625"/>
              <a:ext cx="11230444" cy="5349194"/>
            </a:xfrm>
            <a:prstGeom prst="roundRect">
              <a:avLst>
                <a:gd name="adj" fmla="val 2778"/>
              </a:avLst>
            </a:prstGeom>
            <a:solidFill>
              <a:schemeClr val="accent1">
                <a:alpha val="9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2" name="文本框 201"/>
            <p:cNvSpPr txBox="1"/>
            <p:nvPr/>
          </p:nvSpPr>
          <p:spPr>
            <a:xfrm>
              <a:off x="3623213" y="4315460"/>
              <a:ext cx="5467350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Bef>
                  <a:spcPts val="1200"/>
                </a:spcBef>
              </a:pPr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</a:rPr>
                <a:t>2023</a:t>
              </a:r>
              <a:r>
                <a:rPr lang="zh-CN" altLang="en-US" sz="2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</a:rPr>
                <a:t>年新增省部级项目科研经费到</a:t>
              </a:r>
              <a:r>
                <a:rPr lang="zh-CN" altLang="zh-CN" sz="24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</a:rPr>
                <a:t>帐</a:t>
              </a:r>
              <a:endParaRPr lang="en-US" altLang="zh-CN" sz="24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grpSp>
          <p:nvGrpSpPr>
            <p:cNvPr id="289" name="组合 288"/>
            <p:cNvGrpSpPr/>
            <p:nvPr/>
          </p:nvGrpSpPr>
          <p:grpSpPr>
            <a:xfrm>
              <a:off x="4574549" y="3087669"/>
              <a:ext cx="3042903" cy="936411"/>
              <a:chOff x="1350834" y="3087669"/>
              <a:chExt cx="3042903" cy="936411"/>
            </a:xfrm>
          </p:grpSpPr>
          <p:sp>
            <p:nvSpPr>
              <p:cNvPr id="287" name="文本框 286"/>
              <p:cNvSpPr txBox="1"/>
              <p:nvPr/>
            </p:nvSpPr>
            <p:spPr>
              <a:xfrm>
                <a:off x="1350834" y="3100750"/>
                <a:ext cx="3042903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5400" b="1" dirty="0">
                    <a:solidFill>
                      <a:srgbClr val="FFC000"/>
                    </a:solidFill>
                    <a:latin typeface="Arial" panose="020B0604020202020204"/>
                    <a:ea typeface="微软雅黑" panose="020B0503020204020204" charset="-122"/>
                  </a:rPr>
                  <a:t>450</a:t>
                </a:r>
                <a:r>
                  <a:rPr lang="zh-CN" altLang="zh-CN" sz="5400" b="1" dirty="0">
                    <a:solidFill>
                      <a:srgbClr val="FFC000"/>
                    </a:solidFill>
                    <a:latin typeface="Arial" panose="020B0604020202020204"/>
                    <a:ea typeface="微软雅黑" panose="020B0503020204020204" charset="-122"/>
                  </a:rPr>
                  <a:t>万元</a:t>
                </a:r>
                <a:endParaRPr lang="zh-CN" altLang="en-US" sz="54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88" name="等腰三角形 287"/>
              <p:cNvSpPr/>
              <p:nvPr/>
            </p:nvSpPr>
            <p:spPr>
              <a:xfrm>
                <a:off x="3995105" y="3087669"/>
                <a:ext cx="244757" cy="210997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-圆角矩形 7"/>
          <p:cNvSpPr/>
          <p:nvPr>
            <p:custDataLst>
              <p:tags r:id="rId2"/>
            </p:custDataLst>
          </p:nvPr>
        </p:nvSpPr>
        <p:spPr>
          <a:xfrm rot="18790899">
            <a:off x="-2401549" y="5263933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PA-圆角矩形 171"/>
          <p:cNvSpPr/>
          <p:nvPr>
            <p:custDataLst>
              <p:tags r:id="rId3"/>
            </p:custDataLst>
          </p:nvPr>
        </p:nvSpPr>
        <p:spPr>
          <a:xfrm rot="18790899">
            <a:off x="-1651147" y="5372439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PA-圆角矩形 172"/>
          <p:cNvSpPr/>
          <p:nvPr>
            <p:custDataLst>
              <p:tags r:id="rId4"/>
            </p:custDataLst>
          </p:nvPr>
        </p:nvSpPr>
        <p:spPr>
          <a:xfrm rot="18790899">
            <a:off x="-1584994" y="6235406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-文本框 20"/>
          <p:cNvSpPr txBox="1"/>
          <p:nvPr>
            <p:custDataLst>
              <p:tags r:id="rId5"/>
            </p:custDataLst>
          </p:nvPr>
        </p:nvSpPr>
        <p:spPr>
          <a:xfrm>
            <a:off x="499029" y="1514725"/>
            <a:ext cx="433535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年国家社科基金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重大项目</a:t>
            </a:r>
          </a:p>
        </p:txBody>
      </p:sp>
      <p:sp>
        <p:nvSpPr>
          <p:cNvPr id="34" name="PA-文本框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35" name="PA-直接连接符 34"/>
          <p:cNvCxnSpPr/>
          <p:nvPr>
            <p:custDataLst>
              <p:tags r:id="rId7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A-直接连接符 35"/>
          <p:cNvCxnSpPr/>
          <p:nvPr>
            <p:custDataLst>
              <p:tags r:id="rId8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PA-组合 36"/>
          <p:cNvGrpSpPr/>
          <p:nvPr>
            <p:custDataLst>
              <p:tags r:id="rId9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8" name="PA-文本框 39"/>
            <p:cNvSpPr txBox="1"/>
            <p:nvPr>
              <p:custDataLst>
                <p:tags r:id="rId12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PA-文本框 41"/>
            <p:cNvSpPr txBox="1"/>
            <p:nvPr>
              <p:custDataLst>
                <p:tags r:id="rId12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41" name="PA-任意多边形 8"/>
              <p:cNvSpPr>
                <a:spLocks noEditPoints="1"/>
              </p:cNvSpPr>
              <p:nvPr>
                <p:custDataLst>
                  <p:tags r:id="rId123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2"/>
              <p:cNvSpPr>
                <a:spLocks noEditPoints="1"/>
              </p:cNvSpPr>
              <p:nvPr>
                <p:custDataLst>
                  <p:tags r:id="rId124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3"/>
              <p:cNvSpPr>
                <a:spLocks noEditPoints="1"/>
              </p:cNvSpPr>
              <p:nvPr>
                <p:custDataLst>
                  <p:tags r:id="rId125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4"/>
              <p:cNvSpPr/>
              <p:nvPr>
                <p:custDataLst>
                  <p:tags r:id="rId126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5"/>
              <p:cNvSpPr/>
              <p:nvPr>
                <p:custDataLst>
                  <p:tags r:id="rId127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6"/>
              <p:cNvSpPr/>
              <p:nvPr>
                <p:custDataLst>
                  <p:tags r:id="rId128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7"/>
              <p:cNvSpPr>
                <a:spLocks noEditPoints="1"/>
              </p:cNvSpPr>
              <p:nvPr>
                <p:custDataLst>
                  <p:tags r:id="rId129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48"/>
              <p:cNvSpPr>
                <a:spLocks noEditPoints="1"/>
              </p:cNvSpPr>
              <p:nvPr>
                <p:custDataLst>
                  <p:tags r:id="rId130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49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0"/>
              <p:cNvSpPr>
                <a:spLocks noEditPoints="1"/>
              </p:cNvSpPr>
              <p:nvPr>
                <p:custDataLst>
                  <p:tags r:id="rId132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1"/>
              <p:cNvSpPr/>
              <p:nvPr>
                <p:custDataLst>
                  <p:tags r:id="rId133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2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3"/>
              <p:cNvSpPr>
                <a:spLocks noEditPoints="1"/>
              </p:cNvSpPr>
              <p:nvPr>
                <p:custDataLst>
                  <p:tags r:id="rId135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4"/>
              <p:cNvSpPr/>
              <p:nvPr>
                <p:custDataLst>
                  <p:tags r:id="rId136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5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6"/>
              <p:cNvSpPr/>
              <p:nvPr>
                <p:custDataLst>
                  <p:tags r:id="rId138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7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58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59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0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61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2" name="PA-任意多边形 62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3" name="PA-任意多边形 71"/>
              <p:cNvSpPr>
                <a:spLocks noEditPoints="1"/>
              </p:cNvSpPr>
              <p:nvPr>
                <p:custDataLst>
                  <p:tags r:id="rId145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4" name="PA-组合 6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8436601" y="2788422"/>
            <a:ext cx="3198666" cy="2917054"/>
            <a:chOff x="3589338" y="1117601"/>
            <a:chExt cx="5030788" cy="4587875"/>
          </a:xfrm>
        </p:grpSpPr>
        <p:sp>
          <p:nvSpPr>
            <p:cNvPr id="65" name="PA-ïṧliďê"/>
            <p:cNvSpPr/>
            <p:nvPr>
              <p:custDataLst>
                <p:tags r:id="rId34"/>
              </p:custDataLst>
            </p:nvPr>
          </p:nvSpPr>
          <p:spPr bwMode="auto">
            <a:xfrm>
              <a:off x="5748338" y="3479801"/>
              <a:ext cx="1665288" cy="1614488"/>
            </a:xfrm>
            <a:custGeom>
              <a:avLst/>
              <a:gdLst>
                <a:gd name="T0" fmla="*/ 91 w 98"/>
                <a:gd name="T1" fmla="*/ 40 h 95"/>
                <a:gd name="T2" fmla="*/ 75 w 98"/>
                <a:gd name="T3" fmla="*/ 13 h 95"/>
                <a:gd name="T4" fmla="*/ 75 w 98"/>
                <a:gd name="T5" fmla="*/ 0 h 95"/>
                <a:gd name="T6" fmla="*/ 22 w 98"/>
                <a:gd name="T7" fmla="*/ 1 h 95"/>
                <a:gd name="T8" fmla="*/ 22 w 98"/>
                <a:gd name="T9" fmla="*/ 13 h 95"/>
                <a:gd name="T10" fmla="*/ 6 w 98"/>
                <a:gd name="T11" fmla="*/ 40 h 95"/>
                <a:gd name="T12" fmla="*/ 25 w 98"/>
                <a:gd name="T13" fmla="*/ 65 h 95"/>
                <a:gd name="T14" fmla="*/ 30 w 98"/>
                <a:gd name="T15" fmla="*/ 77 h 95"/>
                <a:gd name="T16" fmla="*/ 48 w 98"/>
                <a:gd name="T17" fmla="*/ 95 h 95"/>
                <a:gd name="T18" fmla="*/ 63 w 98"/>
                <a:gd name="T19" fmla="*/ 77 h 95"/>
                <a:gd name="T20" fmla="*/ 67 w 98"/>
                <a:gd name="T21" fmla="*/ 69 h 95"/>
                <a:gd name="T22" fmla="*/ 91 w 98"/>
                <a:gd name="T23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95">
                  <a:moveTo>
                    <a:pt x="91" y="40"/>
                  </a:moveTo>
                  <a:cubicBezTo>
                    <a:pt x="80" y="33"/>
                    <a:pt x="75" y="14"/>
                    <a:pt x="75" y="13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17" y="33"/>
                    <a:pt x="6" y="40"/>
                  </a:cubicBezTo>
                  <a:cubicBezTo>
                    <a:pt x="0" y="43"/>
                    <a:pt x="12" y="55"/>
                    <a:pt x="25" y="65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82" y="58"/>
                    <a:pt x="98" y="44"/>
                    <a:pt x="91" y="40"/>
                  </a:cubicBezTo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PA-ïşḷiḋé"/>
            <p:cNvSpPr/>
            <p:nvPr>
              <p:custDataLst>
                <p:tags r:id="rId35"/>
              </p:custDataLst>
            </p:nvPr>
          </p:nvSpPr>
          <p:spPr bwMode="auto">
            <a:xfrm>
              <a:off x="5680075" y="2409826"/>
              <a:ext cx="220663" cy="798513"/>
            </a:xfrm>
            <a:custGeom>
              <a:avLst/>
              <a:gdLst>
                <a:gd name="T0" fmla="*/ 13 w 13"/>
                <a:gd name="T1" fmla="*/ 40 h 47"/>
                <a:gd name="T2" fmla="*/ 3 w 13"/>
                <a:gd name="T3" fmla="*/ 31 h 47"/>
                <a:gd name="T4" fmla="*/ 6 w 13"/>
                <a:gd name="T5" fmla="*/ 1 h 47"/>
                <a:gd name="T6" fmla="*/ 11 w 13"/>
                <a:gd name="T7" fmla="*/ 3 h 47"/>
                <a:gd name="T8" fmla="*/ 13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13" y="40"/>
                  </a:moveTo>
                  <a:cubicBezTo>
                    <a:pt x="13" y="40"/>
                    <a:pt x="7" y="47"/>
                    <a:pt x="3" y="31"/>
                  </a:cubicBezTo>
                  <a:cubicBezTo>
                    <a:pt x="0" y="13"/>
                    <a:pt x="0" y="3"/>
                    <a:pt x="6" y="1"/>
                  </a:cubicBezTo>
                  <a:cubicBezTo>
                    <a:pt x="10" y="0"/>
                    <a:pt x="11" y="3"/>
                    <a:pt x="11" y="3"/>
                  </a:cubicBezTo>
                  <a:lnTo>
                    <a:pt x="13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PA-iśļiḓê"/>
            <p:cNvSpPr/>
            <p:nvPr>
              <p:custDataLst>
                <p:tags r:id="rId36"/>
              </p:custDataLst>
            </p:nvPr>
          </p:nvSpPr>
          <p:spPr bwMode="auto">
            <a:xfrm>
              <a:off x="6138863" y="3497263"/>
              <a:ext cx="884238" cy="661988"/>
            </a:xfrm>
            <a:custGeom>
              <a:avLst/>
              <a:gdLst>
                <a:gd name="T0" fmla="*/ 0 w 52"/>
                <a:gd name="T1" fmla="*/ 1 h 39"/>
                <a:gd name="T2" fmla="*/ 0 w 52"/>
                <a:gd name="T3" fmla="*/ 14 h 39"/>
                <a:gd name="T4" fmla="*/ 5 w 52"/>
                <a:gd name="T5" fmla="*/ 26 h 39"/>
                <a:gd name="T6" fmla="*/ 16 w 52"/>
                <a:gd name="T7" fmla="*/ 34 h 39"/>
                <a:gd name="T8" fmla="*/ 35 w 52"/>
                <a:gd name="T9" fmla="*/ 35 h 39"/>
                <a:gd name="T10" fmla="*/ 46 w 52"/>
                <a:gd name="T11" fmla="*/ 26 h 39"/>
                <a:gd name="T12" fmla="*/ 52 w 52"/>
                <a:gd name="T13" fmla="*/ 14 h 39"/>
                <a:gd name="T14" fmla="*/ 52 w 52"/>
                <a:gd name="T15" fmla="*/ 0 h 39"/>
                <a:gd name="T16" fmla="*/ 0 w 52"/>
                <a:gd name="T17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9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8"/>
                    <a:pt x="2" y="23"/>
                    <a:pt x="5" y="2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9"/>
                    <a:pt x="30" y="39"/>
                    <a:pt x="35" y="3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3"/>
                    <a:pt x="52" y="18"/>
                    <a:pt x="52" y="14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PA-íṡľíďè"/>
            <p:cNvSpPr/>
            <p:nvPr>
              <p:custDataLst>
                <p:tags r:id="rId37"/>
              </p:custDataLst>
            </p:nvPr>
          </p:nvSpPr>
          <p:spPr bwMode="auto">
            <a:xfrm>
              <a:off x="6138863" y="3497263"/>
              <a:ext cx="884238" cy="390525"/>
            </a:xfrm>
            <a:custGeom>
              <a:avLst/>
              <a:gdLst>
                <a:gd name="T0" fmla="*/ 0 w 52"/>
                <a:gd name="T1" fmla="*/ 10 h 23"/>
                <a:gd name="T2" fmla="*/ 25 w 52"/>
                <a:gd name="T3" fmla="*/ 23 h 23"/>
                <a:gd name="T4" fmla="*/ 52 w 52"/>
                <a:gd name="T5" fmla="*/ 9 h 23"/>
                <a:gd name="T6" fmla="*/ 52 w 52"/>
                <a:gd name="T7" fmla="*/ 0 h 23"/>
                <a:gd name="T8" fmla="*/ 0 w 52"/>
                <a:gd name="T9" fmla="*/ 1 h 23"/>
                <a:gd name="T10" fmla="*/ 0 w 52"/>
                <a:gd name="T1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3">
                  <a:moveTo>
                    <a:pt x="0" y="10"/>
                  </a:moveTo>
                  <a:cubicBezTo>
                    <a:pt x="7" y="18"/>
                    <a:pt x="15" y="23"/>
                    <a:pt x="25" y="23"/>
                  </a:cubicBezTo>
                  <a:cubicBezTo>
                    <a:pt x="36" y="23"/>
                    <a:pt x="45" y="18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5CD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PA-íṣḻîďe"/>
            <p:cNvSpPr/>
            <p:nvPr>
              <p:custDataLst>
                <p:tags r:id="rId38"/>
              </p:custDataLst>
            </p:nvPr>
          </p:nvSpPr>
          <p:spPr bwMode="auto">
            <a:xfrm>
              <a:off x="5849938" y="1560513"/>
              <a:ext cx="1444625" cy="2208213"/>
            </a:xfrm>
            <a:custGeom>
              <a:avLst/>
              <a:gdLst>
                <a:gd name="T0" fmla="*/ 42 w 85"/>
                <a:gd name="T1" fmla="*/ 130 h 130"/>
                <a:gd name="T2" fmla="*/ 85 w 85"/>
                <a:gd name="T3" fmla="*/ 64 h 130"/>
                <a:gd name="T4" fmla="*/ 42 w 85"/>
                <a:gd name="T5" fmla="*/ 0 h 130"/>
                <a:gd name="T6" fmla="*/ 0 w 85"/>
                <a:gd name="T7" fmla="*/ 64 h 130"/>
                <a:gd name="T8" fmla="*/ 42 w 85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30">
                  <a:moveTo>
                    <a:pt x="42" y="130"/>
                  </a:moveTo>
                  <a:cubicBezTo>
                    <a:pt x="66" y="130"/>
                    <a:pt x="85" y="105"/>
                    <a:pt x="85" y="64"/>
                  </a:cubicBezTo>
                  <a:cubicBezTo>
                    <a:pt x="85" y="12"/>
                    <a:pt x="69" y="0"/>
                    <a:pt x="42" y="0"/>
                  </a:cubicBezTo>
                  <a:cubicBezTo>
                    <a:pt x="15" y="0"/>
                    <a:pt x="0" y="12"/>
                    <a:pt x="0" y="64"/>
                  </a:cubicBezTo>
                  <a:cubicBezTo>
                    <a:pt x="0" y="105"/>
                    <a:pt x="18" y="130"/>
                    <a:pt x="42" y="130"/>
                  </a:cubicBezTo>
                  <a:close/>
                </a:path>
              </a:pathLst>
            </a:custGeom>
            <a:solidFill>
              <a:srgbClr val="FED9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PA-iṣliḑe"/>
            <p:cNvSpPr/>
            <p:nvPr>
              <p:custDataLst>
                <p:tags r:id="rId39"/>
              </p:custDataLst>
            </p:nvPr>
          </p:nvSpPr>
          <p:spPr bwMode="auto">
            <a:xfrm>
              <a:off x="7243763" y="2409826"/>
              <a:ext cx="220663" cy="798513"/>
            </a:xfrm>
            <a:custGeom>
              <a:avLst/>
              <a:gdLst>
                <a:gd name="T0" fmla="*/ 0 w 13"/>
                <a:gd name="T1" fmla="*/ 40 h 47"/>
                <a:gd name="T2" fmla="*/ 10 w 13"/>
                <a:gd name="T3" fmla="*/ 31 h 47"/>
                <a:gd name="T4" fmla="*/ 7 w 13"/>
                <a:gd name="T5" fmla="*/ 1 h 47"/>
                <a:gd name="T6" fmla="*/ 2 w 13"/>
                <a:gd name="T7" fmla="*/ 3 h 47"/>
                <a:gd name="T8" fmla="*/ 0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0" y="40"/>
                  </a:moveTo>
                  <a:cubicBezTo>
                    <a:pt x="0" y="40"/>
                    <a:pt x="6" y="47"/>
                    <a:pt x="10" y="31"/>
                  </a:cubicBezTo>
                  <a:cubicBezTo>
                    <a:pt x="13" y="13"/>
                    <a:pt x="13" y="3"/>
                    <a:pt x="7" y="1"/>
                  </a:cubicBezTo>
                  <a:cubicBezTo>
                    <a:pt x="3" y="0"/>
                    <a:pt x="2" y="3"/>
                    <a:pt x="2" y="3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PA-îs1íḑe"/>
            <p:cNvSpPr/>
            <p:nvPr>
              <p:custDataLst>
                <p:tags r:id="rId40"/>
              </p:custDataLst>
            </p:nvPr>
          </p:nvSpPr>
          <p:spPr bwMode="auto">
            <a:xfrm>
              <a:off x="6580188" y="1560513"/>
              <a:ext cx="714375" cy="2208213"/>
            </a:xfrm>
            <a:custGeom>
              <a:avLst/>
              <a:gdLst>
                <a:gd name="T0" fmla="*/ 0 w 42"/>
                <a:gd name="T1" fmla="*/ 0 h 130"/>
                <a:gd name="T2" fmla="*/ 0 w 42"/>
                <a:gd name="T3" fmla="*/ 130 h 130"/>
                <a:gd name="T4" fmla="*/ 42 w 42"/>
                <a:gd name="T5" fmla="*/ 64 h 130"/>
                <a:gd name="T6" fmla="*/ 0 w 42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30">
                  <a:moveTo>
                    <a:pt x="0" y="0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23" y="130"/>
                    <a:pt x="42" y="105"/>
                    <a:pt x="42" y="64"/>
                  </a:cubicBezTo>
                  <a:cubicBezTo>
                    <a:pt x="42" y="12"/>
                    <a:pt x="27" y="0"/>
                    <a:pt x="0" y="0"/>
                  </a:cubicBezTo>
                  <a:close/>
                </a:path>
              </a:pathLst>
            </a:custGeom>
            <a:solidFill>
              <a:srgbClr val="FFE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PA-ïśļide"/>
            <p:cNvSpPr/>
            <p:nvPr>
              <p:custDataLst>
                <p:tags r:id="rId41"/>
              </p:custDataLst>
            </p:nvPr>
          </p:nvSpPr>
          <p:spPr bwMode="auto">
            <a:xfrm>
              <a:off x="5764213" y="1492251"/>
              <a:ext cx="1631950" cy="1392238"/>
            </a:xfrm>
            <a:custGeom>
              <a:avLst/>
              <a:gdLst>
                <a:gd name="T0" fmla="*/ 96 w 96"/>
                <a:gd name="T1" fmla="*/ 33 h 82"/>
                <a:gd name="T2" fmla="*/ 96 w 96"/>
                <a:gd name="T3" fmla="*/ 47 h 82"/>
                <a:gd name="T4" fmla="*/ 95 w 96"/>
                <a:gd name="T5" fmla="*/ 49 h 82"/>
                <a:gd name="T6" fmla="*/ 94 w 96"/>
                <a:gd name="T7" fmla="*/ 55 h 82"/>
                <a:gd name="T8" fmla="*/ 89 w 96"/>
                <a:gd name="T9" fmla="*/ 81 h 82"/>
                <a:gd name="T10" fmla="*/ 89 w 96"/>
                <a:gd name="T11" fmla="*/ 81 h 82"/>
                <a:gd name="T12" fmla="*/ 89 w 96"/>
                <a:gd name="T13" fmla="*/ 81 h 82"/>
                <a:gd name="T14" fmla="*/ 89 w 96"/>
                <a:gd name="T15" fmla="*/ 82 h 82"/>
                <a:gd name="T16" fmla="*/ 88 w 96"/>
                <a:gd name="T17" fmla="*/ 76 h 82"/>
                <a:gd name="T18" fmla="*/ 88 w 96"/>
                <a:gd name="T19" fmla="*/ 76 h 82"/>
                <a:gd name="T20" fmla="*/ 88 w 96"/>
                <a:gd name="T21" fmla="*/ 76 h 82"/>
                <a:gd name="T22" fmla="*/ 86 w 96"/>
                <a:gd name="T23" fmla="*/ 58 h 82"/>
                <a:gd name="T24" fmla="*/ 85 w 96"/>
                <a:gd name="T25" fmla="*/ 49 h 82"/>
                <a:gd name="T26" fmla="*/ 65 w 96"/>
                <a:gd name="T27" fmla="*/ 25 h 82"/>
                <a:gd name="T28" fmla="*/ 48 w 96"/>
                <a:gd name="T29" fmla="*/ 29 h 82"/>
                <a:gd name="T30" fmla="*/ 48 w 96"/>
                <a:gd name="T31" fmla="*/ 29 h 82"/>
                <a:gd name="T32" fmla="*/ 30 w 96"/>
                <a:gd name="T33" fmla="*/ 25 h 82"/>
                <a:gd name="T34" fmla="*/ 10 w 96"/>
                <a:gd name="T35" fmla="*/ 49 h 82"/>
                <a:gd name="T36" fmla="*/ 9 w 96"/>
                <a:gd name="T37" fmla="*/ 58 h 82"/>
                <a:gd name="T38" fmla="*/ 7 w 96"/>
                <a:gd name="T39" fmla="*/ 78 h 82"/>
                <a:gd name="T40" fmla="*/ 7 w 96"/>
                <a:gd name="T41" fmla="*/ 78 h 82"/>
                <a:gd name="T42" fmla="*/ 7 w 96"/>
                <a:gd name="T43" fmla="*/ 78 h 82"/>
                <a:gd name="T44" fmla="*/ 7 w 96"/>
                <a:gd name="T45" fmla="*/ 82 h 82"/>
                <a:gd name="T46" fmla="*/ 5 w 96"/>
                <a:gd name="T47" fmla="*/ 73 h 82"/>
                <a:gd name="T48" fmla="*/ 5 w 96"/>
                <a:gd name="T49" fmla="*/ 73 h 82"/>
                <a:gd name="T50" fmla="*/ 2 w 96"/>
                <a:gd name="T51" fmla="*/ 55 h 82"/>
                <a:gd name="T52" fmla="*/ 0 w 96"/>
                <a:gd name="T53" fmla="*/ 49 h 82"/>
                <a:gd name="T54" fmla="*/ 0 w 96"/>
                <a:gd name="T55" fmla="*/ 48 h 82"/>
                <a:gd name="T56" fmla="*/ 0 w 96"/>
                <a:gd name="T57" fmla="*/ 33 h 82"/>
                <a:gd name="T58" fmla="*/ 1 w 96"/>
                <a:gd name="T59" fmla="*/ 30 h 82"/>
                <a:gd name="T60" fmla="*/ 12 w 96"/>
                <a:gd name="T61" fmla="*/ 11 h 82"/>
                <a:gd name="T62" fmla="*/ 31 w 96"/>
                <a:gd name="T63" fmla="*/ 3 h 82"/>
                <a:gd name="T64" fmla="*/ 65 w 96"/>
                <a:gd name="T65" fmla="*/ 3 h 82"/>
                <a:gd name="T66" fmla="*/ 84 w 96"/>
                <a:gd name="T67" fmla="*/ 11 h 82"/>
                <a:gd name="T68" fmla="*/ 95 w 96"/>
                <a:gd name="T69" fmla="*/ 30 h 82"/>
                <a:gd name="T70" fmla="*/ 96 w 96"/>
                <a:gd name="T71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" h="82">
                  <a:moveTo>
                    <a:pt x="96" y="33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0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71"/>
                    <a:pt x="87" y="64"/>
                    <a:pt x="86" y="58"/>
                  </a:cubicBezTo>
                  <a:cubicBezTo>
                    <a:pt x="86" y="55"/>
                    <a:pt x="86" y="52"/>
                    <a:pt x="85" y="49"/>
                  </a:cubicBezTo>
                  <a:cubicBezTo>
                    <a:pt x="82" y="27"/>
                    <a:pt x="74" y="25"/>
                    <a:pt x="65" y="25"/>
                  </a:cubicBezTo>
                  <a:cubicBezTo>
                    <a:pt x="60" y="25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35" y="25"/>
                    <a:pt x="30" y="25"/>
                  </a:cubicBezTo>
                  <a:cubicBezTo>
                    <a:pt x="21" y="25"/>
                    <a:pt x="13" y="27"/>
                    <a:pt x="10" y="49"/>
                  </a:cubicBezTo>
                  <a:cubicBezTo>
                    <a:pt x="10" y="52"/>
                    <a:pt x="9" y="55"/>
                    <a:pt x="9" y="58"/>
                  </a:cubicBezTo>
                  <a:cubicBezTo>
                    <a:pt x="9" y="65"/>
                    <a:pt x="8" y="73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81"/>
                    <a:pt x="7" y="82"/>
                    <a:pt x="7" y="82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1" y="31"/>
                    <a:pt x="1" y="30"/>
                  </a:cubicBezTo>
                  <a:cubicBezTo>
                    <a:pt x="3" y="23"/>
                    <a:pt x="7" y="14"/>
                    <a:pt x="12" y="11"/>
                  </a:cubicBezTo>
                  <a:cubicBezTo>
                    <a:pt x="18" y="8"/>
                    <a:pt x="25" y="5"/>
                    <a:pt x="31" y="3"/>
                  </a:cubicBezTo>
                  <a:cubicBezTo>
                    <a:pt x="42" y="0"/>
                    <a:pt x="53" y="0"/>
                    <a:pt x="65" y="3"/>
                  </a:cubicBezTo>
                  <a:cubicBezTo>
                    <a:pt x="71" y="5"/>
                    <a:pt x="77" y="7"/>
                    <a:pt x="84" y="11"/>
                  </a:cubicBezTo>
                  <a:cubicBezTo>
                    <a:pt x="89" y="14"/>
                    <a:pt x="92" y="23"/>
                    <a:pt x="95" y="30"/>
                  </a:cubicBezTo>
                  <a:cubicBezTo>
                    <a:pt x="95" y="31"/>
                    <a:pt x="95" y="32"/>
                    <a:pt x="96" y="33"/>
                  </a:cubicBezTo>
                  <a:close/>
                </a:path>
              </a:pathLst>
            </a:custGeom>
            <a:solidFill>
              <a:srgbClr val="584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PA-íSļiḑé"/>
            <p:cNvSpPr/>
            <p:nvPr>
              <p:custDataLst>
                <p:tags r:id="rId42"/>
              </p:custDataLst>
            </p:nvPr>
          </p:nvSpPr>
          <p:spPr bwMode="auto">
            <a:xfrm>
              <a:off x="5118100" y="3819526"/>
              <a:ext cx="2906713" cy="1274763"/>
            </a:xfrm>
            <a:custGeom>
              <a:avLst/>
              <a:gdLst>
                <a:gd name="T0" fmla="*/ 171 w 171"/>
                <a:gd name="T1" fmla="*/ 75 h 75"/>
                <a:gd name="T2" fmla="*/ 160 w 171"/>
                <a:gd name="T3" fmla="*/ 33 h 75"/>
                <a:gd name="T4" fmla="*/ 153 w 171"/>
                <a:gd name="T5" fmla="*/ 24 h 75"/>
                <a:gd name="T6" fmla="*/ 114 w 171"/>
                <a:gd name="T7" fmla="*/ 0 h 75"/>
                <a:gd name="T8" fmla="*/ 85 w 171"/>
                <a:gd name="T9" fmla="*/ 33 h 75"/>
                <a:gd name="T10" fmla="*/ 56 w 171"/>
                <a:gd name="T11" fmla="*/ 0 h 75"/>
                <a:gd name="T12" fmla="*/ 17 w 171"/>
                <a:gd name="T13" fmla="*/ 24 h 75"/>
                <a:gd name="T14" fmla="*/ 11 w 171"/>
                <a:gd name="T15" fmla="*/ 33 h 75"/>
                <a:gd name="T16" fmla="*/ 0 w 171"/>
                <a:gd name="T17" fmla="*/ 75 h 75"/>
                <a:gd name="T18" fmla="*/ 85 w 171"/>
                <a:gd name="T19" fmla="*/ 75 h 75"/>
                <a:gd name="T20" fmla="*/ 85 w 171"/>
                <a:gd name="T21" fmla="*/ 75 h 75"/>
                <a:gd name="T22" fmla="*/ 171 w 171"/>
                <a:gd name="T2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75">
                  <a:moveTo>
                    <a:pt x="171" y="75"/>
                  </a:moveTo>
                  <a:cubicBezTo>
                    <a:pt x="160" y="33"/>
                    <a:pt x="160" y="33"/>
                    <a:pt x="160" y="33"/>
                  </a:cubicBezTo>
                  <a:cubicBezTo>
                    <a:pt x="159" y="29"/>
                    <a:pt x="156" y="26"/>
                    <a:pt x="153" y="24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4" y="26"/>
                    <a:pt x="12" y="29"/>
                    <a:pt x="11" y="3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171" y="75"/>
                    <a:pt x="171" y="75"/>
                    <a:pt x="171" y="7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PA-iṣḷïḑè"/>
            <p:cNvSpPr/>
            <p:nvPr>
              <p:custDataLst>
                <p:tags r:id="rId43"/>
              </p:custDataLst>
            </p:nvPr>
          </p:nvSpPr>
          <p:spPr bwMode="auto">
            <a:xfrm>
              <a:off x="6002338" y="2579688"/>
              <a:ext cx="509588" cy="288925"/>
            </a:xfrm>
            <a:custGeom>
              <a:avLst/>
              <a:gdLst>
                <a:gd name="T0" fmla="*/ 30 w 30"/>
                <a:gd name="T1" fmla="*/ 6 h 17"/>
                <a:gd name="T2" fmla="*/ 29 w 30"/>
                <a:gd name="T3" fmla="*/ 3 h 17"/>
                <a:gd name="T4" fmla="*/ 23 w 30"/>
                <a:gd name="T5" fmla="*/ 0 h 17"/>
                <a:gd name="T6" fmla="*/ 7 w 30"/>
                <a:gd name="T7" fmla="*/ 0 h 17"/>
                <a:gd name="T8" fmla="*/ 0 w 30"/>
                <a:gd name="T9" fmla="*/ 8 h 17"/>
                <a:gd name="T10" fmla="*/ 0 w 30"/>
                <a:gd name="T11" fmla="*/ 10 h 17"/>
                <a:gd name="T12" fmla="*/ 7 w 30"/>
                <a:gd name="T13" fmla="*/ 17 h 17"/>
                <a:gd name="T14" fmla="*/ 23 w 30"/>
                <a:gd name="T15" fmla="*/ 17 h 17"/>
                <a:gd name="T16" fmla="*/ 30 w 30"/>
                <a:gd name="T17" fmla="*/ 10 h 17"/>
                <a:gd name="T18" fmla="*/ 30 w 30"/>
                <a:gd name="T19" fmla="*/ 8 h 17"/>
                <a:gd name="T20" fmla="*/ 30 w 30"/>
                <a:gd name="T21" fmla="*/ 6 h 17"/>
                <a:gd name="T22" fmla="*/ 27 w 30"/>
                <a:gd name="T23" fmla="*/ 10 h 17"/>
                <a:gd name="T24" fmla="*/ 23 w 30"/>
                <a:gd name="T25" fmla="*/ 14 h 17"/>
                <a:gd name="T26" fmla="*/ 7 w 30"/>
                <a:gd name="T27" fmla="*/ 14 h 17"/>
                <a:gd name="T28" fmla="*/ 3 w 30"/>
                <a:gd name="T29" fmla="*/ 10 h 17"/>
                <a:gd name="T30" fmla="*/ 3 w 30"/>
                <a:gd name="T31" fmla="*/ 8 h 17"/>
                <a:gd name="T32" fmla="*/ 7 w 30"/>
                <a:gd name="T33" fmla="*/ 3 h 17"/>
                <a:gd name="T34" fmla="*/ 23 w 30"/>
                <a:gd name="T35" fmla="*/ 3 h 17"/>
                <a:gd name="T36" fmla="*/ 27 w 30"/>
                <a:gd name="T37" fmla="*/ 8 h 17"/>
                <a:gd name="T38" fmla="*/ 27 w 30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7">
                  <a:moveTo>
                    <a:pt x="30" y="6"/>
                  </a:moveTo>
                  <a:cubicBezTo>
                    <a:pt x="30" y="5"/>
                    <a:pt x="29" y="4"/>
                    <a:pt x="29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7"/>
                    <a:pt x="7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7" y="17"/>
                    <a:pt x="30" y="14"/>
                    <a:pt x="30" y="1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7"/>
                    <a:pt x="30" y="7"/>
                    <a:pt x="30" y="6"/>
                  </a:cubicBezTo>
                  <a:close/>
                  <a:moveTo>
                    <a:pt x="27" y="10"/>
                  </a:moveTo>
                  <a:cubicBezTo>
                    <a:pt x="27" y="12"/>
                    <a:pt x="25" y="14"/>
                    <a:pt x="2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5" y="3"/>
                    <a:pt x="27" y="5"/>
                    <a:pt x="27" y="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PA-ï$ḻïďé"/>
            <p:cNvSpPr/>
            <p:nvPr>
              <p:custDataLst>
                <p:tags r:id="rId44"/>
              </p:custDataLst>
            </p:nvPr>
          </p:nvSpPr>
          <p:spPr bwMode="auto">
            <a:xfrm>
              <a:off x="6630988" y="2579688"/>
              <a:ext cx="527050" cy="288925"/>
            </a:xfrm>
            <a:custGeom>
              <a:avLst/>
              <a:gdLst>
                <a:gd name="T0" fmla="*/ 23 w 31"/>
                <a:gd name="T1" fmla="*/ 0 h 17"/>
                <a:gd name="T2" fmla="*/ 8 w 31"/>
                <a:gd name="T3" fmla="*/ 0 h 17"/>
                <a:gd name="T4" fmla="*/ 2 w 31"/>
                <a:gd name="T5" fmla="*/ 3 h 17"/>
                <a:gd name="T6" fmla="*/ 1 w 31"/>
                <a:gd name="T7" fmla="*/ 6 h 17"/>
                <a:gd name="T8" fmla="*/ 0 w 31"/>
                <a:gd name="T9" fmla="*/ 8 h 17"/>
                <a:gd name="T10" fmla="*/ 0 w 31"/>
                <a:gd name="T11" fmla="*/ 10 h 17"/>
                <a:gd name="T12" fmla="*/ 8 w 31"/>
                <a:gd name="T13" fmla="*/ 17 h 17"/>
                <a:gd name="T14" fmla="*/ 23 w 31"/>
                <a:gd name="T15" fmla="*/ 17 h 17"/>
                <a:gd name="T16" fmla="*/ 31 w 31"/>
                <a:gd name="T17" fmla="*/ 10 h 17"/>
                <a:gd name="T18" fmla="*/ 31 w 31"/>
                <a:gd name="T19" fmla="*/ 8 h 17"/>
                <a:gd name="T20" fmla="*/ 23 w 31"/>
                <a:gd name="T21" fmla="*/ 0 h 17"/>
                <a:gd name="T22" fmla="*/ 28 w 31"/>
                <a:gd name="T23" fmla="*/ 10 h 17"/>
                <a:gd name="T24" fmla="*/ 23 w 31"/>
                <a:gd name="T25" fmla="*/ 14 h 17"/>
                <a:gd name="T26" fmla="*/ 8 w 31"/>
                <a:gd name="T27" fmla="*/ 14 h 17"/>
                <a:gd name="T28" fmla="*/ 3 w 31"/>
                <a:gd name="T29" fmla="*/ 10 h 17"/>
                <a:gd name="T30" fmla="*/ 3 w 31"/>
                <a:gd name="T31" fmla="*/ 8 h 17"/>
                <a:gd name="T32" fmla="*/ 8 w 31"/>
                <a:gd name="T33" fmla="*/ 3 h 17"/>
                <a:gd name="T34" fmla="*/ 23 w 31"/>
                <a:gd name="T35" fmla="*/ 3 h 17"/>
                <a:gd name="T36" fmla="*/ 28 w 31"/>
                <a:gd name="T37" fmla="*/ 8 h 17"/>
                <a:gd name="T38" fmla="*/ 28 w 31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7">
                  <a:moveTo>
                    <a:pt x="2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4" y="17"/>
                    <a:pt x="8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8" y="17"/>
                    <a:pt x="31" y="14"/>
                    <a:pt x="31" y="10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3"/>
                    <a:pt x="28" y="0"/>
                    <a:pt x="23" y="0"/>
                  </a:cubicBezTo>
                  <a:close/>
                  <a:moveTo>
                    <a:pt x="28" y="10"/>
                  </a:moveTo>
                  <a:cubicBezTo>
                    <a:pt x="28" y="12"/>
                    <a:pt x="26" y="14"/>
                    <a:pt x="2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6" y="3"/>
                    <a:pt x="8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6" y="3"/>
                    <a:pt x="28" y="5"/>
                    <a:pt x="28" y="8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PA-íşḷíḑé"/>
            <p:cNvSpPr/>
            <p:nvPr>
              <p:custDataLst>
                <p:tags r:id="rId45"/>
              </p:custDataLst>
            </p:nvPr>
          </p:nvSpPr>
          <p:spPr bwMode="auto">
            <a:xfrm>
              <a:off x="6496050" y="2630488"/>
              <a:ext cx="169863" cy="50800"/>
            </a:xfrm>
            <a:prstGeom prst="rect">
              <a:avLst/>
            </a:pr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PA-ïşḻiḑé"/>
            <p:cNvSpPr/>
            <p:nvPr>
              <p:custDataLst>
                <p:tags r:id="rId46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PA-ï$ļîḍê"/>
            <p:cNvSpPr/>
            <p:nvPr>
              <p:custDataLst>
                <p:tags r:id="rId47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PA-íSḻîdê"/>
            <p:cNvSpPr/>
            <p:nvPr>
              <p:custDataLst>
                <p:tags r:id="rId48"/>
              </p:custDataLst>
            </p:nvPr>
          </p:nvSpPr>
          <p:spPr bwMode="auto">
            <a:xfrm>
              <a:off x="4864100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7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PA-íṧļïḍè"/>
            <p:cNvSpPr/>
            <p:nvPr>
              <p:custDataLst>
                <p:tags r:id="rId49"/>
              </p:custDataLst>
            </p:nvPr>
          </p:nvSpPr>
          <p:spPr bwMode="auto">
            <a:xfrm>
              <a:off x="4676775" y="5264151"/>
              <a:ext cx="374650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PA-iSľïḓe"/>
            <p:cNvSpPr/>
            <p:nvPr>
              <p:custDataLst>
                <p:tags r:id="rId50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PA-íšľiḋé"/>
            <p:cNvSpPr/>
            <p:nvPr>
              <p:custDataLst>
                <p:tags r:id="rId51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PA-îş1idè"/>
            <p:cNvSpPr/>
            <p:nvPr>
              <p:custDataLst>
                <p:tags r:id="rId52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PA-îsḻiḍê"/>
            <p:cNvSpPr/>
            <p:nvPr>
              <p:custDataLst>
                <p:tags r:id="rId53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PA-îṧḻïďê"/>
            <p:cNvSpPr/>
            <p:nvPr>
              <p:custDataLst>
                <p:tags r:id="rId54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PA-işľîďè"/>
            <p:cNvSpPr/>
            <p:nvPr>
              <p:custDataLst>
                <p:tags r:id="rId55"/>
              </p:custDataLst>
            </p:nvPr>
          </p:nvSpPr>
          <p:spPr bwMode="auto">
            <a:xfrm>
              <a:off x="4167188" y="5127626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PA-íşľíḍé"/>
            <p:cNvSpPr/>
            <p:nvPr>
              <p:custDataLst>
                <p:tags r:id="rId56"/>
              </p:custDataLst>
            </p:nvPr>
          </p:nvSpPr>
          <p:spPr bwMode="auto">
            <a:xfrm>
              <a:off x="4167188" y="4805363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PA-íśḷíďe"/>
            <p:cNvSpPr/>
            <p:nvPr>
              <p:custDataLst>
                <p:tags r:id="rId57"/>
              </p:custDataLst>
            </p:nvPr>
          </p:nvSpPr>
          <p:spPr bwMode="auto">
            <a:xfrm>
              <a:off x="4251325" y="4141788"/>
              <a:ext cx="1479550" cy="663575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PA-ïśḷidè"/>
            <p:cNvSpPr/>
            <p:nvPr>
              <p:custDataLst>
                <p:tags r:id="rId58"/>
              </p:custDataLst>
            </p:nvPr>
          </p:nvSpPr>
          <p:spPr bwMode="auto">
            <a:xfrm>
              <a:off x="5611813" y="4141788"/>
              <a:ext cx="255588" cy="66357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PA-ísļíḋe"/>
            <p:cNvSpPr/>
            <p:nvPr>
              <p:custDataLst>
                <p:tags r:id="rId59"/>
              </p:custDataLst>
            </p:nvPr>
          </p:nvSpPr>
          <p:spPr bwMode="auto">
            <a:xfrm>
              <a:off x="4251325" y="4176713"/>
              <a:ext cx="1479550" cy="593725"/>
            </a:xfrm>
            <a:prstGeom prst="rect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PA-íṩḻîdè"/>
            <p:cNvSpPr/>
            <p:nvPr>
              <p:custDataLst>
                <p:tags r:id="rId60"/>
              </p:custDataLst>
            </p:nvPr>
          </p:nvSpPr>
          <p:spPr bwMode="auto">
            <a:xfrm>
              <a:off x="5662613" y="4176713"/>
              <a:ext cx="152400" cy="593725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PA-is1îḓe"/>
            <p:cNvSpPr/>
            <p:nvPr>
              <p:custDataLst>
                <p:tags r:id="rId61"/>
              </p:custDataLst>
            </p:nvPr>
          </p:nvSpPr>
          <p:spPr bwMode="auto">
            <a:xfrm>
              <a:off x="4251325" y="4192588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1 h 2"/>
                <a:gd name="T6" fmla="*/ 44 w 89"/>
                <a:gd name="T7" fmla="*/ 0 h 2"/>
                <a:gd name="T8" fmla="*/ 61 w 89"/>
                <a:gd name="T9" fmla="*/ 1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1"/>
                  </a:cubicBezTo>
                  <a:cubicBezTo>
                    <a:pt x="33" y="1"/>
                    <a:pt x="39" y="1"/>
                    <a:pt x="44" y="0"/>
                  </a:cubicBezTo>
                  <a:cubicBezTo>
                    <a:pt x="50" y="1"/>
                    <a:pt x="56" y="1"/>
                    <a:pt x="61" y="1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PA-ïṡḷíḓe"/>
            <p:cNvSpPr/>
            <p:nvPr>
              <p:custDataLst>
                <p:tags r:id="rId62"/>
              </p:custDataLst>
            </p:nvPr>
          </p:nvSpPr>
          <p:spPr bwMode="auto">
            <a:xfrm>
              <a:off x="4251325" y="4260851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PA-iṡḻîdé"/>
            <p:cNvSpPr/>
            <p:nvPr>
              <p:custDataLst>
                <p:tags r:id="rId63"/>
              </p:custDataLst>
            </p:nvPr>
          </p:nvSpPr>
          <p:spPr bwMode="auto">
            <a:xfrm>
              <a:off x="4251325" y="4329113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PA-işḷidê"/>
            <p:cNvSpPr/>
            <p:nvPr>
              <p:custDataLst>
                <p:tags r:id="rId64"/>
              </p:custDataLst>
            </p:nvPr>
          </p:nvSpPr>
          <p:spPr bwMode="auto">
            <a:xfrm>
              <a:off x="4251325" y="4397376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1 h 2"/>
                <a:gd name="T18" fmla="*/ 44 w 89"/>
                <a:gd name="T19" fmla="*/ 2 h 2"/>
                <a:gd name="T20" fmla="*/ 28 w 89"/>
                <a:gd name="T21" fmla="*/ 1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PA-ïşḷídê"/>
            <p:cNvSpPr/>
            <p:nvPr>
              <p:custDataLst>
                <p:tags r:id="rId65"/>
              </p:custDataLst>
            </p:nvPr>
          </p:nvSpPr>
          <p:spPr bwMode="auto">
            <a:xfrm>
              <a:off x="4251325" y="4465638"/>
              <a:ext cx="1512888" cy="15875"/>
            </a:xfrm>
            <a:custGeom>
              <a:avLst/>
              <a:gdLst>
                <a:gd name="T0" fmla="*/ 0 w 89"/>
                <a:gd name="T1" fmla="*/ 0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0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0"/>
                  </a:moveTo>
                  <a:cubicBezTo>
                    <a:pt x="0" y="0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0"/>
                    <a:pt x="89" y="0"/>
                  </a:cubicBezTo>
                  <a:cubicBezTo>
                    <a:pt x="89" y="0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PA-îŝlídê"/>
            <p:cNvSpPr/>
            <p:nvPr>
              <p:custDataLst>
                <p:tags r:id="rId66"/>
              </p:custDataLst>
            </p:nvPr>
          </p:nvSpPr>
          <p:spPr bwMode="auto">
            <a:xfrm>
              <a:off x="4251325" y="4516438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PA-iśľîdê"/>
            <p:cNvSpPr/>
            <p:nvPr>
              <p:custDataLst>
                <p:tags r:id="rId67"/>
              </p:custDataLst>
            </p:nvPr>
          </p:nvSpPr>
          <p:spPr bwMode="auto">
            <a:xfrm>
              <a:off x="4251325" y="4583113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PA-îsľíḋê"/>
            <p:cNvSpPr/>
            <p:nvPr>
              <p:custDataLst>
                <p:tags r:id="rId68"/>
              </p:custDataLst>
            </p:nvPr>
          </p:nvSpPr>
          <p:spPr bwMode="auto">
            <a:xfrm>
              <a:off x="4251325" y="4651376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PA-iṣľiḑe"/>
            <p:cNvSpPr/>
            <p:nvPr>
              <p:custDataLst>
                <p:tags r:id="rId69"/>
              </p:custDataLst>
            </p:nvPr>
          </p:nvSpPr>
          <p:spPr bwMode="auto">
            <a:xfrm>
              <a:off x="4251325" y="4719638"/>
              <a:ext cx="1512888" cy="17463"/>
            </a:xfrm>
            <a:custGeom>
              <a:avLst/>
              <a:gdLst>
                <a:gd name="T0" fmla="*/ 0 w 89"/>
                <a:gd name="T1" fmla="*/ 1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1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PA-îs1iḓê"/>
            <p:cNvSpPr/>
            <p:nvPr>
              <p:custDataLst>
                <p:tags r:id="rId70"/>
              </p:custDataLst>
            </p:nvPr>
          </p:nvSpPr>
          <p:spPr bwMode="auto">
            <a:xfrm>
              <a:off x="4795838" y="3819526"/>
              <a:ext cx="866775" cy="271463"/>
            </a:xfrm>
            <a:custGeom>
              <a:avLst/>
              <a:gdLst>
                <a:gd name="T0" fmla="*/ 51 w 51"/>
                <a:gd name="T1" fmla="*/ 16 h 16"/>
                <a:gd name="T2" fmla="*/ 0 w 51"/>
                <a:gd name="T3" fmla="*/ 16 h 16"/>
                <a:gd name="T4" fmla="*/ 0 w 51"/>
                <a:gd name="T5" fmla="*/ 0 h 16"/>
                <a:gd name="T6" fmla="*/ 51 w 51"/>
                <a:gd name="T7" fmla="*/ 0 h 16"/>
                <a:gd name="T8" fmla="*/ 51 w 5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6">
                  <a:moveTo>
                    <a:pt x="5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9" y="0"/>
                    <a:pt x="49" y="16"/>
                    <a:pt x="5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PA-íṥlîḑê"/>
            <p:cNvSpPr/>
            <p:nvPr>
              <p:custDataLst>
                <p:tags r:id="rId71"/>
              </p:custDataLst>
            </p:nvPr>
          </p:nvSpPr>
          <p:spPr bwMode="auto">
            <a:xfrm>
              <a:off x="4659313" y="3819526"/>
              <a:ext cx="273050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PA-ïṧliḑê"/>
            <p:cNvSpPr/>
            <p:nvPr>
              <p:custDataLst>
                <p:tags r:id="rId72"/>
              </p:custDataLst>
            </p:nvPr>
          </p:nvSpPr>
          <p:spPr bwMode="auto">
            <a:xfrm>
              <a:off x="3878263" y="3768726"/>
              <a:ext cx="390525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PA-iṡḻïḍê"/>
            <p:cNvSpPr/>
            <p:nvPr>
              <p:custDataLst>
                <p:tags r:id="rId73"/>
              </p:custDataLst>
            </p:nvPr>
          </p:nvSpPr>
          <p:spPr bwMode="auto">
            <a:xfrm>
              <a:off x="4065588" y="3768726"/>
              <a:ext cx="1597025" cy="373063"/>
            </a:xfrm>
            <a:custGeom>
              <a:avLst/>
              <a:gdLst>
                <a:gd name="T0" fmla="*/ 94 w 94"/>
                <a:gd name="T1" fmla="*/ 0 h 22"/>
                <a:gd name="T2" fmla="*/ 0 w 94"/>
                <a:gd name="T3" fmla="*/ 0 h 22"/>
                <a:gd name="T4" fmla="*/ 0 w 94"/>
                <a:gd name="T5" fmla="*/ 22 h 22"/>
                <a:gd name="T6" fmla="*/ 94 w 94"/>
                <a:gd name="T7" fmla="*/ 22 h 22"/>
                <a:gd name="T8" fmla="*/ 94 w 94"/>
                <a:gd name="T9" fmla="*/ 19 h 22"/>
                <a:gd name="T10" fmla="*/ 43 w 94"/>
                <a:gd name="T11" fmla="*/ 19 h 22"/>
                <a:gd name="T12" fmla="*/ 35 w 94"/>
                <a:gd name="T13" fmla="*/ 11 h 22"/>
                <a:gd name="T14" fmla="*/ 43 w 94"/>
                <a:gd name="T15" fmla="*/ 3 h 22"/>
                <a:gd name="T16" fmla="*/ 94 w 94"/>
                <a:gd name="T17" fmla="*/ 3 h 22"/>
                <a:gd name="T18" fmla="*/ 94 w 94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2">
                  <a:moveTo>
                    <a:pt x="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39" y="19"/>
                    <a:pt x="35" y="15"/>
                    <a:pt x="35" y="11"/>
                  </a:cubicBezTo>
                  <a:cubicBezTo>
                    <a:pt x="35" y="6"/>
                    <a:pt x="39" y="3"/>
                    <a:pt x="43" y="3"/>
                  </a:cubicBezTo>
                  <a:cubicBezTo>
                    <a:pt x="94" y="3"/>
                    <a:pt x="94" y="3"/>
                    <a:pt x="94" y="3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PA-íṡḷïḋè"/>
            <p:cNvSpPr/>
            <p:nvPr>
              <p:custDataLst>
                <p:tags r:id="rId74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PA-îṥ1iďê"/>
            <p:cNvSpPr/>
            <p:nvPr>
              <p:custDataLst>
                <p:tags r:id="rId75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PA-ïšļîḍé"/>
            <p:cNvSpPr/>
            <p:nvPr>
              <p:custDataLst>
                <p:tags r:id="rId76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PA-îšļíḑè"/>
            <p:cNvSpPr/>
            <p:nvPr>
              <p:custDataLst>
                <p:tags r:id="rId77"/>
              </p:custDataLst>
            </p:nvPr>
          </p:nvSpPr>
          <p:spPr bwMode="auto">
            <a:xfrm>
              <a:off x="4405313" y="3717926"/>
              <a:ext cx="1325563" cy="50800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PA-íSḻîďè"/>
            <p:cNvSpPr/>
            <p:nvPr>
              <p:custDataLst>
                <p:tags r:id="rId78"/>
              </p:custDataLst>
            </p:nvPr>
          </p:nvSpPr>
          <p:spPr bwMode="auto">
            <a:xfrm>
              <a:off x="4405313" y="3479801"/>
              <a:ext cx="1325563" cy="33338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PA-íṣļiďè"/>
            <p:cNvSpPr/>
            <p:nvPr>
              <p:custDataLst>
                <p:tags r:id="rId79"/>
              </p:custDataLst>
            </p:nvPr>
          </p:nvSpPr>
          <p:spPr bwMode="auto">
            <a:xfrm>
              <a:off x="5611813" y="3479801"/>
              <a:ext cx="238125" cy="28892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PA-iślïde"/>
            <p:cNvSpPr/>
            <p:nvPr>
              <p:custDataLst>
                <p:tags r:id="rId80"/>
              </p:custDataLst>
            </p:nvPr>
          </p:nvSpPr>
          <p:spPr bwMode="auto">
            <a:xfrm>
              <a:off x="4405313" y="3513138"/>
              <a:ext cx="1325563" cy="204788"/>
            </a:xfrm>
            <a:custGeom>
              <a:avLst/>
              <a:gdLst>
                <a:gd name="T0" fmla="*/ 0 w 78"/>
                <a:gd name="T1" fmla="*/ 12 h 12"/>
                <a:gd name="T2" fmla="*/ 78 w 78"/>
                <a:gd name="T3" fmla="*/ 12 h 12"/>
                <a:gd name="T4" fmla="*/ 78 w 78"/>
                <a:gd name="T5" fmla="*/ 0 h 12"/>
                <a:gd name="T6" fmla="*/ 0 w 78"/>
                <a:gd name="T7" fmla="*/ 0 h 12"/>
                <a:gd name="T8" fmla="*/ 0 w 78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0" y="12"/>
                  </a:moveTo>
                  <a:cubicBezTo>
                    <a:pt x="78" y="12"/>
                    <a:pt x="78" y="12"/>
                    <a:pt x="78" y="1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12"/>
                    <a:pt x="0" y="12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PA-ïṧḻíḋê"/>
            <p:cNvSpPr/>
            <p:nvPr>
              <p:custDataLst>
                <p:tags r:id="rId81"/>
              </p:custDataLst>
            </p:nvPr>
          </p:nvSpPr>
          <p:spPr bwMode="auto">
            <a:xfrm>
              <a:off x="5662613" y="3513138"/>
              <a:ext cx="136525" cy="204788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PA-iṣḻíḍé"/>
            <p:cNvSpPr/>
            <p:nvPr>
              <p:custDataLst>
                <p:tags r:id="rId82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PA-íšḻíḍè"/>
            <p:cNvSpPr/>
            <p:nvPr>
              <p:custDataLst>
                <p:tags r:id="rId83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PA-íSļïďè"/>
            <p:cNvSpPr/>
            <p:nvPr>
              <p:custDataLst>
                <p:tags r:id="rId84"/>
              </p:custDataLst>
            </p:nvPr>
          </p:nvSpPr>
          <p:spPr bwMode="auto">
            <a:xfrm>
              <a:off x="5764213" y="1543051"/>
              <a:ext cx="1631950" cy="7810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PA-íŝḻíḍe"/>
            <p:cNvSpPr/>
            <p:nvPr>
              <p:custDataLst>
                <p:tags r:id="rId85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solidFill>
              <a:srgbClr val="F0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PA-íŝḷíḑê"/>
            <p:cNvSpPr/>
            <p:nvPr>
              <p:custDataLst>
                <p:tags r:id="rId86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PA-î$ḷiḍè"/>
            <p:cNvSpPr/>
            <p:nvPr>
              <p:custDataLst>
                <p:tags r:id="rId87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PA-íşliḑe"/>
            <p:cNvSpPr/>
            <p:nvPr>
              <p:custDataLst>
                <p:tags r:id="rId88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PA-íṧḻïḍe"/>
            <p:cNvSpPr/>
            <p:nvPr>
              <p:custDataLst>
                <p:tags r:id="rId89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PA-îsḻîďé"/>
            <p:cNvSpPr/>
            <p:nvPr>
              <p:custDataLst>
                <p:tags r:id="rId90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PA-ïş1ïďé"/>
            <p:cNvSpPr/>
            <p:nvPr>
              <p:custDataLst>
                <p:tags r:id="rId91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solidFill>
              <a:srgbClr val="FAC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PA-ïšliḓè"/>
            <p:cNvSpPr/>
            <p:nvPr>
              <p:custDataLst>
                <p:tags r:id="rId92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PA-î$ļiḍê"/>
            <p:cNvSpPr/>
            <p:nvPr>
              <p:custDataLst>
                <p:tags r:id="rId93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close/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F46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PA-iś1ïďé"/>
            <p:cNvSpPr/>
            <p:nvPr>
              <p:custDataLst>
                <p:tags r:id="rId94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PA-iṡľîďè"/>
            <p:cNvSpPr/>
            <p:nvPr>
              <p:custDataLst>
                <p:tags r:id="rId95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PA-ïSliḍè"/>
            <p:cNvSpPr/>
            <p:nvPr>
              <p:custDataLst>
                <p:tags r:id="rId96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PA-iṩ1îḋé"/>
            <p:cNvSpPr/>
            <p:nvPr>
              <p:custDataLst>
                <p:tags r:id="rId97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PA-ïṡ1îḍe"/>
            <p:cNvSpPr/>
            <p:nvPr>
              <p:custDataLst>
                <p:tags r:id="rId98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PA-íśḷiḍé"/>
            <p:cNvSpPr/>
            <p:nvPr>
              <p:custDataLst>
                <p:tags r:id="rId99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PA-íš1îḑé"/>
            <p:cNvSpPr/>
            <p:nvPr>
              <p:custDataLst>
                <p:tags r:id="rId100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PA-í$ḻïḋé"/>
            <p:cNvSpPr/>
            <p:nvPr>
              <p:custDataLst>
                <p:tags r:id="rId101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solidFill>
              <a:srgbClr val="008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PA-iṡḷidê"/>
            <p:cNvSpPr/>
            <p:nvPr>
              <p:custDataLst>
                <p:tags r:id="rId102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PA-ïṣ1ídé"/>
            <p:cNvSpPr/>
            <p:nvPr>
              <p:custDataLst>
                <p:tags r:id="rId103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  <a:close/>
                </a:path>
              </a:pathLst>
            </a:custGeom>
            <a:solidFill>
              <a:srgbClr val="007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PA-îŝḻídé"/>
            <p:cNvSpPr/>
            <p:nvPr>
              <p:custDataLst>
                <p:tags r:id="rId104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PA-îṧļîḓé"/>
            <p:cNvSpPr/>
            <p:nvPr>
              <p:custDataLst>
                <p:tags r:id="rId105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solidFill>
              <a:srgbClr val="00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PA-íŝḷîḋe"/>
            <p:cNvSpPr/>
            <p:nvPr>
              <p:custDataLst>
                <p:tags r:id="rId106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PA-ïş1íḍê"/>
            <p:cNvSpPr/>
            <p:nvPr>
              <p:custDataLst>
                <p:tags r:id="rId107"/>
              </p:custDataLst>
            </p:nvPr>
          </p:nvSpPr>
          <p:spPr bwMode="auto">
            <a:xfrm>
              <a:off x="7431088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6" y="0"/>
                    <a:pt x="66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PA-í$lïḋê"/>
            <p:cNvSpPr/>
            <p:nvPr>
              <p:custDataLst>
                <p:tags r:id="rId108"/>
              </p:custDataLst>
            </p:nvPr>
          </p:nvSpPr>
          <p:spPr bwMode="auto">
            <a:xfrm>
              <a:off x="7243763" y="5264151"/>
              <a:ext cx="373063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PA-îsḷîďê"/>
            <p:cNvSpPr/>
            <p:nvPr>
              <p:custDataLst>
                <p:tags r:id="rId109"/>
              </p:custDataLst>
            </p:nvPr>
          </p:nvSpPr>
          <p:spPr bwMode="auto">
            <a:xfrm>
              <a:off x="6172200" y="5178426"/>
              <a:ext cx="527050" cy="527050"/>
            </a:xfrm>
            <a:prstGeom prst="ellipse">
              <a:avLst/>
            </a:pr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PA-îS1ídè"/>
            <p:cNvSpPr/>
            <p:nvPr>
              <p:custDataLst>
                <p:tags r:id="rId110"/>
              </p:custDataLst>
            </p:nvPr>
          </p:nvSpPr>
          <p:spPr bwMode="auto">
            <a:xfrm>
              <a:off x="6445250" y="5178426"/>
              <a:ext cx="2174875" cy="527050"/>
            </a:xfrm>
            <a:custGeom>
              <a:avLst/>
              <a:gdLst>
                <a:gd name="T0" fmla="*/ 128 w 128"/>
                <a:gd name="T1" fmla="*/ 0 h 31"/>
                <a:gd name="T2" fmla="*/ 0 w 128"/>
                <a:gd name="T3" fmla="*/ 0 h 31"/>
                <a:gd name="T4" fmla="*/ 0 w 128"/>
                <a:gd name="T5" fmla="*/ 31 h 31"/>
                <a:gd name="T6" fmla="*/ 128 w 128"/>
                <a:gd name="T7" fmla="*/ 31 h 31"/>
                <a:gd name="T8" fmla="*/ 128 w 128"/>
                <a:gd name="T9" fmla="*/ 26 h 31"/>
                <a:gd name="T10" fmla="*/ 58 w 128"/>
                <a:gd name="T11" fmla="*/ 26 h 31"/>
                <a:gd name="T12" fmla="*/ 47 w 128"/>
                <a:gd name="T13" fmla="*/ 16 h 31"/>
                <a:gd name="T14" fmla="*/ 58 w 128"/>
                <a:gd name="T15" fmla="*/ 5 h 31"/>
                <a:gd name="T16" fmla="*/ 128 w 128"/>
                <a:gd name="T17" fmla="*/ 5 h 31"/>
                <a:gd name="T18" fmla="*/ 128 w 128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31">
                  <a:moveTo>
                    <a:pt x="1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2" y="26"/>
                    <a:pt x="47" y="22"/>
                    <a:pt x="47" y="16"/>
                  </a:cubicBezTo>
                  <a:cubicBezTo>
                    <a:pt x="47" y="10"/>
                    <a:pt x="52" y="5"/>
                    <a:pt x="58" y="5"/>
                  </a:cubicBezTo>
                  <a:cubicBezTo>
                    <a:pt x="128" y="5"/>
                    <a:pt x="128" y="5"/>
                    <a:pt x="128" y="5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PA-iṩḷiďè"/>
            <p:cNvSpPr/>
            <p:nvPr>
              <p:custDataLst>
                <p:tags r:id="rId111"/>
              </p:custDataLst>
            </p:nvPr>
          </p:nvSpPr>
          <p:spPr bwMode="auto">
            <a:xfrm>
              <a:off x="7243763" y="3598863"/>
              <a:ext cx="849313" cy="747713"/>
            </a:xfrm>
            <a:custGeom>
              <a:avLst/>
              <a:gdLst>
                <a:gd name="T0" fmla="*/ 22 w 50"/>
                <a:gd name="T1" fmla="*/ 4 h 44"/>
                <a:gd name="T2" fmla="*/ 2 w 50"/>
                <a:gd name="T3" fmla="*/ 9 h 44"/>
                <a:gd name="T4" fmla="*/ 2 w 50"/>
                <a:gd name="T5" fmla="*/ 25 h 44"/>
                <a:gd name="T6" fmla="*/ 26 w 50"/>
                <a:gd name="T7" fmla="*/ 44 h 44"/>
                <a:gd name="T8" fmla="*/ 50 w 50"/>
                <a:gd name="T9" fmla="*/ 18 h 44"/>
                <a:gd name="T10" fmla="*/ 39 w 50"/>
                <a:gd name="T11" fmla="*/ 3 h 44"/>
                <a:gd name="T12" fmla="*/ 29 w 50"/>
                <a:gd name="T13" fmla="*/ 3 h 44"/>
                <a:gd name="T14" fmla="*/ 22 w 50"/>
                <a:gd name="T15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4">
                  <a:moveTo>
                    <a:pt x="22" y="4"/>
                  </a:moveTo>
                  <a:cubicBezTo>
                    <a:pt x="15" y="3"/>
                    <a:pt x="6" y="0"/>
                    <a:pt x="2" y="9"/>
                  </a:cubicBezTo>
                  <a:cubicBezTo>
                    <a:pt x="0" y="14"/>
                    <a:pt x="0" y="20"/>
                    <a:pt x="2" y="25"/>
                  </a:cubicBezTo>
                  <a:cubicBezTo>
                    <a:pt x="5" y="40"/>
                    <a:pt x="15" y="44"/>
                    <a:pt x="26" y="44"/>
                  </a:cubicBezTo>
                  <a:cubicBezTo>
                    <a:pt x="41" y="44"/>
                    <a:pt x="50" y="32"/>
                    <a:pt x="50" y="18"/>
                  </a:cubicBezTo>
                  <a:cubicBezTo>
                    <a:pt x="50" y="10"/>
                    <a:pt x="46" y="4"/>
                    <a:pt x="39" y="3"/>
                  </a:cubicBezTo>
                  <a:cubicBezTo>
                    <a:pt x="35" y="2"/>
                    <a:pt x="32" y="3"/>
                    <a:pt x="29" y="3"/>
                  </a:cubicBezTo>
                  <a:cubicBezTo>
                    <a:pt x="27" y="3"/>
                    <a:pt x="25" y="4"/>
                    <a:pt x="22" y="4"/>
                  </a:cubicBezTo>
                </a:path>
              </a:pathLst>
            </a:custGeom>
            <a:solidFill>
              <a:srgbClr val="FF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PA-iśľiḑe"/>
            <p:cNvSpPr/>
            <p:nvPr>
              <p:custDataLst>
                <p:tags r:id="rId112"/>
              </p:custDataLst>
            </p:nvPr>
          </p:nvSpPr>
          <p:spPr bwMode="auto">
            <a:xfrm>
              <a:off x="7446963" y="3667126"/>
              <a:ext cx="357188" cy="84138"/>
            </a:xfrm>
            <a:custGeom>
              <a:avLst/>
              <a:gdLst>
                <a:gd name="T0" fmla="*/ 2 w 21"/>
                <a:gd name="T1" fmla="*/ 0 h 5"/>
                <a:gd name="T2" fmla="*/ 0 w 21"/>
                <a:gd name="T3" fmla="*/ 1 h 5"/>
                <a:gd name="T4" fmla="*/ 12 w 21"/>
                <a:gd name="T5" fmla="*/ 5 h 5"/>
                <a:gd name="T6" fmla="*/ 20 w 21"/>
                <a:gd name="T7" fmla="*/ 1 h 5"/>
                <a:gd name="T8" fmla="*/ 18 w 21"/>
                <a:gd name="T9" fmla="*/ 0 h 5"/>
                <a:gd name="T10" fmla="*/ 15 w 21"/>
                <a:gd name="T11" fmla="*/ 1 h 5"/>
                <a:gd name="T12" fmla="*/ 12 w 21"/>
                <a:gd name="T13" fmla="*/ 1 h 5"/>
                <a:gd name="T14" fmla="*/ 12 w 21"/>
                <a:gd name="T15" fmla="*/ 1 h 5"/>
                <a:gd name="T16" fmla="*/ 7 w 21"/>
                <a:gd name="T17" fmla="*/ 1 h 5"/>
                <a:gd name="T18" fmla="*/ 2 w 21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5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5" y="5"/>
                    <a:pt x="12" y="5"/>
                  </a:cubicBezTo>
                  <a:cubicBezTo>
                    <a:pt x="18" y="5"/>
                    <a:pt x="21" y="2"/>
                    <a:pt x="20" y="1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7" y="0"/>
                    <a:pt x="16" y="1"/>
                    <a:pt x="15" y="1"/>
                  </a:cubicBezTo>
                  <a:cubicBezTo>
                    <a:pt x="14" y="1"/>
                    <a:pt x="14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9" y="1"/>
                    <a:pt x="7" y="1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PA-íśliďê"/>
            <p:cNvSpPr/>
            <p:nvPr>
              <p:custDataLst>
                <p:tags r:id="rId113"/>
              </p:custDataLst>
            </p:nvPr>
          </p:nvSpPr>
          <p:spPr bwMode="auto">
            <a:xfrm>
              <a:off x="7616825" y="3513138"/>
              <a:ext cx="50800" cy="220663"/>
            </a:xfrm>
            <a:custGeom>
              <a:avLst/>
              <a:gdLst>
                <a:gd name="T0" fmla="*/ 2 w 3"/>
                <a:gd name="T1" fmla="*/ 3 h 13"/>
                <a:gd name="T2" fmla="*/ 1 w 3"/>
                <a:gd name="T3" fmla="*/ 8 h 13"/>
                <a:gd name="T4" fmla="*/ 2 w 3"/>
                <a:gd name="T5" fmla="*/ 13 h 13"/>
                <a:gd name="T6" fmla="*/ 0 w 3"/>
                <a:gd name="T7" fmla="*/ 13 h 13"/>
                <a:gd name="T8" fmla="*/ 0 w 3"/>
                <a:gd name="T9" fmla="*/ 1 h 13"/>
                <a:gd name="T10" fmla="*/ 2 w 3"/>
                <a:gd name="T11" fmla="*/ 0 h 13"/>
                <a:gd name="T12" fmla="*/ 2 w 3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3">
                  <a:moveTo>
                    <a:pt x="2" y="3"/>
                  </a:moveTo>
                  <a:cubicBezTo>
                    <a:pt x="2" y="5"/>
                    <a:pt x="2" y="6"/>
                    <a:pt x="1" y="8"/>
                  </a:cubicBezTo>
                  <a:cubicBezTo>
                    <a:pt x="1" y="10"/>
                    <a:pt x="2" y="11"/>
                    <a:pt x="2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0" y="9"/>
                    <a:pt x="0" y="5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78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PA-íšļïdé"/>
            <p:cNvSpPr/>
            <p:nvPr>
              <p:custDataLst>
                <p:tags r:id="rId114"/>
              </p:custDataLst>
            </p:nvPr>
          </p:nvSpPr>
          <p:spPr bwMode="auto">
            <a:xfrm>
              <a:off x="7804150" y="3667126"/>
              <a:ext cx="204788" cy="134938"/>
            </a:xfrm>
            <a:custGeom>
              <a:avLst/>
              <a:gdLst>
                <a:gd name="T0" fmla="*/ 5 w 12"/>
                <a:gd name="T1" fmla="*/ 0 h 8"/>
                <a:gd name="T2" fmla="*/ 4 w 12"/>
                <a:gd name="T3" fmla="*/ 1 h 8"/>
                <a:gd name="T4" fmla="*/ 1 w 12"/>
                <a:gd name="T5" fmla="*/ 5 h 8"/>
                <a:gd name="T6" fmla="*/ 9 w 12"/>
                <a:gd name="T7" fmla="*/ 8 h 8"/>
                <a:gd name="T8" fmla="*/ 10 w 12"/>
                <a:gd name="T9" fmla="*/ 8 h 8"/>
                <a:gd name="T10" fmla="*/ 12 w 12"/>
                <a:gd name="T11" fmla="*/ 7 h 8"/>
                <a:gd name="T12" fmla="*/ 11 w 12"/>
                <a:gd name="T13" fmla="*/ 4 h 8"/>
                <a:gd name="T14" fmla="*/ 5 w 12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5" y="0"/>
                  </a:moveTo>
                  <a:cubicBezTo>
                    <a:pt x="5" y="0"/>
                    <a:pt x="4" y="0"/>
                    <a:pt x="4" y="1"/>
                  </a:cubicBezTo>
                  <a:cubicBezTo>
                    <a:pt x="3" y="3"/>
                    <a:pt x="0" y="3"/>
                    <a:pt x="1" y="5"/>
                  </a:cubicBezTo>
                  <a:cubicBezTo>
                    <a:pt x="2" y="6"/>
                    <a:pt x="7" y="7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2" y="8"/>
                    <a:pt x="12" y="7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0" y="2"/>
                    <a:pt x="7" y="0"/>
                    <a:pt x="5" y="0"/>
                  </a:cubicBezTo>
                </a:path>
              </a:pathLst>
            </a:custGeom>
            <a:solidFill>
              <a:srgbClr val="F4D7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PA-îṧḷïďe"/>
            <p:cNvSpPr/>
            <p:nvPr>
              <p:custDataLst>
                <p:tags r:id="rId115"/>
              </p:custDataLst>
            </p:nvPr>
          </p:nvSpPr>
          <p:spPr bwMode="auto">
            <a:xfrm>
              <a:off x="7821613" y="4159251"/>
              <a:ext cx="203200" cy="169863"/>
            </a:xfrm>
            <a:custGeom>
              <a:avLst/>
              <a:gdLst>
                <a:gd name="T0" fmla="*/ 12 w 12"/>
                <a:gd name="T1" fmla="*/ 0 h 10"/>
                <a:gd name="T2" fmla="*/ 12 w 12"/>
                <a:gd name="T3" fmla="*/ 0 h 10"/>
                <a:gd name="T4" fmla="*/ 0 w 12"/>
                <a:gd name="T5" fmla="*/ 10 h 10"/>
                <a:gd name="T6" fmla="*/ 0 w 12"/>
                <a:gd name="T7" fmla="*/ 10 h 10"/>
                <a:gd name="T8" fmla="*/ 12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5"/>
                    <a:pt x="5" y="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8"/>
                    <a:pt x="9" y="5"/>
                    <a:pt x="12" y="0"/>
                  </a:cubicBezTo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PA-ïṥḻîde"/>
            <p:cNvSpPr/>
            <p:nvPr>
              <p:custDataLst>
                <p:tags r:id="rId116"/>
              </p:custDataLst>
            </p:nvPr>
          </p:nvSpPr>
          <p:spPr bwMode="auto">
            <a:xfrm>
              <a:off x="7685088" y="4329113"/>
              <a:ext cx="136525" cy="17463"/>
            </a:xfrm>
            <a:custGeom>
              <a:avLst/>
              <a:gdLst>
                <a:gd name="T0" fmla="*/ 8 w 8"/>
                <a:gd name="T1" fmla="*/ 0 h 1"/>
                <a:gd name="T2" fmla="*/ 0 w 8"/>
                <a:gd name="T3" fmla="*/ 1 h 1"/>
                <a:gd name="T4" fmla="*/ 0 w 8"/>
                <a:gd name="T5" fmla="*/ 1 h 1"/>
                <a:gd name="T6" fmla="*/ 8 w 8"/>
                <a:gd name="T7" fmla="*/ 0 h 1"/>
                <a:gd name="T8" fmla="*/ 8 w 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PA-íSlïḑê"/>
            <p:cNvSpPr/>
            <p:nvPr>
              <p:custDataLst>
                <p:tags r:id="rId117"/>
              </p:custDataLst>
            </p:nvPr>
          </p:nvSpPr>
          <p:spPr bwMode="auto">
            <a:xfrm>
              <a:off x="7243763" y="3667126"/>
              <a:ext cx="781050" cy="679450"/>
            </a:xfrm>
            <a:custGeom>
              <a:avLst/>
              <a:gdLst>
                <a:gd name="T0" fmla="*/ 7 w 46"/>
                <a:gd name="T1" fmla="*/ 0 h 40"/>
                <a:gd name="T2" fmla="*/ 2 w 46"/>
                <a:gd name="T3" fmla="*/ 5 h 40"/>
                <a:gd name="T4" fmla="*/ 2 w 46"/>
                <a:gd name="T5" fmla="*/ 21 h 40"/>
                <a:gd name="T6" fmla="*/ 26 w 46"/>
                <a:gd name="T7" fmla="*/ 40 h 40"/>
                <a:gd name="T8" fmla="*/ 34 w 46"/>
                <a:gd name="T9" fmla="*/ 39 h 40"/>
                <a:gd name="T10" fmla="*/ 46 w 46"/>
                <a:gd name="T11" fmla="*/ 29 h 40"/>
                <a:gd name="T12" fmla="*/ 31 w 46"/>
                <a:gd name="T13" fmla="*/ 33 h 40"/>
                <a:gd name="T14" fmla="*/ 15 w 46"/>
                <a:gd name="T15" fmla="*/ 27 h 40"/>
                <a:gd name="T16" fmla="*/ 6 w 46"/>
                <a:gd name="T17" fmla="*/ 12 h 40"/>
                <a:gd name="T18" fmla="*/ 6 w 46"/>
                <a:gd name="T19" fmla="*/ 3 h 40"/>
                <a:gd name="T20" fmla="*/ 7 w 46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0">
                  <a:moveTo>
                    <a:pt x="7" y="0"/>
                  </a:moveTo>
                  <a:cubicBezTo>
                    <a:pt x="5" y="1"/>
                    <a:pt x="3" y="3"/>
                    <a:pt x="2" y="5"/>
                  </a:cubicBezTo>
                  <a:cubicBezTo>
                    <a:pt x="0" y="10"/>
                    <a:pt x="0" y="16"/>
                    <a:pt x="2" y="21"/>
                  </a:cubicBezTo>
                  <a:cubicBezTo>
                    <a:pt x="5" y="36"/>
                    <a:pt x="15" y="40"/>
                    <a:pt x="26" y="40"/>
                  </a:cubicBezTo>
                  <a:cubicBezTo>
                    <a:pt x="29" y="40"/>
                    <a:pt x="31" y="39"/>
                    <a:pt x="34" y="39"/>
                  </a:cubicBezTo>
                  <a:cubicBezTo>
                    <a:pt x="39" y="37"/>
                    <a:pt x="43" y="34"/>
                    <a:pt x="46" y="29"/>
                  </a:cubicBezTo>
                  <a:cubicBezTo>
                    <a:pt x="41" y="31"/>
                    <a:pt x="36" y="33"/>
                    <a:pt x="31" y="33"/>
                  </a:cubicBezTo>
                  <a:cubicBezTo>
                    <a:pt x="25" y="33"/>
                    <a:pt x="19" y="31"/>
                    <a:pt x="15" y="27"/>
                  </a:cubicBezTo>
                  <a:cubicBezTo>
                    <a:pt x="11" y="24"/>
                    <a:pt x="7" y="18"/>
                    <a:pt x="6" y="12"/>
                  </a:cubicBezTo>
                  <a:cubicBezTo>
                    <a:pt x="6" y="9"/>
                    <a:pt x="6" y="6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PA-íṩļîdé"/>
            <p:cNvSpPr/>
            <p:nvPr>
              <p:custDataLst>
                <p:tags r:id="rId118"/>
              </p:custDataLst>
            </p:nvPr>
          </p:nvSpPr>
          <p:spPr bwMode="auto">
            <a:xfrm>
              <a:off x="5424488" y="1508126"/>
              <a:ext cx="50800" cy="527050"/>
            </a:xfrm>
            <a:prstGeom prst="rect">
              <a:avLst/>
            </a:prstGeom>
            <a:solidFill>
              <a:srgbClr val="1E3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PA-ïṥ1iďe"/>
            <p:cNvSpPr/>
            <p:nvPr>
              <p:custDataLst>
                <p:tags r:id="rId119"/>
              </p:custDataLst>
            </p:nvPr>
          </p:nvSpPr>
          <p:spPr bwMode="auto">
            <a:xfrm>
              <a:off x="5373688" y="2017713"/>
              <a:ext cx="152400" cy="153988"/>
            </a:xfrm>
            <a:prstGeom prst="ellipse">
              <a:avLst/>
            </a:prstGeom>
            <a:solidFill>
              <a:srgbClr val="FFC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PA-ïṡľiḍe"/>
            <p:cNvSpPr/>
            <p:nvPr>
              <p:custDataLst>
                <p:tags r:id="rId120"/>
              </p:custDataLst>
            </p:nvPr>
          </p:nvSpPr>
          <p:spPr bwMode="auto">
            <a:xfrm>
              <a:off x="5305425" y="1117601"/>
              <a:ext cx="2532063" cy="782638"/>
            </a:xfrm>
            <a:custGeom>
              <a:avLst/>
              <a:gdLst>
                <a:gd name="T0" fmla="*/ 803 w 1595"/>
                <a:gd name="T1" fmla="*/ 493 h 493"/>
                <a:gd name="T2" fmla="*/ 1595 w 1595"/>
                <a:gd name="T3" fmla="*/ 246 h 493"/>
                <a:gd name="T4" fmla="*/ 803 w 1595"/>
                <a:gd name="T5" fmla="*/ 0 h 493"/>
                <a:gd name="T6" fmla="*/ 0 w 1595"/>
                <a:gd name="T7" fmla="*/ 246 h 493"/>
                <a:gd name="T8" fmla="*/ 803 w 1595"/>
                <a:gd name="T9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5" h="493">
                  <a:moveTo>
                    <a:pt x="803" y="493"/>
                  </a:moveTo>
                  <a:lnTo>
                    <a:pt x="1595" y="246"/>
                  </a:lnTo>
                  <a:lnTo>
                    <a:pt x="803" y="0"/>
                  </a:lnTo>
                  <a:lnTo>
                    <a:pt x="0" y="246"/>
                  </a:lnTo>
                  <a:lnTo>
                    <a:pt x="803" y="49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PA-组合 6"/>
          <p:cNvGrpSpPr/>
          <p:nvPr>
            <p:custDataLst>
              <p:tags r:id="rId11"/>
            </p:custDataLst>
          </p:nvPr>
        </p:nvGrpSpPr>
        <p:grpSpPr>
          <a:xfrm>
            <a:off x="466219" y="2165606"/>
            <a:ext cx="6788021" cy="788404"/>
            <a:chOff x="654894" y="2050313"/>
            <a:chExt cx="7136556" cy="664312"/>
          </a:xfrm>
        </p:grpSpPr>
        <p:sp>
          <p:nvSpPr>
            <p:cNvPr id="2" name="PA-圆角矩形 1"/>
            <p:cNvSpPr/>
            <p:nvPr>
              <p:custDataLst>
                <p:tags r:id="rId28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PA-圆角矩形 152"/>
            <p:cNvSpPr/>
            <p:nvPr>
              <p:custDataLst>
                <p:tags r:id="rId29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张忞煜</a:t>
              </a:r>
              <a:endParaRPr lang="zh-CN" altLang="en-US" sz="1600" dirty="0"/>
            </a:p>
          </p:txBody>
        </p:sp>
        <p:sp>
          <p:nvSpPr>
            <p:cNvPr id="154" name="PA-圆角矩形 153"/>
            <p:cNvSpPr/>
            <p:nvPr>
              <p:custDataLst>
                <p:tags r:id="rId30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" name="PA-椭圆 2"/>
            <p:cNvSpPr/>
            <p:nvPr>
              <p:custDataLst>
                <p:tags r:id="rId31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PA-椭圆 154"/>
            <p:cNvSpPr/>
            <p:nvPr>
              <p:custDataLst>
                <p:tags r:id="rId32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PA-直接连接符 5"/>
            <p:cNvCxnSpPr>
              <a:stCxn id="3" idx="6"/>
              <a:endCxn id="155" idx="2"/>
            </p:cNvCxnSpPr>
            <p:nvPr>
              <p:custDataLst>
                <p:tags r:id="rId33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6" name="PA-文本框 155"/>
          <p:cNvSpPr txBox="1"/>
          <p:nvPr>
            <p:custDataLst>
              <p:tags r:id="rId12"/>
            </p:custDataLst>
          </p:nvPr>
        </p:nvSpPr>
        <p:spPr>
          <a:xfrm>
            <a:off x="466219" y="3262902"/>
            <a:ext cx="81429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年国家社科基金 “筑牢中华民族共同体意识”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重大研究专项</a:t>
            </a:r>
          </a:p>
        </p:txBody>
      </p:sp>
      <p:grpSp>
        <p:nvGrpSpPr>
          <p:cNvPr id="157" name="PA-组合 156"/>
          <p:cNvGrpSpPr/>
          <p:nvPr>
            <p:custDataLst>
              <p:tags r:id="rId13"/>
            </p:custDataLst>
          </p:nvPr>
        </p:nvGrpSpPr>
        <p:grpSpPr>
          <a:xfrm>
            <a:off x="415388" y="3843118"/>
            <a:ext cx="6838852" cy="793426"/>
            <a:chOff x="654894" y="2050313"/>
            <a:chExt cx="7136556" cy="664312"/>
          </a:xfrm>
        </p:grpSpPr>
        <p:sp>
          <p:nvSpPr>
            <p:cNvPr id="158" name="PA-圆角矩形 157"/>
            <p:cNvSpPr/>
            <p:nvPr>
              <p:custDataLst>
                <p:tags r:id="rId22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PA-圆角矩形 158"/>
            <p:cNvSpPr/>
            <p:nvPr>
              <p:custDataLst>
                <p:tags r:id="rId23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宁琦</a:t>
              </a:r>
              <a:endParaRPr lang="zh-CN" altLang="en-US" sz="1600" dirty="0"/>
            </a:p>
          </p:txBody>
        </p:sp>
        <p:sp>
          <p:nvSpPr>
            <p:cNvPr id="160" name="PA-圆角矩形 159"/>
            <p:cNvSpPr/>
            <p:nvPr>
              <p:custDataLst>
                <p:tags r:id="rId24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1" name="PA-椭圆 160"/>
            <p:cNvSpPr/>
            <p:nvPr>
              <p:custDataLst>
                <p:tags r:id="rId25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PA-椭圆 161"/>
            <p:cNvSpPr/>
            <p:nvPr>
              <p:custDataLst>
                <p:tags r:id="rId26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3" name="PA-直接连接符 162"/>
            <p:cNvCxnSpPr>
              <a:stCxn id="161" idx="6"/>
              <a:endCxn id="162" idx="2"/>
            </p:cNvCxnSpPr>
            <p:nvPr>
              <p:custDataLst>
                <p:tags r:id="rId27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PA-文本框 163"/>
          <p:cNvSpPr txBox="1"/>
          <p:nvPr>
            <p:custDataLst>
              <p:tags r:id="rId14"/>
            </p:custDataLst>
          </p:nvPr>
        </p:nvSpPr>
        <p:spPr>
          <a:xfrm>
            <a:off x="466220" y="4945436"/>
            <a:ext cx="5041228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年国家社科基金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冷门绝学项目</a:t>
            </a:r>
          </a:p>
        </p:txBody>
      </p:sp>
      <p:grpSp>
        <p:nvGrpSpPr>
          <p:cNvPr id="165" name="PA-组合 164"/>
          <p:cNvGrpSpPr/>
          <p:nvPr>
            <p:custDataLst>
              <p:tags r:id="rId15"/>
            </p:custDataLst>
          </p:nvPr>
        </p:nvGrpSpPr>
        <p:grpSpPr>
          <a:xfrm>
            <a:off x="405718" y="5452722"/>
            <a:ext cx="6848522" cy="1005562"/>
            <a:chOff x="654894" y="2050313"/>
            <a:chExt cx="7136556" cy="664312"/>
          </a:xfrm>
        </p:grpSpPr>
        <p:sp>
          <p:nvSpPr>
            <p:cNvPr id="166" name="PA-圆角矩形 165"/>
            <p:cNvSpPr/>
            <p:nvPr>
              <p:custDataLst>
                <p:tags r:id="rId16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PA-圆角矩形 166"/>
            <p:cNvSpPr/>
            <p:nvPr>
              <p:custDataLst>
                <p:tags r:id="rId17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sz="1600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范晶晶</a:t>
              </a:r>
            </a:p>
          </p:txBody>
        </p:sp>
        <p:sp>
          <p:nvSpPr>
            <p:cNvPr id="168" name="PA-圆角矩形 167"/>
            <p:cNvSpPr/>
            <p:nvPr>
              <p:custDataLst>
                <p:tags r:id="rId18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9" name="PA-椭圆 168"/>
            <p:cNvSpPr/>
            <p:nvPr>
              <p:custDataLst>
                <p:tags r:id="rId19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PA-椭圆 169"/>
            <p:cNvSpPr/>
            <p:nvPr>
              <p:custDataLst>
                <p:tags r:id="rId20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1" name="PA-直接连接符 170"/>
            <p:cNvCxnSpPr>
              <a:stCxn id="169" idx="6"/>
              <a:endCxn id="170" idx="2"/>
            </p:cNvCxnSpPr>
            <p:nvPr>
              <p:custDataLst>
                <p:tags r:id="rId21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/>
          <p:cNvSpPr/>
          <p:nvPr/>
        </p:nvSpPr>
        <p:spPr>
          <a:xfrm>
            <a:off x="2243821" y="2354289"/>
            <a:ext cx="39388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世界诸文明在印度洋地区的交流交汇研究 </a:t>
            </a:r>
          </a:p>
        </p:txBody>
      </p:sp>
      <p:sp>
        <p:nvSpPr>
          <p:cNvPr id="174" name="矩形 173"/>
          <p:cNvSpPr/>
          <p:nvPr/>
        </p:nvSpPr>
        <p:spPr>
          <a:xfrm>
            <a:off x="2425888" y="4068986"/>
            <a:ext cx="39403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题目略</a:t>
            </a:r>
          </a:p>
        </p:txBody>
      </p:sp>
      <p:sp>
        <p:nvSpPr>
          <p:cNvPr id="5" name="矩形 4"/>
          <p:cNvSpPr/>
          <p:nvPr/>
        </p:nvSpPr>
        <p:spPr>
          <a:xfrm>
            <a:off x="2146860" y="5600715"/>
            <a:ext cx="4763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巴利语《本生经》汉译与丝路多语种本生故事图文比较研究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2" grpId="0" animBg="1"/>
      <p:bldP spid="173" grpId="0" animBg="1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125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126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127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28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29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30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31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32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133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134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135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136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138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139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141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145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148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149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62" name="PA-文本框 61"/>
          <p:cNvSpPr txBox="1"/>
          <p:nvPr>
            <p:custDataLst>
              <p:tags r:id="rId6"/>
            </p:custDataLst>
          </p:nvPr>
        </p:nvSpPr>
        <p:spPr>
          <a:xfrm>
            <a:off x="506628" y="1142627"/>
            <a:ext cx="43353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年国家社科基金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后期资助项目</a:t>
            </a:r>
          </a:p>
        </p:txBody>
      </p:sp>
      <p:grpSp>
        <p:nvGrpSpPr>
          <p:cNvPr id="63" name="PA-组合 62"/>
          <p:cNvGrpSpPr/>
          <p:nvPr>
            <p:custDataLst>
              <p:tags r:id="rId7"/>
            </p:custDataLst>
          </p:nvPr>
        </p:nvGrpSpPr>
        <p:grpSpPr>
          <a:xfrm>
            <a:off x="419416" y="1586225"/>
            <a:ext cx="6696580" cy="664312"/>
            <a:chOff x="654894" y="2050313"/>
            <a:chExt cx="7136556" cy="664312"/>
          </a:xfrm>
        </p:grpSpPr>
        <p:sp>
          <p:nvSpPr>
            <p:cNvPr id="64" name="PA-圆角矩形 63"/>
            <p:cNvSpPr/>
            <p:nvPr>
              <p:custDataLst>
                <p:tags r:id="rId119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PA-圆角矩形 64"/>
            <p:cNvSpPr/>
            <p:nvPr>
              <p:custDataLst>
                <p:tags r:id="rId120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66" name="PA-圆角矩形 65"/>
            <p:cNvSpPr/>
            <p:nvPr>
              <p:custDataLst>
                <p:tags r:id="rId121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7" name="PA-椭圆 66"/>
            <p:cNvSpPr/>
            <p:nvPr>
              <p:custDataLst>
                <p:tags r:id="rId122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PA-椭圆 67"/>
            <p:cNvSpPr/>
            <p:nvPr>
              <p:custDataLst>
                <p:tags r:id="rId123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9" name="PA-直接连接符 68"/>
            <p:cNvCxnSpPr>
              <a:stCxn id="67" idx="6"/>
              <a:endCxn id="68" idx="2"/>
            </p:cNvCxnSpPr>
            <p:nvPr>
              <p:custDataLst>
                <p:tags r:id="rId124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PA-组合 69"/>
          <p:cNvGrpSpPr/>
          <p:nvPr>
            <p:custDataLst>
              <p:tags r:id="rId8"/>
            </p:custDataLst>
          </p:nvPr>
        </p:nvGrpSpPr>
        <p:grpSpPr>
          <a:xfrm>
            <a:off x="442928" y="2446156"/>
            <a:ext cx="6696580" cy="664312"/>
            <a:chOff x="654894" y="2050313"/>
            <a:chExt cx="7136556" cy="664312"/>
          </a:xfrm>
        </p:grpSpPr>
        <p:sp>
          <p:nvSpPr>
            <p:cNvPr id="71" name="PA-圆角矩形 70"/>
            <p:cNvSpPr/>
            <p:nvPr>
              <p:custDataLst>
                <p:tags r:id="rId113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PA-圆角矩形 71"/>
            <p:cNvSpPr/>
            <p:nvPr>
              <p:custDataLst>
                <p:tags r:id="rId114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600" dirty="0"/>
            </a:p>
          </p:txBody>
        </p:sp>
        <p:sp>
          <p:nvSpPr>
            <p:cNvPr id="73" name="PA-圆角矩形 72"/>
            <p:cNvSpPr/>
            <p:nvPr>
              <p:custDataLst>
                <p:tags r:id="rId115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PA-椭圆 73"/>
            <p:cNvSpPr/>
            <p:nvPr>
              <p:custDataLst>
                <p:tags r:id="rId116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PA-椭圆 74"/>
            <p:cNvSpPr/>
            <p:nvPr>
              <p:custDataLst>
                <p:tags r:id="rId117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6" name="PA-直接连接符 75"/>
            <p:cNvCxnSpPr>
              <a:stCxn id="74" idx="6"/>
              <a:endCxn id="75" idx="2"/>
            </p:cNvCxnSpPr>
            <p:nvPr>
              <p:custDataLst>
                <p:tags r:id="rId118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PA-组合 110"/>
          <p:cNvGrpSpPr/>
          <p:nvPr>
            <p:custDataLst>
              <p:tags r:id="rId9"/>
            </p:custDataLst>
          </p:nvPr>
        </p:nvGrpSpPr>
        <p:grpSpPr>
          <a:xfrm>
            <a:off x="7647468" y="2014099"/>
            <a:ext cx="4021551" cy="3587053"/>
            <a:chOff x="3479801" y="1098550"/>
            <a:chExt cx="5230812" cy="4665663"/>
          </a:xfrm>
        </p:grpSpPr>
        <p:sp>
          <p:nvSpPr>
            <p:cNvPr id="112" name="PA-任意多边形 4"/>
            <p:cNvSpPr/>
            <p:nvPr>
              <p:custDataLst>
                <p:tags r:id="rId39"/>
              </p:custDataLst>
            </p:nvPr>
          </p:nvSpPr>
          <p:spPr bwMode="auto">
            <a:xfrm>
              <a:off x="5026026" y="2630488"/>
              <a:ext cx="512763" cy="369888"/>
            </a:xfrm>
            <a:custGeom>
              <a:avLst/>
              <a:gdLst>
                <a:gd name="T0" fmla="*/ 83 w 94"/>
                <a:gd name="T1" fmla="*/ 59 h 68"/>
                <a:gd name="T2" fmla="*/ 18 w 94"/>
                <a:gd name="T3" fmla="*/ 67 h 68"/>
                <a:gd name="T4" fmla="*/ 6 w 94"/>
                <a:gd name="T5" fmla="*/ 58 h 68"/>
                <a:gd name="T6" fmla="*/ 1 w 94"/>
                <a:gd name="T7" fmla="*/ 22 h 68"/>
                <a:gd name="T8" fmla="*/ 10 w 94"/>
                <a:gd name="T9" fmla="*/ 10 h 68"/>
                <a:gd name="T10" fmla="*/ 75 w 94"/>
                <a:gd name="T11" fmla="*/ 1 h 68"/>
                <a:gd name="T12" fmla="*/ 88 w 94"/>
                <a:gd name="T13" fmla="*/ 10 h 68"/>
                <a:gd name="T14" fmla="*/ 93 w 94"/>
                <a:gd name="T15" fmla="*/ 46 h 68"/>
                <a:gd name="T16" fmla="*/ 83 w 94"/>
                <a:gd name="T17" fmla="*/ 5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68">
                  <a:moveTo>
                    <a:pt x="83" y="59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2" y="68"/>
                    <a:pt x="7" y="64"/>
                    <a:pt x="6" y="58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6"/>
                    <a:pt x="4" y="10"/>
                    <a:pt x="10" y="1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82" y="0"/>
                    <a:pt x="87" y="4"/>
                    <a:pt x="88" y="10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4" y="52"/>
                    <a:pt x="89" y="58"/>
                    <a:pt x="83" y="59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PA-任意多边形 5"/>
            <p:cNvSpPr/>
            <p:nvPr>
              <p:custDataLst>
                <p:tags r:id="rId40"/>
              </p:custDataLst>
            </p:nvPr>
          </p:nvSpPr>
          <p:spPr bwMode="auto">
            <a:xfrm>
              <a:off x="5222876" y="2749550"/>
              <a:ext cx="136525" cy="147638"/>
            </a:xfrm>
            <a:custGeom>
              <a:avLst/>
              <a:gdLst>
                <a:gd name="T0" fmla="*/ 86 w 86"/>
                <a:gd name="T1" fmla="*/ 35 h 93"/>
                <a:gd name="T2" fmla="*/ 0 w 86"/>
                <a:gd name="T3" fmla="*/ 0 h 93"/>
                <a:gd name="T4" fmla="*/ 13 w 86"/>
                <a:gd name="T5" fmla="*/ 93 h 93"/>
                <a:gd name="T6" fmla="*/ 86 w 86"/>
                <a:gd name="T7" fmla="*/ 3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93">
                  <a:moveTo>
                    <a:pt x="86" y="35"/>
                  </a:moveTo>
                  <a:lnTo>
                    <a:pt x="0" y="0"/>
                  </a:lnTo>
                  <a:lnTo>
                    <a:pt x="13" y="93"/>
                  </a:lnTo>
                  <a:lnTo>
                    <a:pt x="8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PA-任意多边形 6"/>
            <p:cNvSpPr/>
            <p:nvPr>
              <p:custDataLst>
                <p:tags r:id="rId41"/>
              </p:custDataLst>
            </p:nvPr>
          </p:nvSpPr>
          <p:spPr bwMode="auto">
            <a:xfrm>
              <a:off x="4283076" y="1228725"/>
              <a:ext cx="1289050" cy="1303338"/>
            </a:xfrm>
            <a:custGeom>
              <a:avLst/>
              <a:gdLst>
                <a:gd name="T0" fmla="*/ 121 w 236"/>
                <a:gd name="T1" fmla="*/ 233 h 239"/>
                <a:gd name="T2" fmla="*/ 98 w 236"/>
                <a:gd name="T3" fmla="*/ 230 h 239"/>
                <a:gd name="T4" fmla="*/ 13 w 236"/>
                <a:gd name="T5" fmla="*/ 98 h 239"/>
                <a:gd name="T6" fmla="*/ 144 w 236"/>
                <a:gd name="T7" fmla="*/ 13 h 239"/>
                <a:gd name="T8" fmla="*/ 214 w 236"/>
                <a:gd name="T9" fmla="*/ 61 h 239"/>
                <a:gd name="T10" fmla="*/ 230 w 236"/>
                <a:gd name="T11" fmla="*/ 145 h 239"/>
                <a:gd name="T12" fmla="*/ 121 w 236"/>
                <a:gd name="T13" fmla="*/ 233 h 239"/>
                <a:gd name="T14" fmla="*/ 121 w 236"/>
                <a:gd name="T15" fmla="*/ 15 h 239"/>
                <a:gd name="T16" fmla="*/ 16 w 236"/>
                <a:gd name="T17" fmla="*/ 99 h 239"/>
                <a:gd name="T18" fmla="*/ 99 w 236"/>
                <a:gd name="T19" fmla="*/ 226 h 239"/>
                <a:gd name="T20" fmla="*/ 226 w 236"/>
                <a:gd name="T21" fmla="*/ 144 h 239"/>
                <a:gd name="T22" fmla="*/ 211 w 236"/>
                <a:gd name="T23" fmla="*/ 63 h 239"/>
                <a:gd name="T24" fmla="*/ 143 w 236"/>
                <a:gd name="T25" fmla="*/ 17 h 239"/>
                <a:gd name="T26" fmla="*/ 121 w 236"/>
                <a:gd name="T27" fmla="*/ 1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6" h="239">
                  <a:moveTo>
                    <a:pt x="121" y="233"/>
                  </a:moveTo>
                  <a:cubicBezTo>
                    <a:pt x="113" y="233"/>
                    <a:pt x="106" y="232"/>
                    <a:pt x="98" y="230"/>
                  </a:cubicBezTo>
                  <a:cubicBezTo>
                    <a:pt x="38" y="217"/>
                    <a:pt x="0" y="158"/>
                    <a:pt x="13" y="98"/>
                  </a:cubicBezTo>
                  <a:cubicBezTo>
                    <a:pt x="25" y="39"/>
                    <a:pt x="84" y="0"/>
                    <a:pt x="144" y="13"/>
                  </a:cubicBezTo>
                  <a:cubicBezTo>
                    <a:pt x="173" y="19"/>
                    <a:pt x="198" y="36"/>
                    <a:pt x="214" y="61"/>
                  </a:cubicBezTo>
                  <a:cubicBezTo>
                    <a:pt x="230" y="86"/>
                    <a:pt x="236" y="116"/>
                    <a:pt x="230" y="145"/>
                  </a:cubicBezTo>
                  <a:cubicBezTo>
                    <a:pt x="218" y="197"/>
                    <a:pt x="172" y="233"/>
                    <a:pt x="121" y="233"/>
                  </a:cubicBezTo>
                  <a:close/>
                  <a:moveTo>
                    <a:pt x="121" y="15"/>
                  </a:moveTo>
                  <a:cubicBezTo>
                    <a:pt x="72" y="15"/>
                    <a:pt x="27" y="49"/>
                    <a:pt x="16" y="99"/>
                  </a:cubicBezTo>
                  <a:cubicBezTo>
                    <a:pt x="4" y="157"/>
                    <a:pt x="41" y="214"/>
                    <a:pt x="99" y="226"/>
                  </a:cubicBezTo>
                  <a:cubicBezTo>
                    <a:pt x="156" y="239"/>
                    <a:pt x="213" y="202"/>
                    <a:pt x="226" y="144"/>
                  </a:cubicBezTo>
                  <a:cubicBezTo>
                    <a:pt x="232" y="116"/>
                    <a:pt x="226" y="87"/>
                    <a:pt x="211" y="63"/>
                  </a:cubicBezTo>
                  <a:cubicBezTo>
                    <a:pt x="195" y="39"/>
                    <a:pt x="171" y="23"/>
                    <a:pt x="143" y="17"/>
                  </a:cubicBezTo>
                  <a:cubicBezTo>
                    <a:pt x="136" y="15"/>
                    <a:pt x="128" y="15"/>
                    <a:pt x="121" y="15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PA-任意多边形 7"/>
            <p:cNvSpPr/>
            <p:nvPr>
              <p:custDataLst>
                <p:tags r:id="rId42"/>
              </p:custDataLst>
            </p:nvPr>
          </p:nvSpPr>
          <p:spPr bwMode="auto">
            <a:xfrm>
              <a:off x="4533901" y="1479550"/>
              <a:ext cx="819150" cy="808038"/>
            </a:xfrm>
            <a:custGeom>
              <a:avLst/>
              <a:gdLst>
                <a:gd name="T0" fmla="*/ 75 w 150"/>
                <a:gd name="T1" fmla="*/ 148 h 148"/>
                <a:gd name="T2" fmla="*/ 60 w 150"/>
                <a:gd name="T3" fmla="*/ 147 h 148"/>
                <a:gd name="T4" fmla="*/ 14 w 150"/>
                <a:gd name="T5" fmla="*/ 115 h 148"/>
                <a:gd name="T6" fmla="*/ 4 w 150"/>
                <a:gd name="T7" fmla="*/ 60 h 148"/>
                <a:gd name="T8" fmla="*/ 36 w 150"/>
                <a:gd name="T9" fmla="*/ 15 h 148"/>
                <a:gd name="T10" fmla="*/ 90 w 150"/>
                <a:gd name="T11" fmla="*/ 5 h 148"/>
                <a:gd name="T12" fmla="*/ 136 w 150"/>
                <a:gd name="T13" fmla="*/ 36 h 148"/>
                <a:gd name="T14" fmla="*/ 146 w 150"/>
                <a:gd name="T15" fmla="*/ 91 h 148"/>
                <a:gd name="T16" fmla="*/ 115 w 150"/>
                <a:gd name="T17" fmla="*/ 137 h 148"/>
                <a:gd name="T18" fmla="*/ 75 w 150"/>
                <a:gd name="T19" fmla="*/ 148 h 148"/>
                <a:gd name="T20" fmla="*/ 75 w 150"/>
                <a:gd name="T21" fmla="*/ 7 h 148"/>
                <a:gd name="T22" fmla="*/ 38 w 150"/>
                <a:gd name="T23" fmla="*/ 18 h 148"/>
                <a:gd name="T24" fmla="*/ 8 w 150"/>
                <a:gd name="T25" fmla="*/ 61 h 148"/>
                <a:gd name="T26" fmla="*/ 17 w 150"/>
                <a:gd name="T27" fmla="*/ 113 h 148"/>
                <a:gd name="T28" fmla="*/ 61 w 150"/>
                <a:gd name="T29" fmla="*/ 143 h 148"/>
                <a:gd name="T30" fmla="*/ 112 w 150"/>
                <a:gd name="T31" fmla="*/ 133 h 148"/>
                <a:gd name="T32" fmla="*/ 142 w 150"/>
                <a:gd name="T33" fmla="*/ 90 h 148"/>
                <a:gd name="T34" fmla="*/ 133 w 150"/>
                <a:gd name="T35" fmla="*/ 38 h 148"/>
                <a:gd name="T36" fmla="*/ 89 w 150"/>
                <a:gd name="T37" fmla="*/ 8 h 148"/>
                <a:gd name="T38" fmla="*/ 75 w 150"/>
                <a:gd name="T39" fmla="*/ 7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0" h="148">
                  <a:moveTo>
                    <a:pt x="75" y="148"/>
                  </a:moveTo>
                  <a:cubicBezTo>
                    <a:pt x="70" y="148"/>
                    <a:pt x="65" y="148"/>
                    <a:pt x="60" y="147"/>
                  </a:cubicBezTo>
                  <a:cubicBezTo>
                    <a:pt x="41" y="143"/>
                    <a:pt x="25" y="131"/>
                    <a:pt x="14" y="115"/>
                  </a:cubicBezTo>
                  <a:cubicBezTo>
                    <a:pt x="3" y="99"/>
                    <a:pt x="0" y="79"/>
                    <a:pt x="4" y="60"/>
                  </a:cubicBezTo>
                  <a:cubicBezTo>
                    <a:pt x="8" y="41"/>
                    <a:pt x="19" y="25"/>
                    <a:pt x="36" y="15"/>
                  </a:cubicBezTo>
                  <a:cubicBezTo>
                    <a:pt x="52" y="4"/>
                    <a:pt x="71" y="0"/>
                    <a:pt x="90" y="5"/>
                  </a:cubicBezTo>
                  <a:cubicBezTo>
                    <a:pt x="109" y="9"/>
                    <a:pt x="125" y="20"/>
                    <a:pt x="136" y="36"/>
                  </a:cubicBezTo>
                  <a:cubicBezTo>
                    <a:pt x="147" y="52"/>
                    <a:pt x="150" y="72"/>
                    <a:pt x="146" y="91"/>
                  </a:cubicBezTo>
                  <a:cubicBezTo>
                    <a:pt x="142" y="110"/>
                    <a:pt x="131" y="126"/>
                    <a:pt x="115" y="137"/>
                  </a:cubicBezTo>
                  <a:cubicBezTo>
                    <a:pt x="103" y="144"/>
                    <a:pt x="89" y="148"/>
                    <a:pt x="75" y="148"/>
                  </a:cubicBezTo>
                  <a:close/>
                  <a:moveTo>
                    <a:pt x="75" y="7"/>
                  </a:moveTo>
                  <a:cubicBezTo>
                    <a:pt x="62" y="7"/>
                    <a:pt x="49" y="11"/>
                    <a:pt x="38" y="18"/>
                  </a:cubicBezTo>
                  <a:cubicBezTo>
                    <a:pt x="22" y="28"/>
                    <a:pt x="12" y="43"/>
                    <a:pt x="8" y="61"/>
                  </a:cubicBezTo>
                  <a:cubicBezTo>
                    <a:pt x="4" y="79"/>
                    <a:pt x="7" y="98"/>
                    <a:pt x="17" y="113"/>
                  </a:cubicBezTo>
                  <a:cubicBezTo>
                    <a:pt x="27" y="128"/>
                    <a:pt x="43" y="139"/>
                    <a:pt x="61" y="143"/>
                  </a:cubicBezTo>
                  <a:cubicBezTo>
                    <a:pt x="79" y="147"/>
                    <a:pt x="97" y="143"/>
                    <a:pt x="112" y="133"/>
                  </a:cubicBezTo>
                  <a:cubicBezTo>
                    <a:pt x="128" y="123"/>
                    <a:pt x="138" y="108"/>
                    <a:pt x="142" y="90"/>
                  </a:cubicBezTo>
                  <a:cubicBezTo>
                    <a:pt x="146" y="72"/>
                    <a:pt x="143" y="54"/>
                    <a:pt x="133" y="38"/>
                  </a:cubicBezTo>
                  <a:cubicBezTo>
                    <a:pt x="123" y="23"/>
                    <a:pt x="107" y="12"/>
                    <a:pt x="89" y="8"/>
                  </a:cubicBezTo>
                  <a:cubicBezTo>
                    <a:pt x="85" y="7"/>
                    <a:pt x="80" y="7"/>
                    <a:pt x="75" y="7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PA-任意多边形 8"/>
            <p:cNvSpPr/>
            <p:nvPr>
              <p:custDataLst>
                <p:tags r:id="rId43"/>
              </p:custDataLst>
            </p:nvPr>
          </p:nvSpPr>
          <p:spPr bwMode="auto">
            <a:xfrm>
              <a:off x="4757738" y="1709738"/>
              <a:ext cx="371475" cy="347663"/>
            </a:xfrm>
            <a:custGeom>
              <a:avLst/>
              <a:gdLst>
                <a:gd name="T0" fmla="*/ 34 w 68"/>
                <a:gd name="T1" fmla="*/ 64 h 64"/>
                <a:gd name="T2" fmla="*/ 28 w 68"/>
                <a:gd name="T3" fmla="*/ 64 h 64"/>
                <a:gd name="T4" fmla="*/ 4 w 68"/>
                <a:gd name="T5" fmla="*/ 27 h 64"/>
                <a:gd name="T6" fmla="*/ 40 w 68"/>
                <a:gd name="T7" fmla="*/ 3 h 64"/>
                <a:gd name="T8" fmla="*/ 64 w 68"/>
                <a:gd name="T9" fmla="*/ 40 h 64"/>
                <a:gd name="T10" fmla="*/ 51 w 68"/>
                <a:gd name="T11" fmla="*/ 59 h 64"/>
                <a:gd name="T12" fmla="*/ 34 w 68"/>
                <a:gd name="T13" fmla="*/ 64 h 64"/>
                <a:gd name="T14" fmla="*/ 34 w 68"/>
                <a:gd name="T15" fmla="*/ 7 h 64"/>
                <a:gd name="T16" fmla="*/ 8 w 68"/>
                <a:gd name="T17" fmla="*/ 28 h 64"/>
                <a:gd name="T18" fmla="*/ 12 w 68"/>
                <a:gd name="T19" fmla="*/ 48 h 64"/>
                <a:gd name="T20" fmla="*/ 28 w 68"/>
                <a:gd name="T21" fmla="*/ 60 h 64"/>
                <a:gd name="T22" fmla="*/ 49 w 68"/>
                <a:gd name="T23" fmla="*/ 56 h 64"/>
                <a:gd name="T24" fmla="*/ 60 w 68"/>
                <a:gd name="T25" fmla="*/ 39 h 64"/>
                <a:gd name="T26" fmla="*/ 40 w 68"/>
                <a:gd name="T27" fmla="*/ 7 h 64"/>
                <a:gd name="T28" fmla="*/ 34 w 68"/>
                <a:gd name="T29" fmla="*/ 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64">
                  <a:moveTo>
                    <a:pt x="34" y="64"/>
                  </a:moveTo>
                  <a:cubicBezTo>
                    <a:pt x="32" y="64"/>
                    <a:pt x="30" y="64"/>
                    <a:pt x="28" y="64"/>
                  </a:cubicBezTo>
                  <a:cubicBezTo>
                    <a:pt x="11" y="60"/>
                    <a:pt x="0" y="44"/>
                    <a:pt x="4" y="27"/>
                  </a:cubicBezTo>
                  <a:cubicBezTo>
                    <a:pt x="7" y="11"/>
                    <a:pt x="24" y="0"/>
                    <a:pt x="40" y="3"/>
                  </a:cubicBezTo>
                  <a:cubicBezTo>
                    <a:pt x="57" y="7"/>
                    <a:pt x="68" y="23"/>
                    <a:pt x="64" y="40"/>
                  </a:cubicBezTo>
                  <a:cubicBezTo>
                    <a:pt x="62" y="48"/>
                    <a:pt x="58" y="55"/>
                    <a:pt x="51" y="59"/>
                  </a:cubicBezTo>
                  <a:cubicBezTo>
                    <a:pt x="46" y="63"/>
                    <a:pt x="40" y="64"/>
                    <a:pt x="34" y="64"/>
                  </a:cubicBezTo>
                  <a:close/>
                  <a:moveTo>
                    <a:pt x="34" y="7"/>
                  </a:moveTo>
                  <a:cubicBezTo>
                    <a:pt x="22" y="7"/>
                    <a:pt x="11" y="15"/>
                    <a:pt x="8" y="28"/>
                  </a:cubicBezTo>
                  <a:cubicBezTo>
                    <a:pt x="6" y="35"/>
                    <a:pt x="8" y="42"/>
                    <a:pt x="12" y="48"/>
                  </a:cubicBezTo>
                  <a:cubicBezTo>
                    <a:pt x="15" y="54"/>
                    <a:pt x="21" y="58"/>
                    <a:pt x="28" y="60"/>
                  </a:cubicBezTo>
                  <a:cubicBezTo>
                    <a:pt x="35" y="61"/>
                    <a:pt x="43" y="60"/>
                    <a:pt x="49" y="56"/>
                  </a:cubicBezTo>
                  <a:cubicBezTo>
                    <a:pt x="55" y="52"/>
                    <a:pt x="59" y="46"/>
                    <a:pt x="60" y="39"/>
                  </a:cubicBezTo>
                  <a:cubicBezTo>
                    <a:pt x="63" y="25"/>
                    <a:pt x="54" y="10"/>
                    <a:pt x="40" y="7"/>
                  </a:cubicBezTo>
                  <a:cubicBezTo>
                    <a:pt x="38" y="7"/>
                    <a:pt x="36" y="7"/>
                    <a:pt x="34" y="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PA-任意多边形 9"/>
            <p:cNvSpPr/>
            <p:nvPr>
              <p:custDataLst>
                <p:tags r:id="rId44"/>
              </p:custDataLst>
            </p:nvPr>
          </p:nvSpPr>
          <p:spPr bwMode="auto">
            <a:xfrm>
              <a:off x="4370388" y="1098550"/>
              <a:ext cx="600075" cy="817563"/>
            </a:xfrm>
            <a:custGeom>
              <a:avLst/>
              <a:gdLst>
                <a:gd name="T0" fmla="*/ 108 w 110"/>
                <a:gd name="T1" fmla="*/ 143 h 150"/>
                <a:gd name="T2" fmla="*/ 51 w 110"/>
                <a:gd name="T3" fmla="*/ 54 h 150"/>
                <a:gd name="T4" fmla="*/ 59 w 110"/>
                <a:gd name="T5" fmla="*/ 39 h 150"/>
                <a:gd name="T6" fmla="*/ 59 w 110"/>
                <a:gd name="T7" fmla="*/ 35 h 150"/>
                <a:gd name="T8" fmla="*/ 38 w 110"/>
                <a:gd name="T9" fmla="*/ 2 h 150"/>
                <a:gd name="T10" fmla="*/ 34 w 110"/>
                <a:gd name="T11" fmla="*/ 0 h 150"/>
                <a:gd name="T12" fmla="*/ 31 w 110"/>
                <a:gd name="T13" fmla="*/ 2 h 150"/>
                <a:gd name="T14" fmla="*/ 22 w 110"/>
                <a:gd name="T15" fmla="*/ 17 h 150"/>
                <a:gd name="T16" fmla="*/ 4 w 110"/>
                <a:gd name="T17" fmla="*/ 19 h 150"/>
                <a:gd name="T18" fmla="*/ 1 w 110"/>
                <a:gd name="T19" fmla="*/ 21 h 150"/>
                <a:gd name="T20" fmla="*/ 1 w 110"/>
                <a:gd name="T21" fmla="*/ 25 h 150"/>
                <a:gd name="T22" fmla="*/ 23 w 110"/>
                <a:gd name="T23" fmla="*/ 59 h 150"/>
                <a:gd name="T24" fmla="*/ 26 w 110"/>
                <a:gd name="T25" fmla="*/ 60 h 150"/>
                <a:gd name="T26" fmla="*/ 27 w 110"/>
                <a:gd name="T27" fmla="*/ 60 h 150"/>
                <a:gd name="T28" fmla="*/ 44 w 110"/>
                <a:gd name="T29" fmla="*/ 59 h 150"/>
                <a:gd name="T30" fmla="*/ 102 w 110"/>
                <a:gd name="T31" fmla="*/ 148 h 150"/>
                <a:gd name="T32" fmla="*/ 105 w 110"/>
                <a:gd name="T33" fmla="*/ 150 h 150"/>
                <a:gd name="T34" fmla="*/ 107 w 110"/>
                <a:gd name="T35" fmla="*/ 149 h 150"/>
                <a:gd name="T36" fmla="*/ 108 w 110"/>
                <a:gd name="T37" fmla="*/ 143 h 150"/>
                <a:gd name="T38" fmla="*/ 11 w 110"/>
                <a:gd name="T39" fmla="*/ 26 h 150"/>
                <a:gd name="T40" fmla="*/ 25 w 110"/>
                <a:gd name="T41" fmla="*/ 25 h 150"/>
                <a:gd name="T42" fmla="*/ 28 w 110"/>
                <a:gd name="T43" fmla="*/ 23 h 150"/>
                <a:gd name="T44" fmla="*/ 34 w 110"/>
                <a:gd name="T45" fmla="*/ 11 h 150"/>
                <a:gd name="T46" fmla="*/ 51 w 110"/>
                <a:gd name="T47" fmla="*/ 37 h 150"/>
                <a:gd name="T48" fmla="*/ 44 w 110"/>
                <a:gd name="T49" fmla="*/ 51 h 150"/>
                <a:gd name="T50" fmla="*/ 28 w 110"/>
                <a:gd name="T51" fmla="*/ 52 h 150"/>
                <a:gd name="T52" fmla="*/ 11 w 110"/>
                <a:gd name="T53" fmla="*/ 2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0" h="150">
                  <a:moveTo>
                    <a:pt x="108" y="143"/>
                  </a:moveTo>
                  <a:cubicBezTo>
                    <a:pt x="51" y="54"/>
                    <a:pt x="51" y="54"/>
                    <a:pt x="51" y="54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38"/>
                    <a:pt x="60" y="36"/>
                    <a:pt x="59" y="35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0"/>
                    <a:pt x="36" y="0"/>
                    <a:pt x="34" y="0"/>
                  </a:cubicBezTo>
                  <a:cubicBezTo>
                    <a:pt x="33" y="0"/>
                    <a:pt x="32" y="1"/>
                    <a:pt x="31" y="2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2" y="20"/>
                    <a:pt x="1" y="21"/>
                  </a:cubicBezTo>
                  <a:cubicBezTo>
                    <a:pt x="0" y="23"/>
                    <a:pt x="1" y="24"/>
                    <a:pt x="1" y="25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4" y="60"/>
                    <a:pt x="25" y="60"/>
                    <a:pt x="26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44" y="59"/>
                    <a:pt x="44" y="59"/>
                    <a:pt x="44" y="59"/>
                  </a:cubicBezTo>
                  <a:cubicBezTo>
                    <a:pt x="102" y="148"/>
                    <a:pt x="102" y="148"/>
                    <a:pt x="102" y="148"/>
                  </a:cubicBezTo>
                  <a:cubicBezTo>
                    <a:pt x="102" y="149"/>
                    <a:pt x="104" y="150"/>
                    <a:pt x="105" y="150"/>
                  </a:cubicBezTo>
                  <a:cubicBezTo>
                    <a:pt x="106" y="150"/>
                    <a:pt x="107" y="149"/>
                    <a:pt x="107" y="149"/>
                  </a:cubicBezTo>
                  <a:cubicBezTo>
                    <a:pt x="109" y="148"/>
                    <a:pt x="110" y="145"/>
                    <a:pt x="108" y="143"/>
                  </a:cubicBezTo>
                  <a:close/>
                  <a:moveTo>
                    <a:pt x="11" y="26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6" y="25"/>
                    <a:pt x="27" y="24"/>
                    <a:pt x="28" y="23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28" y="52"/>
                    <a:pt x="28" y="52"/>
                    <a:pt x="28" y="52"/>
                  </a:cubicBezTo>
                  <a:lnTo>
                    <a:pt x="11" y="26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PA-任意多边形 10"/>
            <p:cNvSpPr/>
            <p:nvPr>
              <p:custDataLst>
                <p:tags r:id="rId45"/>
              </p:custDataLst>
            </p:nvPr>
          </p:nvSpPr>
          <p:spPr bwMode="auto">
            <a:xfrm>
              <a:off x="3490913" y="3071813"/>
              <a:ext cx="1879600" cy="2006600"/>
            </a:xfrm>
            <a:custGeom>
              <a:avLst/>
              <a:gdLst>
                <a:gd name="T0" fmla="*/ 0 w 344"/>
                <a:gd name="T1" fmla="*/ 29 h 368"/>
                <a:gd name="T2" fmla="*/ 47 w 344"/>
                <a:gd name="T3" fmla="*/ 119 h 368"/>
                <a:gd name="T4" fmla="*/ 144 w 344"/>
                <a:gd name="T5" fmla="*/ 261 h 368"/>
                <a:gd name="T6" fmla="*/ 258 w 344"/>
                <a:gd name="T7" fmla="*/ 324 h 368"/>
                <a:gd name="T8" fmla="*/ 224 w 344"/>
                <a:gd name="T9" fmla="*/ 150 h 368"/>
                <a:gd name="T10" fmla="*/ 142 w 344"/>
                <a:gd name="T11" fmla="*/ 45 h 368"/>
                <a:gd name="T12" fmla="*/ 0 w 344"/>
                <a:gd name="T13" fmla="*/ 2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4" h="368">
                  <a:moveTo>
                    <a:pt x="0" y="29"/>
                  </a:moveTo>
                  <a:cubicBezTo>
                    <a:pt x="0" y="29"/>
                    <a:pt x="44" y="51"/>
                    <a:pt x="47" y="119"/>
                  </a:cubicBezTo>
                  <a:cubicBezTo>
                    <a:pt x="50" y="194"/>
                    <a:pt x="126" y="211"/>
                    <a:pt x="144" y="261"/>
                  </a:cubicBezTo>
                  <a:cubicBezTo>
                    <a:pt x="158" y="301"/>
                    <a:pt x="192" y="368"/>
                    <a:pt x="258" y="324"/>
                  </a:cubicBezTo>
                  <a:cubicBezTo>
                    <a:pt x="344" y="266"/>
                    <a:pt x="317" y="187"/>
                    <a:pt x="224" y="150"/>
                  </a:cubicBezTo>
                  <a:cubicBezTo>
                    <a:pt x="156" y="123"/>
                    <a:pt x="183" y="82"/>
                    <a:pt x="142" y="45"/>
                  </a:cubicBezTo>
                  <a:cubicBezTo>
                    <a:pt x="100" y="7"/>
                    <a:pt x="50" y="0"/>
                    <a:pt x="0" y="29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PA-任意多边形 11"/>
            <p:cNvSpPr/>
            <p:nvPr>
              <p:custDataLst>
                <p:tags r:id="rId46"/>
              </p:custDataLst>
            </p:nvPr>
          </p:nvSpPr>
          <p:spPr bwMode="auto">
            <a:xfrm>
              <a:off x="3479801" y="3219450"/>
              <a:ext cx="1808163" cy="1722438"/>
            </a:xfrm>
            <a:custGeom>
              <a:avLst/>
              <a:gdLst>
                <a:gd name="T0" fmla="*/ 300 w 331"/>
                <a:gd name="T1" fmla="*/ 305 h 316"/>
                <a:gd name="T2" fmla="*/ 187 w 331"/>
                <a:gd name="T3" fmla="*/ 226 h 316"/>
                <a:gd name="T4" fmla="*/ 140 w 331"/>
                <a:gd name="T5" fmla="*/ 176 h 316"/>
                <a:gd name="T6" fmla="*/ 72 w 331"/>
                <a:gd name="T7" fmla="*/ 87 h 316"/>
                <a:gd name="T8" fmla="*/ 1 w 331"/>
                <a:gd name="T9" fmla="*/ 3 h 316"/>
                <a:gd name="T10" fmla="*/ 0 w 331"/>
                <a:gd name="T11" fmla="*/ 1 h 316"/>
                <a:gd name="T12" fmla="*/ 2 w 331"/>
                <a:gd name="T13" fmla="*/ 0 h 316"/>
                <a:gd name="T14" fmla="*/ 75 w 331"/>
                <a:gd name="T15" fmla="*/ 86 h 316"/>
                <a:gd name="T16" fmla="*/ 142 w 331"/>
                <a:gd name="T17" fmla="*/ 174 h 316"/>
                <a:gd name="T18" fmla="*/ 190 w 331"/>
                <a:gd name="T19" fmla="*/ 225 h 316"/>
                <a:gd name="T20" fmla="*/ 329 w 331"/>
                <a:gd name="T21" fmla="*/ 299 h 316"/>
                <a:gd name="T22" fmla="*/ 331 w 331"/>
                <a:gd name="T23" fmla="*/ 300 h 316"/>
                <a:gd name="T24" fmla="*/ 330 w 331"/>
                <a:gd name="T25" fmla="*/ 302 h 316"/>
                <a:gd name="T26" fmla="*/ 300 w 331"/>
                <a:gd name="T27" fmla="*/ 305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1" h="316">
                  <a:moveTo>
                    <a:pt x="300" y="305"/>
                  </a:moveTo>
                  <a:cubicBezTo>
                    <a:pt x="236" y="305"/>
                    <a:pt x="203" y="258"/>
                    <a:pt x="187" y="226"/>
                  </a:cubicBezTo>
                  <a:cubicBezTo>
                    <a:pt x="177" y="206"/>
                    <a:pt x="159" y="191"/>
                    <a:pt x="140" y="176"/>
                  </a:cubicBezTo>
                  <a:cubicBezTo>
                    <a:pt x="112" y="154"/>
                    <a:pt x="83" y="132"/>
                    <a:pt x="72" y="87"/>
                  </a:cubicBezTo>
                  <a:cubicBezTo>
                    <a:pt x="56" y="21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58" y="18"/>
                    <a:pt x="75" y="86"/>
                  </a:cubicBezTo>
                  <a:cubicBezTo>
                    <a:pt x="86" y="130"/>
                    <a:pt x="114" y="152"/>
                    <a:pt x="142" y="174"/>
                  </a:cubicBezTo>
                  <a:cubicBezTo>
                    <a:pt x="161" y="189"/>
                    <a:pt x="180" y="204"/>
                    <a:pt x="190" y="225"/>
                  </a:cubicBezTo>
                  <a:cubicBezTo>
                    <a:pt x="207" y="260"/>
                    <a:pt x="248" y="316"/>
                    <a:pt x="329" y="299"/>
                  </a:cubicBezTo>
                  <a:cubicBezTo>
                    <a:pt x="330" y="298"/>
                    <a:pt x="331" y="299"/>
                    <a:pt x="331" y="300"/>
                  </a:cubicBezTo>
                  <a:cubicBezTo>
                    <a:pt x="331" y="301"/>
                    <a:pt x="331" y="302"/>
                    <a:pt x="330" y="302"/>
                  </a:cubicBezTo>
                  <a:cubicBezTo>
                    <a:pt x="319" y="304"/>
                    <a:pt x="309" y="305"/>
                    <a:pt x="300" y="30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PA-任意多边形 12"/>
            <p:cNvSpPr/>
            <p:nvPr>
              <p:custDataLst>
                <p:tags r:id="rId47"/>
              </p:custDataLst>
            </p:nvPr>
          </p:nvSpPr>
          <p:spPr bwMode="auto">
            <a:xfrm>
              <a:off x="3857626" y="3235325"/>
              <a:ext cx="147638" cy="441325"/>
            </a:xfrm>
            <a:custGeom>
              <a:avLst/>
              <a:gdLst>
                <a:gd name="T0" fmla="*/ 4 w 27"/>
                <a:gd name="T1" fmla="*/ 81 h 81"/>
                <a:gd name="T2" fmla="*/ 2 w 27"/>
                <a:gd name="T3" fmla="*/ 79 h 81"/>
                <a:gd name="T4" fmla="*/ 25 w 27"/>
                <a:gd name="T5" fmla="*/ 0 h 81"/>
                <a:gd name="T6" fmla="*/ 27 w 27"/>
                <a:gd name="T7" fmla="*/ 0 h 81"/>
                <a:gd name="T8" fmla="*/ 27 w 27"/>
                <a:gd name="T9" fmla="*/ 3 h 81"/>
                <a:gd name="T10" fmla="*/ 5 w 27"/>
                <a:gd name="T11" fmla="*/ 79 h 81"/>
                <a:gd name="T12" fmla="*/ 4 w 27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81">
                  <a:moveTo>
                    <a:pt x="4" y="81"/>
                  </a:moveTo>
                  <a:cubicBezTo>
                    <a:pt x="3" y="81"/>
                    <a:pt x="2" y="80"/>
                    <a:pt x="2" y="79"/>
                  </a:cubicBezTo>
                  <a:cubicBezTo>
                    <a:pt x="0" y="22"/>
                    <a:pt x="24" y="1"/>
                    <a:pt x="25" y="0"/>
                  </a:cubicBezTo>
                  <a:cubicBezTo>
                    <a:pt x="25" y="0"/>
                    <a:pt x="26" y="0"/>
                    <a:pt x="27" y="0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27" y="3"/>
                    <a:pt x="4" y="24"/>
                    <a:pt x="5" y="79"/>
                  </a:cubicBezTo>
                  <a:cubicBezTo>
                    <a:pt x="5" y="80"/>
                    <a:pt x="4" y="81"/>
                    <a:pt x="4" y="81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PA-任意多边形 13"/>
            <p:cNvSpPr/>
            <p:nvPr>
              <p:custDataLst>
                <p:tags r:id="rId48"/>
              </p:custDataLst>
            </p:nvPr>
          </p:nvSpPr>
          <p:spPr bwMode="auto">
            <a:xfrm>
              <a:off x="4103688" y="3508375"/>
              <a:ext cx="190500" cy="627063"/>
            </a:xfrm>
            <a:custGeom>
              <a:avLst/>
              <a:gdLst>
                <a:gd name="T0" fmla="*/ 16 w 35"/>
                <a:gd name="T1" fmla="*/ 115 h 115"/>
                <a:gd name="T2" fmla="*/ 14 w 35"/>
                <a:gd name="T3" fmla="*/ 114 h 115"/>
                <a:gd name="T4" fmla="*/ 32 w 35"/>
                <a:gd name="T5" fmla="*/ 1 h 115"/>
                <a:gd name="T6" fmla="*/ 34 w 35"/>
                <a:gd name="T7" fmla="*/ 1 h 115"/>
                <a:gd name="T8" fmla="*/ 35 w 35"/>
                <a:gd name="T9" fmla="*/ 3 h 115"/>
                <a:gd name="T10" fmla="*/ 17 w 35"/>
                <a:gd name="T11" fmla="*/ 113 h 115"/>
                <a:gd name="T12" fmla="*/ 16 w 35"/>
                <a:gd name="T1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15">
                  <a:moveTo>
                    <a:pt x="16" y="115"/>
                  </a:moveTo>
                  <a:cubicBezTo>
                    <a:pt x="15" y="115"/>
                    <a:pt x="14" y="114"/>
                    <a:pt x="14" y="114"/>
                  </a:cubicBezTo>
                  <a:cubicBezTo>
                    <a:pt x="0" y="52"/>
                    <a:pt x="32" y="2"/>
                    <a:pt x="32" y="1"/>
                  </a:cubicBezTo>
                  <a:cubicBezTo>
                    <a:pt x="32" y="1"/>
                    <a:pt x="33" y="0"/>
                    <a:pt x="34" y="1"/>
                  </a:cubicBezTo>
                  <a:cubicBezTo>
                    <a:pt x="35" y="1"/>
                    <a:pt x="35" y="2"/>
                    <a:pt x="35" y="3"/>
                  </a:cubicBezTo>
                  <a:cubicBezTo>
                    <a:pt x="34" y="4"/>
                    <a:pt x="4" y="52"/>
                    <a:pt x="17" y="113"/>
                  </a:cubicBezTo>
                  <a:cubicBezTo>
                    <a:pt x="18" y="114"/>
                    <a:pt x="17" y="115"/>
                    <a:pt x="16" y="115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PA-任意多边形 14"/>
            <p:cNvSpPr/>
            <p:nvPr>
              <p:custDataLst>
                <p:tags r:id="rId49"/>
              </p:custDataLst>
            </p:nvPr>
          </p:nvSpPr>
          <p:spPr bwMode="auto">
            <a:xfrm>
              <a:off x="4522788" y="4021138"/>
              <a:ext cx="322263" cy="500063"/>
            </a:xfrm>
            <a:custGeom>
              <a:avLst/>
              <a:gdLst>
                <a:gd name="T0" fmla="*/ 4 w 59"/>
                <a:gd name="T1" fmla="*/ 92 h 92"/>
                <a:gd name="T2" fmla="*/ 2 w 59"/>
                <a:gd name="T3" fmla="*/ 90 h 92"/>
                <a:gd name="T4" fmla="*/ 56 w 59"/>
                <a:gd name="T5" fmla="*/ 1 h 92"/>
                <a:gd name="T6" fmla="*/ 58 w 59"/>
                <a:gd name="T7" fmla="*/ 1 h 92"/>
                <a:gd name="T8" fmla="*/ 58 w 59"/>
                <a:gd name="T9" fmla="*/ 3 h 92"/>
                <a:gd name="T10" fmla="*/ 6 w 59"/>
                <a:gd name="T11" fmla="*/ 90 h 92"/>
                <a:gd name="T12" fmla="*/ 4 w 59"/>
                <a:gd name="T13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92">
                  <a:moveTo>
                    <a:pt x="4" y="92"/>
                  </a:moveTo>
                  <a:cubicBezTo>
                    <a:pt x="3" y="92"/>
                    <a:pt x="2" y="91"/>
                    <a:pt x="2" y="90"/>
                  </a:cubicBezTo>
                  <a:cubicBezTo>
                    <a:pt x="0" y="43"/>
                    <a:pt x="53" y="3"/>
                    <a:pt x="56" y="1"/>
                  </a:cubicBezTo>
                  <a:cubicBezTo>
                    <a:pt x="56" y="0"/>
                    <a:pt x="58" y="0"/>
                    <a:pt x="58" y="1"/>
                  </a:cubicBezTo>
                  <a:cubicBezTo>
                    <a:pt x="59" y="2"/>
                    <a:pt x="58" y="3"/>
                    <a:pt x="58" y="3"/>
                  </a:cubicBezTo>
                  <a:cubicBezTo>
                    <a:pt x="57" y="4"/>
                    <a:pt x="3" y="45"/>
                    <a:pt x="6" y="90"/>
                  </a:cubicBezTo>
                  <a:cubicBezTo>
                    <a:pt x="6" y="91"/>
                    <a:pt x="5" y="92"/>
                    <a:pt x="4" y="92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PA-任意多边形 15"/>
            <p:cNvSpPr/>
            <p:nvPr>
              <p:custDataLst>
                <p:tags r:id="rId50"/>
              </p:custDataLst>
            </p:nvPr>
          </p:nvSpPr>
          <p:spPr bwMode="auto">
            <a:xfrm>
              <a:off x="3775076" y="3763963"/>
              <a:ext cx="196850" cy="131763"/>
            </a:xfrm>
            <a:custGeom>
              <a:avLst/>
              <a:gdLst>
                <a:gd name="T0" fmla="*/ 34 w 36"/>
                <a:gd name="T1" fmla="*/ 24 h 24"/>
                <a:gd name="T2" fmla="*/ 33 w 36"/>
                <a:gd name="T3" fmla="*/ 23 h 24"/>
                <a:gd name="T4" fmla="*/ 2 w 36"/>
                <a:gd name="T5" fmla="*/ 7 h 24"/>
                <a:gd name="T6" fmla="*/ 0 w 36"/>
                <a:gd name="T7" fmla="*/ 6 h 24"/>
                <a:gd name="T8" fmla="*/ 1 w 36"/>
                <a:gd name="T9" fmla="*/ 4 h 24"/>
                <a:gd name="T10" fmla="*/ 36 w 36"/>
                <a:gd name="T11" fmla="*/ 21 h 24"/>
                <a:gd name="T12" fmla="*/ 35 w 36"/>
                <a:gd name="T13" fmla="*/ 23 h 24"/>
                <a:gd name="T14" fmla="*/ 34 w 3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4">
                  <a:moveTo>
                    <a:pt x="34" y="24"/>
                  </a:moveTo>
                  <a:cubicBezTo>
                    <a:pt x="34" y="24"/>
                    <a:pt x="33" y="23"/>
                    <a:pt x="33" y="23"/>
                  </a:cubicBezTo>
                  <a:cubicBezTo>
                    <a:pt x="16" y="4"/>
                    <a:pt x="2" y="7"/>
                    <a:pt x="2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5"/>
                    <a:pt x="1" y="4"/>
                    <a:pt x="1" y="4"/>
                  </a:cubicBezTo>
                  <a:cubicBezTo>
                    <a:pt x="2" y="4"/>
                    <a:pt x="17" y="0"/>
                    <a:pt x="36" y="21"/>
                  </a:cubicBezTo>
                  <a:cubicBezTo>
                    <a:pt x="36" y="22"/>
                    <a:pt x="36" y="23"/>
                    <a:pt x="35" y="23"/>
                  </a:cubicBezTo>
                  <a:cubicBezTo>
                    <a:pt x="35" y="23"/>
                    <a:pt x="35" y="24"/>
                    <a:pt x="34" y="24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PA-任意多边形 16"/>
            <p:cNvSpPr/>
            <p:nvPr>
              <p:custDataLst>
                <p:tags r:id="rId51"/>
              </p:custDataLst>
            </p:nvPr>
          </p:nvSpPr>
          <p:spPr bwMode="auto">
            <a:xfrm>
              <a:off x="4162426" y="4205288"/>
              <a:ext cx="241300" cy="98425"/>
            </a:xfrm>
            <a:custGeom>
              <a:avLst/>
              <a:gdLst>
                <a:gd name="T0" fmla="*/ 42 w 44"/>
                <a:gd name="T1" fmla="*/ 18 h 18"/>
                <a:gd name="T2" fmla="*/ 41 w 44"/>
                <a:gd name="T3" fmla="*/ 18 h 18"/>
                <a:gd name="T4" fmla="*/ 2 w 44"/>
                <a:gd name="T5" fmla="*/ 13 h 18"/>
                <a:gd name="T6" fmla="*/ 0 w 44"/>
                <a:gd name="T7" fmla="*/ 12 h 18"/>
                <a:gd name="T8" fmla="*/ 1 w 44"/>
                <a:gd name="T9" fmla="*/ 10 h 18"/>
                <a:gd name="T10" fmla="*/ 43 w 44"/>
                <a:gd name="T11" fmla="*/ 15 h 18"/>
                <a:gd name="T12" fmla="*/ 44 w 44"/>
                <a:gd name="T13" fmla="*/ 17 h 18"/>
                <a:gd name="T14" fmla="*/ 42 w 44"/>
                <a:gd name="T1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8">
                  <a:moveTo>
                    <a:pt x="42" y="18"/>
                  </a:moveTo>
                  <a:cubicBezTo>
                    <a:pt x="41" y="18"/>
                    <a:pt x="41" y="18"/>
                    <a:pt x="41" y="18"/>
                  </a:cubicBezTo>
                  <a:cubicBezTo>
                    <a:pt x="23" y="4"/>
                    <a:pt x="2" y="12"/>
                    <a:pt x="2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2" y="9"/>
                    <a:pt x="24" y="0"/>
                    <a:pt x="43" y="15"/>
                  </a:cubicBezTo>
                  <a:cubicBezTo>
                    <a:pt x="44" y="15"/>
                    <a:pt x="44" y="16"/>
                    <a:pt x="44" y="17"/>
                  </a:cubicBezTo>
                  <a:cubicBezTo>
                    <a:pt x="43" y="18"/>
                    <a:pt x="43" y="18"/>
                    <a:pt x="42" y="1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PA-任意多边形 17"/>
            <p:cNvSpPr/>
            <p:nvPr>
              <p:custDataLst>
                <p:tags r:id="rId52"/>
              </p:custDataLst>
            </p:nvPr>
          </p:nvSpPr>
          <p:spPr bwMode="auto">
            <a:xfrm>
              <a:off x="4435476" y="4598988"/>
              <a:ext cx="279400" cy="125413"/>
            </a:xfrm>
            <a:custGeom>
              <a:avLst/>
              <a:gdLst>
                <a:gd name="T0" fmla="*/ 49 w 51"/>
                <a:gd name="T1" fmla="*/ 23 h 23"/>
                <a:gd name="T2" fmla="*/ 48 w 51"/>
                <a:gd name="T3" fmla="*/ 22 h 23"/>
                <a:gd name="T4" fmla="*/ 3 w 51"/>
                <a:gd name="T5" fmla="*/ 19 h 23"/>
                <a:gd name="T6" fmla="*/ 0 w 51"/>
                <a:gd name="T7" fmla="*/ 19 h 23"/>
                <a:gd name="T8" fmla="*/ 1 w 51"/>
                <a:gd name="T9" fmla="*/ 17 h 23"/>
                <a:gd name="T10" fmla="*/ 50 w 51"/>
                <a:gd name="T11" fmla="*/ 20 h 23"/>
                <a:gd name="T12" fmla="*/ 50 w 51"/>
                <a:gd name="T13" fmla="*/ 22 h 23"/>
                <a:gd name="T14" fmla="*/ 49 w 51"/>
                <a:gd name="T1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">
                  <a:moveTo>
                    <a:pt x="49" y="23"/>
                  </a:moveTo>
                  <a:cubicBezTo>
                    <a:pt x="49" y="23"/>
                    <a:pt x="48" y="23"/>
                    <a:pt x="48" y="22"/>
                  </a:cubicBezTo>
                  <a:cubicBezTo>
                    <a:pt x="26" y="4"/>
                    <a:pt x="3" y="19"/>
                    <a:pt x="3" y="19"/>
                  </a:cubicBezTo>
                  <a:cubicBezTo>
                    <a:pt x="2" y="20"/>
                    <a:pt x="1" y="20"/>
                    <a:pt x="0" y="19"/>
                  </a:cubicBezTo>
                  <a:cubicBezTo>
                    <a:pt x="0" y="18"/>
                    <a:pt x="0" y="17"/>
                    <a:pt x="1" y="17"/>
                  </a:cubicBezTo>
                  <a:cubicBezTo>
                    <a:pt x="1" y="16"/>
                    <a:pt x="27" y="0"/>
                    <a:pt x="50" y="20"/>
                  </a:cubicBezTo>
                  <a:cubicBezTo>
                    <a:pt x="51" y="20"/>
                    <a:pt x="51" y="22"/>
                    <a:pt x="50" y="22"/>
                  </a:cubicBezTo>
                  <a:cubicBezTo>
                    <a:pt x="50" y="23"/>
                    <a:pt x="50" y="23"/>
                    <a:pt x="49" y="2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PA-任意多边形 18"/>
            <p:cNvSpPr/>
            <p:nvPr>
              <p:custDataLst>
                <p:tags r:id="rId53"/>
              </p:custDataLst>
            </p:nvPr>
          </p:nvSpPr>
          <p:spPr bwMode="auto">
            <a:xfrm>
              <a:off x="4162426" y="2482850"/>
              <a:ext cx="1114425" cy="1733550"/>
            </a:xfrm>
            <a:custGeom>
              <a:avLst/>
              <a:gdLst>
                <a:gd name="T0" fmla="*/ 53 w 204"/>
                <a:gd name="T1" fmla="*/ 0 h 318"/>
                <a:gd name="T2" fmla="*/ 95 w 204"/>
                <a:gd name="T3" fmla="*/ 66 h 318"/>
                <a:gd name="T4" fmla="*/ 152 w 204"/>
                <a:gd name="T5" fmla="*/ 185 h 318"/>
                <a:gd name="T6" fmla="*/ 149 w 204"/>
                <a:gd name="T7" fmla="*/ 284 h 318"/>
                <a:gd name="T8" fmla="*/ 47 w 204"/>
                <a:gd name="T9" fmla="*/ 195 h 318"/>
                <a:gd name="T10" fmla="*/ 9 w 204"/>
                <a:gd name="T11" fmla="*/ 100 h 318"/>
                <a:gd name="T12" fmla="*/ 53 w 204"/>
                <a:gd name="T13" fmla="*/ 0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" h="318">
                  <a:moveTo>
                    <a:pt x="53" y="0"/>
                  </a:moveTo>
                  <a:cubicBezTo>
                    <a:pt x="53" y="0"/>
                    <a:pt x="51" y="38"/>
                    <a:pt x="95" y="66"/>
                  </a:cubicBezTo>
                  <a:cubicBezTo>
                    <a:pt x="143" y="97"/>
                    <a:pt x="125" y="153"/>
                    <a:pt x="152" y="185"/>
                  </a:cubicBezTo>
                  <a:cubicBezTo>
                    <a:pt x="172" y="209"/>
                    <a:pt x="204" y="258"/>
                    <a:pt x="149" y="284"/>
                  </a:cubicBezTo>
                  <a:cubicBezTo>
                    <a:pt x="78" y="318"/>
                    <a:pt x="36" y="270"/>
                    <a:pt x="47" y="195"/>
                  </a:cubicBezTo>
                  <a:cubicBezTo>
                    <a:pt x="56" y="139"/>
                    <a:pt x="18" y="142"/>
                    <a:pt x="9" y="100"/>
                  </a:cubicBezTo>
                  <a:cubicBezTo>
                    <a:pt x="0" y="58"/>
                    <a:pt x="15" y="22"/>
                    <a:pt x="53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PA-任意多边形 19"/>
            <p:cNvSpPr/>
            <p:nvPr>
              <p:custDataLst>
                <p:tags r:id="rId54"/>
              </p:custDataLst>
            </p:nvPr>
          </p:nvSpPr>
          <p:spPr bwMode="auto">
            <a:xfrm>
              <a:off x="4392613" y="2478088"/>
              <a:ext cx="693738" cy="1820863"/>
            </a:xfrm>
            <a:custGeom>
              <a:avLst/>
              <a:gdLst>
                <a:gd name="T0" fmla="*/ 83 w 127"/>
                <a:gd name="T1" fmla="*/ 334 h 334"/>
                <a:gd name="T2" fmla="*/ 82 w 127"/>
                <a:gd name="T3" fmla="*/ 333 h 334"/>
                <a:gd name="T4" fmla="*/ 82 w 127"/>
                <a:gd name="T5" fmla="*/ 332 h 334"/>
                <a:gd name="T6" fmla="*/ 86 w 127"/>
                <a:gd name="T7" fmla="*/ 211 h 334"/>
                <a:gd name="T8" fmla="*/ 71 w 127"/>
                <a:gd name="T9" fmla="*/ 160 h 334"/>
                <a:gd name="T10" fmla="*/ 39 w 127"/>
                <a:gd name="T11" fmla="*/ 82 h 334"/>
                <a:gd name="T12" fmla="*/ 10 w 127"/>
                <a:gd name="T13" fmla="*/ 1 h 334"/>
                <a:gd name="T14" fmla="*/ 11 w 127"/>
                <a:gd name="T15" fmla="*/ 0 h 334"/>
                <a:gd name="T16" fmla="*/ 12 w 127"/>
                <a:gd name="T17" fmla="*/ 1 h 334"/>
                <a:gd name="T18" fmla="*/ 41 w 127"/>
                <a:gd name="T19" fmla="*/ 80 h 334"/>
                <a:gd name="T20" fmla="*/ 73 w 127"/>
                <a:gd name="T21" fmla="*/ 159 h 334"/>
                <a:gd name="T22" fmla="*/ 88 w 127"/>
                <a:gd name="T23" fmla="*/ 210 h 334"/>
                <a:gd name="T24" fmla="*/ 84 w 127"/>
                <a:gd name="T25" fmla="*/ 333 h 334"/>
                <a:gd name="T26" fmla="*/ 83 w 127"/>
                <a:gd name="T27" fmla="*/ 334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7" h="334">
                  <a:moveTo>
                    <a:pt x="83" y="334"/>
                  </a:moveTo>
                  <a:cubicBezTo>
                    <a:pt x="82" y="333"/>
                    <a:pt x="82" y="333"/>
                    <a:pt x="82" y="333"/>
                  </a:cubicBezTo>
                  <a:cubicBezTo>
                    <a:pt x="81" y="333"/>
                    <a:pt x="81" y="332"/>
                    <a:pt x="82" y="332"/>
                  </a:cubicBezTo>
                  <a:cubicBezTo>
                    <a:pt x="124" y="284"/>
                    <a:pt x="103" y="236"/>
                    <a:pt x="86" y="211"/>
                  </a:cubicBezTo>
                  <a:cubicBezTo>
                    <a:pt x="76" y="196"/>
                    <a:pt x="74" y="179"/>
                    <a:pt x="71" y="160"/>
                  </a:cubicBezTo>
                  <a:cubicBezTo>
                    <a:pt x="67" y="133"/>
                    <a:pt x="63" y="106"/>
                    <a:pt x="39" y="82"/>
                  </a:cubicBezTo>
                  <a:cubicBezTo>
                    <a:pt x="0" y="45"/>
                    <a:pt x="10" y="1"/>
                    <a:pt x="10" y="1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2" y="0"/>
                    <a:pt x="13" y="1"/>
                    <a:pt x="12" y="1"/>
                  </a:cubicBezTo>
                  <a:cubicBezTo>
                    <a:pt x="12" y="2"/>
                    <a:pt x="3" y="44"/>
                    <a:pt x="41" y="80"/>
                  </a:cubicBezTo>
                  <a:cubicBezTo>
                    <a:pt x="66" y="105"/>
                    <a:pt x="70" y="132"/>
                    <a:pt x="73" y="159"/>
                  </a:cubicBezTo>
                  <a:cubicBezTo>
                    <a:pt x="76" y="178"/>
                    <a:pt x="79" y="195"/>
                    <a:pt x="88" y="210"/>
                  </a:cubicBezTo>
                  <a:cubicBezTo>
                    <a:pt x="105" y="235"/>
                    <a:pt x="127" y="285"/>
                    <a:pt x="84" y="333"/>
                  </a:cubicBezTo>
                  <a:lnTo>
                    <a:pt x="83" y="33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PA-任意多边形 20"/>
            <p:cNvSpPr/>
            <p:nvPr>
              <p:custDataLst>
                <p:tags r:id="rId55"/>
              </p:custDataLst>
            </p:nvPr>
          </p:nvSpPr>
          <p:spPr bwMode="auto">
            <a:xfrm>
              <a:off x="4260851" y="2778125"/>
              <a:ext cx="344488" cy="134938"/>
            </a:xfrm>
            <a:custGeom>
              <a:avLst/>
              <a:gdLst>
                <a:gd name="T0" fmla="*/ 61 w 63"/>
                <a:gd name="T1" fmla="*/ 25 h 25"/>
                <a:gd name="T2" fmla="*/ 61 w 63"/>
                <a:gd name="T3" fmla="*/ 25 h 25"/>
                <a:gd name="T4" fmla="*/ 2 w 63"/>
                <a:gd name="T5" fmla="*/ 10 h 25"/>
                <a:gd name="T6" fmla="*/ 0 w 63"/>
                <a:gd name="T7" fmla="*/ 9 h 25"/>
                <a:gd name="T8" fmla="*/ 1 w 63"/>
                <a:gd name="T9" fmla="*/ 7 h 25"/>
                <a:gd name="T10" fmla="*/ 62 w 63"/>
                <a:gd name="T11" fmla="*/ 23 h 25"/>
                <a:gd name="T12" fmla="*/ 62 w 63"/>
                <a:gd name="T13" fmla="*/ 25 h 25"/>
                <a:gd name="T14" fmla="*/ 61 w 63"/>
                <a:gd name="T1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25">
                  <a:moveTo>
                    <a:pt x="61" y="25"/>
                  </a:moveTo>
                  <a:cubicBezTo>
                    <a:pt x="61" y="25"/>
                    <a:pt x="61" y="25"/>
                    <a:pt x="61" y="25"/>
                  </a:cubicBezTo>
                  <a:cubicBezTo>
                    <a:pt x="25" y="3"/>
                    <a:pt x="2" y="10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8"/>
                    <a:pt x="0" y="8"/>
                    <a:pt x="1" y="7"/>
                  </a:cubicBezTo>
                  <a:cubicBezTo>
                    <a:pt x="2" y="7"/>
                    <a:pt x="25" y="0"/>
                    <a:pt x="62" y="23"/>
                  </a:cubicBezTo>
                  <a:cubicBezTo>
                    <a:pt x="63" y="23"/>
                    <a:pt x="63" y="24"/>
                    <a:pt x="62" y="25"/>
                  </a:cubicBezTo>
                  <a:cubicBezTo>
                    <a:pt x="62" y="25"/>
                    <a:pt x="62" y="25"/>
                    <a:pt x="61" y="2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PA-任意多边形 21"/>
            <p:cNvSpPr/>
            <p:nvPr>
              <p:custDataLst>
                <p:tags r:id="rId56"/>
              </p:custDataLst>
            </p:nvPr>
          </p:nvSpPr>
          <p:spPr bwMode="auto">
            <a:xfrm>
              <a:off x="4332288" y="3105150"/>
              <a:ext cx="452438" cy="190500"/>
            </a:xfrm>
            <a:custGeom>
              <a:avLst/>
              <a:gdLst>
                <a:gd name="T0" fmla="*/ 82 w 83"/>
                <a:gd name="T1" fmla="*/ 35 h 35"/>
                <a:gd name="T2" fmla="*/ 81 w 83"/>
                <a:gd name="T3" fmla="*/ 35 h 35"/>
                <a:gd name="T4" fmla="*/ 2 w 83"/>
                <a:gd name="T5" fmla="*/ 4 h 35"/>
                <a:gd name="T6" fmla="*/ 1 w 83"/>
                <a:gd name="T7" fmla="*/ 3 h 35"/>
                <a:gd name="T8" fmla="*/ 2 w 83"/>
                <a:gd name="T9" fmla="*/ 2 h 35"/>
                <a:gd name="T10" fmla="*/ 83 w 83"/>
                <a:gd name="T11" fmla="*/ 33 h 35"/>
                <a:gd name="T12" fmla="*/ 83 w 83"/>
                <a:gd name="T13" fmla="*/ 35 h 35"/>
                <a:gd name="T14" fmla="*/ 82 w 83"/>
                <a:gd name="T1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35">
                  <a:moveTo>
                    <a:pt x="82" y="35"/>
                  </a:moveTo>
                  <a:cubicBezTo>
                    <a:pt x="81" y="35"/>
                    <a:pt x="81" y="35"/>
                    <a:pt x="81" y="35"/>
                  </a:cubicBezTo>
                  <a:cubicBezTo>
                    <a:pt x="46" y="3"/>
                    <a:pt x="2" y="4"/>
                    <a:pt x="2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2" y="2"/>
                    <a:pt x="47" y="0"/>
                    <a:pt x="83" y="33"/>
                  </a:cubicBezTo>
                  <a:cubicBezTo>
                    <a:pt x="83" y="34"/>
                    <a:pt x="83" y="34"/>
                    <a:pt x="83" y="35"/>
                  </a:cubicBezTo>
                  <a:lnTo>
                    <a:pt x="82" y="35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PA-任意多边形 22"/>
            <p:cNvSpPr/>
            <p:nvPr>
              <p:custDataLst>
                <p:tags r:id="rId57"/>
              </p:custDataLst>
            </p:nvPr>
          </p:nvSpPr>
          <p:spPr bwMode="auto">
            <a:xfrm>
              <a:off x="4464051" y="3557588"/>
              <a:ext cx="441325" cy="130175"/>
            </a:xfrm>
            <a:custGeom>
              <a:avLst/>
              <a:gdLst>
                <a:gd name="T0" fmla="*/ 1 w 81"/>
                <a:gd name="T1" fmla="*/ 24 h 24"/>
                <a:gd name="T2" fmla="*/ 0 w 81"/>
                <a:gd name="T3" fmla="*/ 23 h 24"/>
                <a:gd name="T4" fmla="*/ 1 w 81"/>
                <a:gd name="T5" fmla="*/ 21 h 24"/>
                <a:gd name="T6" fmla="*/ 80 w 81"/>
                <a:gd name="T7" fmla="*/ 20 h 24"/>
                <a:gd name="T8" fmla="*/ 81 w 81"/>
                <a:gd name="T9" fmla="*/ 22 h 24"/>
                <a:gd name="T10" fmla="*/ 79 w 81"/>
                <a:gd name="T11" fmla="*/ 22 h 24"/>
                <a:gd name="T12" fmla="*/ 2 w 81"/>
                <a:gd name="T13" fmla="*/ 23 h 24"/>
                <a:gd name="T14" fmla="*/ 1 w 8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4">
                  <a:moveTo>
                    <a:pt x="1" y="24"/>
                  </a:moveTo>
                  <a:cubicBezTo>
                    <a:pt x="1" y="24"/>
                    <a:pt x="0" y="23"/>
                    <a:pt x="0" y="23"/>
                  </a:cubicBezTo>
                  <a:cubicBezTo>
                    <a:pt x="0" y="22"/>
                    <a:pt x="0" y="21"/>
                    <a:pt x="1" y="21"/>
                  </a:cubicBezTo>
                  <a:cubicBezTo>
                    <a:pt x="3" y="20"/>
                    <a:pt x="50" y="0"/>
                    <a:pt x="80" y="20"/>
                  </a:cubicBezTo>
                  <a:cubicBezTo>
                    <a:pt x="81" y="21"/>
                    <a:pt x="81" y="21"/>
                    <a:pt x="81" y="22"/>
                  </a:cubicBezTo>
                  <a:cubicBezTo>
                    <a:pt x="80" y="23"/>
                    <a:pt x="80" y="23"/>
                    <a:pt x="79" y="22"/>
                  </a:cubicBezTo>
                  <a:cubicBezTo>
                    <a:pt x="50" y="3"/>
                    <a:pt x="2" y="23"/>
                    <a:pt x="2" y="23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PA-任意多边形 23"/>
            <p:cNvSpPr/>
            <p:nvPr>
              <p:custDataLst>
                <p:tags r:id="rId58"/>
              </p:custDataLst>
            </p:nvPr>
          </p:nvSpPr>
          <p:spPr bwMode="auto">
            <a:xfrm>
              <a:off x="4665663" y="2886075"/>
              <a:ext cx="53975" cy="169863"/>
            </a:xfrm>
            <a:custGeom>
              <a:avLst/>
              <a:gdLst>
                <a:gd name="T0" fmla="*/ 7 w 10"/>
                <a:gd name="T1" fmla="*/ 31 h 31"/>
                <a:gd name="T2" fmla="*/ 6 w 10"/>
                <a:gd name="T3" fmla="*/ 30 h 31"/>
                <a:gd name="T4" fmla="*/ 8 w 10"/>
                <a:gd name="T5" fmla="*/ 1 h 31"/>
                <a:gd name="T6" fmla="*/ 10 w 10"/>
                <a:gd name="T7" fmla="*/ 1 h 31"/>
                <a:gd name="T8" fmla="*/ 10 w 10"/>
                <a:gd name="T9" fmla="*/ 3 h 31"/>
                <a:gd name="T10" fmla="*/ 9 w 10"/>
                <a:gd name="T11" fmla="*/ 29 h 31"/>
                <a:gd name="T12" fmla="*/ 8 w 10"/>
                <a:gd name="T13" fmla="*/ 31 h 31"/>
                <a:gd name="T14" fmla="*/ 7 w 10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1">
                  <a:moveTo>
                    <a:pt x="7" y="31"/>
                  </a:moveTo>
                  <a:cubicBezTo>
                    <a:pt x="7" y="31"/>
                    <a:pt x="6" y="30"/>
                    <a:pt x="6" y="30"/>
                  </a:cubicBezTo>
                  <a:cubicBezTo>
                    <a:pt x="0" y="10"/>
                    <a:pt x="8" y="1"/>
                    <a:pt x="8" y="1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1"/>
                    <a:pt x="10" y="2"/>
                    <a:pt x="10" y="3"/>
                  </a:cubicBezTo>
                  <a:cubicBezTo>
                    <a:pt x="10" y="3"/>
                    <a:pt x="3" y="11"/>
                    <a:pt x="9" y="29"/>
                  </a:cubicBezTo>
                  <a:cubicBezTo>
                    <a:pt x="9" y="30"/>
                    <a:pt x="8" y="31"/>
                    <a:pt x="8" y="31"/>
                  </a:cubicBezTo>
                  <a:lnTo>
                    <a:pt x="7" y="3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PA-任意多边形 24"/>
            <p:cNvSpPr/>
            <p:nvPr>
              <p:custDataLst>
                <p:tags r:id="rId59"/>
              </p:custDataLst>
            </p:nvPr>
          </p:nvSpPr>
          <p:spPr bwMode="auto">
            <a:xfrm>
              <a:off x="4791076" y="3322638"/>
              <a:ext cx="98425" cy="174625"/>
            </a:xfrm>
            <a:custGeom>
              <a:avLst/>
              <a:gdLst>
                <a:gd name="T0" fmla="*/ 4 w 18"/>
                <a:gd name="T1" fmla="*/ 32 h 32"/>
                <a:gd name="T2" fmla="*/ 3 w 18"/>
                <a:gd name="T3" fmla="*/ 31 h 32"/>
                <a:gd name="T4" fmla="*/ 15 w 18"/>
                <a:gd name="T5" fmla="*/ 1 h 32"/>
                <a:gd name="T6" fmla="*/ 17 w 18"/>
                <a:gd name="T7" fmla="*/ 1 h 32"/>
                <a:gd name="T8" fmla="*/ 17 w 18"/>
                <a:gd name="T9" fmla="*/ 3 h 32"/>
                <a:gd name="T10" fmla="*/ 5 w 18"/>
                <a:gd name="T11" fmla="*/ 30 h 32"/>
                <a:gd name="T12" fmla="*/ 4 w 18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32">
                  <a:moveTo>
                    <a:pt x="4" y="32"/>
                  </a:moveTo>
                  <a:cubicBezTo>
                    <a:pt x="3" y="32"/>
                    <a:pt x="3" y="31"/>
                    <a:pt x="3" y="31"/>
                  </a:cubicBezTo>
                  <a:cubicBezTo>
                    <a:pt x="0" y="12"/>
                    <a:pt x="15" y="1"/>
                    <a:pt x="15" y="1"/>
                  </a:cubicBezTo>
                  <a:cubicBezTo>
                    <a:pt x="16" y="0"/>
                    <a:pt x="17" y="0"/>
                    <a:pt x="17" y="1"/>
                  </a:cubicBezTo>
                  <a:cubicBezTo>
                    <a:pt x="18" y="1"/>
                    <a:pt x="17" y="2"/>
                    <a:pt x="17" y="3"/>
                  </a:cubicBezTo>
                  <a:cubicBezTo>
                    <a:pt x="17" y="3"/>
                    <a:pt x="3" y="13"/>
                    <a:pt x="5" y="30"/>
                  </a:cubicBezTo>
                  <a:cubicBezTo>
                    <a:pt x="5" y="31"/>
                    <a:pt x="5" y="32"/>
                    <a:pt x="4" y="32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PA-任意多边形 25"/>
            <p:cNvSpPr/>
            <p:nvPr>
              <p:custDataLst>
                <p:tags r:id="rId60"/>
              </p:custDataLst>
            </p:nvPr>
          </p:nvSpPr>
          <p:spPr bwMode="auto">
            <a:xfrm>
              <a:off x="4943476" y="3671888"/>
              <a:ext cx="120650" cy="190500"/>
            </a:xfrm>
            <a:custGeom>
              <a:avLst/>
              <a:gdLst>
                <a:gd name="T0" fmla="*/ 5 w 22"/>
                <a:gd name="T1" fmla="*/ 35 h 35"/>
                <a:gd name="T2" fmla="*/ 4 w 22"/>
                <a:gd name="T3" fmla="*/ 34 h 35"/>
                <a:gd name="T4" fmla="*/ 20 w 22"/>
                <a:gd name="T5" fmla="*/ 0 h 35"/>
                <a:gd name="T6" fmla="*/ 22 w 22"/>
                <a:gd name="T7" fmla="*/ 1 h 35"/>
                <a:gd name="T8" fmla="*/ 21 w 22"/>
                <a:gd name="T9" fmla="*/ 2 h 35"/>
                <a:gd name="T10" fmla="*/ 6 w 22"/>
                <a:gd name="T11" fmla="*/ 34 h 35"/>
                <a:gd name="T12" fmla="*/ 5 w 22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35">
                  <a:moveTo>
                    <a:pt x="5" y="35"/>
                  </a:moveTo>
                  <a:cubicBezTo>
                    <a:pt x="4" y="35"/>
                    <a:pt x="4" y="35"/>
                    <a:pt x="4" y="34"/>
                  </a:cubicBezTo>
                  <a:cubicBezTo>
                    <a:pt x="0" y="11"/>
                    <a:pt x="20" y="0"/>
                    <a:pt x="20" y="0"/>
                  </a:cubicBezTo>
                  <a:cubicBezTo>
                    <a:pt x="21" y="0"/>
                    <a:pt x="22" y="0"/>
                    <a:pt x="22" y="1"/>
                  </a:cubicBezTo>
                  <a:cubicBezTo>
                    <a:pt x="22" y="1"/>
                    <a:pt x="22" y="2"/>
                    <a:pt x="21" y="2"/>
                  </a:cubicBezTo>
                  <a:cubicBezTo>
                    <a:pt x="21" y="3"/>
                    <a:pt x="2" y="12"/>
                    <a:pt x="6" y="34"/>
                  </a:cubicBezTo>
                  <a:cubicBezTo>
                    <a:pt x="6" y="34"/>
                    <a:pt x="6" y="35"/>
                    <a:pt x="5" y="35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PA-任意多边形 26"/>
            <p:cNvSpPr/>
            <p:nvPr>
              <p:custDataLst>
                <p:tags r:id="rId61"/>
              </p:custDataLst>
            </p:nvPr>
          </p:nvSpPr>
          <p:spPr bwMode="auto">
            <a:xfrm>
              <a:off x="7150101" y="1262063"/>
              <a:ext cx="895350" cy="985838"/>
            </a:xfrm>
            <a:custGeom>
              <a:avLst/>
              <a:gdLst>
                <a:gd name="T0" fmla="*/ 146 w 164"/>
                <a:gd name="T1" fmla="*/ 0 h 181"/>
                <a:gd name="T2" fmla="*/ 107 w 164"/>
                <a:gd name="T3" fmla="*/ 29 h 181"/>
                <a:gd name="T4" fmla="*/ 47 w 164"/>
                <a:gd name="T5" fmla="*/ 86 h 181"/>
                <a:gd name="T6" fmla="*/ 26 w 164"/>
                <a:gd name="T7" fmla="*/ 144 h 181"/>
                <a:gd name="T8" fmla="*/ 105 w 164"/>
                <a:gd name="T9" fmla="*/ 116 h 181"/>
                <a:gd name="T10" fmla="*/ 149 w 164"/>
                <a:gd name="T11" fmla="*/ 69 h 181"/>
                <a:gd name="T12" fmla="*/ 146 w 164"/>
                <a:gd name="T1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81">
                  <a:moveTo>
                    <a:pt x="146" y="0"/>
                  </a:moveTo>
                  <a:cubicBezTo>
                    <a:pt x="146" y="0"/>
                    <a:pt x="139" y="23"/>
                    <a:pt x="107" y="29"/>
                  </a:cubicBezTo>
                  <a:cubicBezTo>
                    <a:pt x="71" y="36"/>
                    <a:pt x="69" y="73"/>
                    <a:pt x="47" y="86"/>
                  </a:cubicBezTo>
                  <a:cubicBezTo>
                    <a:pt x="29" y="95"/>
                    <a:pt x="0" y="117"/>
                    <a:pt x="26" y="144"/>
                  </a:cubicBezTo>
                  <a:cubicBezTo>
                    <a:pt x="60" y="181"/>
                    <a:pt x="95" y="162"/>
                    <a:pt x="105" y="116"/>
                  </a:cubicBezTo>
                  <a:cubicBezTo>
                    <a:pt x="113" y="81"/>
                    <a:pt x="134" y="91"/>
                    <a:pt x="149" y="69"/>
                  </a:cubicBezTo>
                  <a:cubicBezTo>
                    <a:pt x="164" y="46"/>
                    <a:pt x="163" y="22"/>
                    <a:pt x="146" y="0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PA-任意多边形 27"/>
            <p:cNvSpPr/>
            <p:nvPr>
              <p:custDataLst>
                <p:tags r:id="rId62"/>
              </p:custDataLst>
            </p:nvPr>
          </p:nvSpPr>
          <p:spPr bwMode="auto">
            <a:xfrm>
              <a:off x="7226301" y="1255713"/>
              <a:ext cx="725488" cy="976313"/>
            </a:xfrm>
            <a:custGeom>
              <a:avLst/>
              <a:gdLst>
                <a:gd name="T0" fmla="*/ 15 w 133"/>
                <a:gd name="T1" fmla="*/ 179 h 179"/>
                <a:gd name="T2" fmla="*/ 14 w 133"/>
                <a:gd name="T3" fmla="*/ 179 h 179"/>
                <a:gd name="T4" fmla="*/ 40 w 133"/>
                <a:gd name="T5" fmla="*/ 106 h 179"/>
                <a:gd name="T6" fmla="*/ 60 w 133"/>
                <a:gd name="T7" fmla="*/ 79 h 179"/>
                <a:gd name="T8" fmla="*/ 97 w 133"/>
                <a:gd name="T9" fmla="*/ 41 h 179"/>
                <a:gd name="T10" fmla="*/ 131 w 133"/>
                <a:gd name="T11" fmla="*/ 1 h 179"/>
                <a:gd name="T12" fmla="*/ 132 w 133"/>
                <a:gd name="T13" fmla="*/ 0 h 179"/>
                <a:gd name="T14" fmla="*/ 133 w 133"/>
                <a:gd name="T15" fmla="*/ 1 h 179"/>
                <a:gd name="T16" fmla="*/ 98 w 133"/>
                <a:gd name="T17" fmla="*/ 42 h 179"/>
                <a:gd name="T18" fmla="*/ 61 w 133"/>
                <a:gd name="T19" fmla="*/ 80 h 179"/>
                <a:gd name="T20" fmla="*/ 40 w 133"/>
                <a:gd name="T21" fmla="*/ 107 h 179"/>
                <a:gd name="T22" fmla="*/ 16 w 133"/>
                <a:gd name="T23" fmla="*/ 178 h 179"/>
                <a:gd name="T24" fmla="*/ 15 w 133"/>
                <a:gd name="T2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179">
                  <a:moveTo>
                    <a:pt x="15" y="179"/>
                  </a:moveTo>
                  <a:cubicBezTo>
                    <a:pt x="14" y="179"/>
                    <a:pt x="14" y="179"/>
                    <a:pt x="14" y="179"/>
                  </a:cubicBezTo>
                  <a:cubicBezTo>
                    <a:pt x="0" y="141"/>
                    <a:pt x="24" y="117"/>
                    <a:pt x="40" y="106"/>
                  </a:cubicBezTo>
                  <a:cubicBezTo>
                    <a:pt x="49" y="99"/>
                    <a:pt x="54" y="90"/>
                    <a:pt x="60" y="79"/>
                  </a:cubicBezTo>
                  <a:cubicBezTo>
                    <a:pt x="68" y="65"/>
                    <a:pt x="77" y="49"/>
                    <a:pt x="97" y="41"/>
                  </a:cubicBezTo>
                  <a:cubicBezTo>
                    <a:pt x="127" y="28"/>
                    <a:pt x="131" y="1"/>
                    <a:pt x="131" y="1"/>
                  </a:cubicBezTo>
                  <a:cubicBezTo>
                    <a:pt x="131" y="1"/>
                    <a:pt x="132" y="0"/>
                    <a:pt x="132" y="0"/>
                  </a:cubicBezTo>
                  <a:cubicBezTo>
                    <a:pt x="133" y="0"/>
                    <a:pt x="133" y="1"/>
                    <a:pt x="133" y="1"/>
                  </a:cubicBezTo>
                  <a:cubicBezTo>
                    <a:pt x="133" y="2"/>
                    <a:pt x="129" y="29"/>
                    <a:pt x="98" y="42"/>
                  </a:cubicBezTo>
                  <a:cubicBezTo>
                    <a:pt x="78" y="51"/>
                    <a:pt x="69" y="66"/>
                    <a:pt x="61" y="80"/>
                  </a:cubicBezTo>
                  <a:cubicBezTo>
                    <a:pt x="55" y="91"/>
                    <a:pt x="50" y="101"/>
                    <a:pt x="40" y="107"/>
                  </a:cubicBezTo>
                  <a:cubicBezTo>
                    <a:pt x="25" y="118"/>
                    <a:pt x="2" y="141"/>
                    <a:pt x="16" y="178"/>
                  </a:cubicBezTo>
                  <a:cubicBezTo>
                    <a:pt x="16" y="179"/>
                    <a:pt x="16" y="179"/>
                    <a:pt x="15" y="179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PA-任意多边形 28"/>
            <p:cNvSpPr/>
            <p:nvPr>
              <p:custDataLst>
                <p:tags r:id="rId63"/>
              </p:custDataLst>
            </p:nvPr>
          </p:nvSpPr>
          <p:spPr bwMode="auto">
            <a:xfrm>
              <a:off x="7761288" y="1447800"/>
              <a:ext cx="219075" cy="58738"/>
            </a:xfrm>
            <a:custGeom>
              <a:avLst/>
              <a:gdLst>
                <a:gd name="T0" fmla="*/ 40 w 40"/>
                <a:gd name="T1" fmla="*/ 11 h 11"/>
                <a:gd name="T2" fmla="*/ 39 w 40"/>
                <a:gd name="T3" fmla="*/ 11 h 11"/>
                <a:gd name="T4" fmla="*/ 1 w 40"/>
                <a:gd name="T5" fmla="*/ 7 h 11"/>
                <a:gd name="T6" fmla="*/ 0 w 40"/>
                <a:gd name="T7" fmla="*/ 6 h 11"/>
                <a:gd name="T8" fmla="*/ 1 w 40"/>
                <a:gd name="T9" fmla="*/ 5 h 11"/>
                <a:gd name="T10" fmla="*/ 40 w 40"/>
                <a:gd name="T11" fmla="*/ 10 h 11"/>
                <a:gd name="T12" fmla="*/ 40 w 40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11">
                  <a:moveTo>
                    <a:pt x="40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11"/>
                    <a:pt x="27" y="2"/>
                    <a:pt x="1" y="7"/>
                  </a:cubicBezTo>
                  <a:cubicBezTo>
                    <a:pt x="1" y="7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8" y="0"/>
                    <a:pt x="40" y="9"/>
                    <a:pt x="40" y="10"/>
                  </a:cubicBezTo>
                  <a:cubicBezTo>
                    <a:pt x="40" y="11"/>
                    <a:pt x="40" y="11"/>
                    <a:pt x="40" y="11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PA-任意多边形 29"/>
            <p:cNvSpPr/>
            <p:nvPr>
              <p:custDataLst>
                <p:tags r:id="rId64"/>
              </p:custDataLst>
            </p:nvPr>
          </p:nvSpPr>
          <p:spPr bwMode="auto">
            <a:xfrm>
              <a:off x="7570788" y="1593850"/>
              <a:ext cx="300038" cy="71438"/>
            </a:xfrm>
            <a:custGeom>
              <a:avLst/>
              <a:gdLst>
                <a:gd name="T0" fmla="*/ 55 w 55"/>
                <a:gd name="T1" fmla="*/ 13 h 13"/>
                <a:gd name="T2" fmla="*/ 54 w 55"/>
                <a:gd name="T3" fmla="*/ 13 h 13"/>
                <a:gd name="T4" fmla="*/ 1 w 55"/>
                <a:gd name="T5" fmla="*/ 13 h 13"/>
                <a:gd name="T6" fmla="*/ 0 w 55"/>
                <a:gd name="T7" fmla="*/ 12 h 13"/>
                <a:gd name="T8" fmla="*/ 0 w 55"/>
                <a:gd name="T9" fmla="*/ 11 h 13"/>
                <a:gd name="T10" fmla="*/ 55 w 55"/>
                <a:gd name="T11" fmla="*/ 11 h 13"/>
                <a:gd name="T12" fmla="*/ 55 w 55"/>
                <a:gd name="T13" fmla="*/ 12 h 13"/>
                <a:gd name="T14" fmla="*/ 55 w 55"/>
                <a:gd name="T1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" h="13">
                  <a:moveTo>
                    <a:pt x="55" y="13"/>
                  </a:move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29" y="2"/>
                    <a:pt x="1" y="13"/>
                  </a:cubicBezTo>
                  <a:cubicBezTo>
                    <a:pt x="1" y="13"/>
                    <a:pt x="0" y="13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29" y="0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lnTo>
                    <a:pt x="55" y="13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PA-任意多边形 30"/>
            <p:cNvSpPr/>
            <p:nvPr>
              <p:custDataLst>
                <p:tags r:id="rId65"/>
              </p:custDataLst>
            </p:nvPr>
          </p:nvSpPr>
          <p:spPr bwMode="auto">
            <a:xfrm>
              <a:off x="7412038" y="1828800"/>
              <a:ext cx="257175" cy="130175"/>
            </a:xfrm>
            <a:custGeom>
              <a:avLst/>
              <a:gdLst>
                <a:gd name="T0" fmla="*/ 47 w 47"/>
                <a:gd name="T1" fmla="*/ 24 h 24"/>
                <a:gd name="T2" fmla="*/ 46 w 47"/>
                <a:gd name="T3" fmla="*/ 24 h 24"/>
                <a:gd name="T4" fmla="*/ 1 w 47"/>
                <a:gd name="T5" fmla="*/ 6 h 24"/>
                <a:gd name="T6" fmla="*/ 0 w 47"/>
                <a:gd name="T7" fmla="*/ 5 h 24"/>
                <a:gd name="T8" fmla="*/ 1 w 47"/>
                <a:gd name="T9" fmla="*/ 4 h 24"/>
                <a:gd name="T10" fmla="*/ 47 w 47"/>
                <a:gd name="T11" fmla="*/ 23 h 24"/>
                <a:gd name="T12" fmla="*/ 47 w 47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4">
                  <a:moveTo>
                    <a:pt x="47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23" y="1"/>
                    <a:pt x="1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3" y="0"/>
                    <a:pt x="46" y="22"/>
                    <a:pt x="47" y="23"/>
                  </a:cubicBezTo>
                  <a:cubicBezTo>
                    <a:pt x="47" y="24"/>
                    <a:pt x="47" y="24"/>
                    <a:pt x="47" y="24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PA-任意多边形 31"/>
            <p:cNvSpPr/>
            <p:nvPr>
              <p:custDataLst>
                <p:tags r:id="rId66"/>
              </p:custDataLst>
            </p:nvPr>
          </p:nvSpPr>
          <p:spPr bwMode="auto">
            <a:xfrm>
              <a:off x="7669213" y="1441450"/>
              <a:ext cx="53975" cy="98425"/>
            </a:xfrm>
            <a:custGeom>
              <a:avLst/>
              <a:gdLst>
                <a:gd name="T0" fmla="*/ 1 w 10"/>
                <a:gd name="T1" fmla="*/ 18 h 18"/>
                <a:gd name="T2" fmla="*/ 0 w 10"/>
                <a:gd name="T3" fmla="*/ 18 h 18"/>
                <a:gd name="T4" fmla="*/ 0 w 10"/>
                <a:gd name="T5" fmla="*/ 17 h 18"/>
                <a:gd name="T6" fmla="*/ 5 w 10"/>
                <a:gd name="T7" fmla="*/ 1 h 18"/>
                <a:gd name="T8" fmla="*/ 6 w 10"/>
                <a:gd name="T9" fmla="*/ 0 h 18"/>
                <a:gd name="T10" fmla="*/ 7 w 10"/>
                <a:gd name="T11" fmla="*/ 0 h 18"/>
                <a:gd name="T12" fmla="*/ 1 w 10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1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8" y="7"/>
                    <a:pt x="5" y="1"/>
                    <a:pt x="5" y="1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ubicBezTo>
                    <a:pt x="7" y="1"/>
                    <a:pt x="10" y="7"/>
                    <a:pt x="1" y="18"/>
                  </a:cubicBez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PA-任意多边形 32"/>
            <p:cNvSpPr/>
            <p:nvPr>
              <p:custDataLst>
                <p:tags r:id="rId67"/>
              </p:custDataLst>
            </p:nvPr>
          </p:nvSpPr>
          <p:spPr bwMode="auto">
            <a:xfrm>
              <a:off x="7499351" y="1660525"/>
              <a:ext cx="42863" cy="114300"/>
            </a:xfrm>
            <a:custGeom>
              <a:avLst/>
              <a:gdLst>
                <a:gd name="T0" fmla="*/ 2 w 8"/>
                <a:gd name="T1" fmla="*/ 21 h 21"/>
                <a:gd name="T2" fmla="*/ 1 w 8"/>
                <a:gd name="T3" fmla="*/ 21 h 21"/>
                <a:gd name="T4" fmla="*/ 1 w 8"/>
                <a:gd name="T5" fmla="*/ 20 h 21"/>
                <a:gd name="T6" fmla="*/ 1 w 8"/>
                <a:gd name="T7" fmla="*/ 1 h 21"/>
                <a:gd name="T8" fmla="*/ 1 w 8"/>
                <a:gd name="T9" fmla="*/ 0 h 21"/>
                <a:gd name="T10" fmla="*/ 2 w 8"/>
                <a:gd name="T11" fmla="*/ 0 h 21"/>
                <a:gd name="T12" fmla="*/ 3 w 8"/>
                <a:gd name="T13" fmla="*/ 20 h 21"/>
                <a:gd name="T14" fmla="*/ 2 w 8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21">
                  <a:moveTo>
                    <a:pt x="2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0"/>
                    <a:pt x="1" y="20"/>
                  </a:cubicBezTo>
                  <a:cubicBezTo>
                    <a:pt x="6" y="10"/>
                    <a:pt x="1" y="1"/>
                    <a:pt x="1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8" y="10"/>
                    <a:pt x="3" y="20"/>
                  </a:cubicBezTo>
                  <a:lnTo>
                    <a:pt x="2" y="21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PA-任意多边形 33"/>
            <p:cNvSpPr/>
            <p:nvPr>
              <p:custDataLst>
                <p:tags r:id="rId68"/>
              </p:custDataLst>
            </p:nvPr>
          </p:nvSpPr>
          <p:spPr bwMode="auto">
            <a:xfrm>
              <a:off x="7318376" y="1824038"/>
              <a:ext cx="60325" cy="130175"/>
            </a:xfrm>
            <a:custGeom>
              <a:avLst/>
              <a:gdLst>
                <a:gd name="T0" fmla="*/ 3 w 11"/>
                <a:gd name="T1" fmla="*/ 24 h 24"/>
                <a:gd name="T2" fmla="*/ 2 w 11"/>
                <a:gd name="T3" fmla="*/ 23 h 24"/>
                <a:gd name="T4" fmla="*/ 2 w 11"/>
                <a:gd name="T5" fmla="*/ 22 h 24"/>
                <a:gd name="T6" fmla="*/ 0 w 11"/>
                <a:gd name="T7" fmla="*/ 1 h 24"/>
                <a:gd name="T8" fmla="*/ 0 w 11"/>
                <a:gd name="T9" fmla="*/ 0 h 24"/>
                <a:gd name="T10" fmla="*/ 1 w 11"/>
                <a:gd name="T11" fmla="*/ 0 h 24"/>
                <a:gd name="T12" fmla="*/ 3 w 11"/>
                <a:gd name="T13" fmla="*/ 23 h 24"/>
                <a:gd name="T14" fmla="*/ 3 w 11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24">
                  <a:moveTo>
                    <a:pt x="3" y="24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2"/>
                  </a:cubicBezTo>
                  <a:cubicBezTo>
                    <a:pt x="9" y="1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1" y="11"/>
                    <a:pt x="3" y="23"/>
                  </a:cubicBezTo>
                  <a:lnTo>
                    <a:pt x="3" y="24"/>
                  </a:lnTo>
                  <a:close/>
                </a:path>
              </a:pathLst>
            </a:custGeom>
            <a:solidFill>
              <a:srgbClr val="D33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PA-任意多边形 34"/>
            <p:cNvSpPr/>
            <p:nvPr>
              <p:custDataLst>
                <p:tags r:id="rId69"/>
              </p:custDataLst>
            </p:nvPr>
          </p:nvSpPr>
          <p:spPr bwMode="auto">
            <a:xfrm>
              <a:off x="6664326" y="1774825"/>
              <a:ext cx="1658938" cy="1003300"/>
            </a:xfrm>
            <a:custGeom>
              <a:avLst/>
              <a:gdLst>
                <a:gd name="T0" fmla="*/ 304 w 304"/>
                <a:gd name="T1" fmla="*/ 53 h 184"/>
                <a:gd name="T2" fmla="*/ 239 w 304"/>
                <a:gd name="T3" fmla="*/ 90 h 184"/>
                <a:gd name="T4" fmla="*/ 124 w 304"/>
                <a:gd name="T5" fmla="*/ 138 h 184"/>
                <a:gd name="T6" fmla="*/ 29 w 304"/>
                <a:gd name="T7" fmla="*/ 131 h 184"/>
                <a:gd name="T8" fmla="*/ 118 w 304"/>
                <a:gd name="T9" fmla="*/ 38 h 184"/>
                <a:gd name="T10" fmla="*/ 210 w 304"/>
                <a:gd name="T11" fmla="*/ 7 h 184"/>
                <a:gd name="T12" fmla="*/ 304 w 304"/>
                <a:gd name="T13" fmla="*/ 5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184">
                  <a:moveTo>
                    <a:pt x="304" y="53"/>
                  </a:moveTo>
                  <a:cubicBezTo>
                    <a:pt x="304" y="53"/>
                    <a:pt x="268" y="49"/>
                    <a:pt x="239" y="90"/>
                  </a:cubicBezTo>
                  <a:cubicBezTo>
                    <a:pt x="207" y="134"/>
                    <a:pt x="155" y="114"/>
                    <a:pt x="124" y="138"/>
                  </a:cubicBezTo>
                  <a:cubicBezTo>
                    <a:pt x="99" y="156"/>
                    <a:pt x="52" y="184"/>
                    <a:pt x="29" y="131"/>
                  </a:cubicBezTo>
                  <a:cubicBezTo>
                    <a:pt x="0" y="62"/>
                    <a:pt x="48" y="24"/>
                    <a:pt x="118" y="38"/>
                  </a:cubicBezTo>
                  <a:cubicBezTo>
                    <a:pt x="171" y="49"/>
                    <a:pt x="171" y="13"/>
                    <a:pt x="210" y="7"/>
                  </a:cubicBezTo>
                  <a:cubicBezTo>
                    <a:pt x="251" y="0"/>
                    <a:pt x="284" y="16"/>
                    <a:pt x="304" y="53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PA-任意多边形 35"/>
            <p:cNvSpPr/>
            <p:nvPr>
              <p:custDataLst>
                <p:tags r:id="rId70"/>
              </p:custDataLst>
            </p:nvPr>
          </p:nvSpPr>
          <p:spPr bwMode="auto">
            <a:xfrm>
              <a:off x="6577013" y="1998663"/>
              <a:ext cx="1752600" cy="577850"/>
            </a:xfrm>
            <a:custGeom>
              <a:avLst/>
              <a:gdLst>
                <a:gd name="T0" fmla="*/ 62 w 321"/>
                <a:gd name="T1" fmla="*/ 93 h 106"/>
                <a:gd name="T2" fmla="*/ 1 w 321"/>
                <a:gd name="T3" fmla="*/ 65 h 106"/>
                <a:gd name="T4" fmla="*/ 1 w 321"/>
                <a:gd name="T5" fmla="*/ 64 h 106"/>
                <a:gd name="T6" fmla="*/ 2 w 321"/>
                <a:gd name="T7" fmla="*/ 64 h 106"/>
                <a:gd name="T8" fmla="*/ 116 w 321"/>
                <a:gd name="T9" fmla="*/ 74 h 106"/>
                <a:gd name="T10" fmla="*/ 166 w 321"/>
                <a:gd name="T11" fmla="*/ 62 h 106"/>
                <a:gd name="T12" fmla="*/ 241 w 321"/>
                <a:gd name="T13" fmla="*/ 34 h 106"/>
                <a:gd name="T14" fmla="*/ 320 w 321"/>
                <a:gd name="T15" fmla="*/ 11 h 106"/>
                <a:gd name="T16" fmla="*/ 321 w 321"/>
                <a:gd name="T17" fmla="*/ 12 h 106"/>
                <a:gd name="T18" fmla="*/ 319 w 321"/>
                <a:gd name="T19" fmla="*/ 13 h 106"/>
                <a:gd name="T20" fmla="*/ 243 w 321"/>
                <a:gd name="T21" fmla="*/ 36 h 106"/>
                <a:gd name="T22" fmla="*/ 166 w 321"/>
                <a:gd name="T23" fmla="*/ 64 h 106"/>
                <a:gd name="T24" fmla="*/ 117 w 321"/>
                <a:gd name="T25" fmla="*/ 76 h 106"/>
                <a:gd name="T26" fmla="*/ 62 w 321"/>
                <a:gd name="T27" fmla="*/ 9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1" h="106">
                  <a:moveTo>
                    <a:pt x="62" y="93"/>
                  </a:moveTo>
                  <a:cubicBezTo>
                    <a:pt x="43" y="93"/>
                    <a:pt x="21" y="86"/>
                    <a:pt x="1" y="65"/>
                  </a:cubicBezTo>
                  <a:cubicBezTo>
                    <a:pt x="0" y="65"/>
                    <a:pt x="0" y="64"/>
                    <a:pt x="1" y="64"/>
                  </a:cubicBezTo>
                  <a:cubicBezTo>
                    <a:pt x="1" y="63"/>
                    <a:pt x="2" y="63"/>
                    <a:pt x="2" y="64"/>
                  </a:cubicBezTo>
                  <a:cubicBezTo>
                    <a:pt x="45" y="106"/>
                    <a:pt x="92" y="88"/>
                    <a:pt x="116" y="74"/>
                  </a:cubicBezTo>
                  <a:cubicBezTo>
                    <a:pt x="131" y="65"/>
                    <a:pt x="148" y="63"/>
                    <a:pt x="166" y="62"/>
                  </a:cubicBezTo>
                  <a:cubicBezTo>
                    <a:pt x="191" y="59"/>
                    <a:pt x="218" y="57"/>
                    <a:pt x="241" y="34"/>
                  </a:cubicBezTo>
                  <a:cubicBezTo>
                    <a:pt x="278" y="0"/>
                    <a:pt x="319" y="11"/>
                    <a:pt x="320" y="11"/>
                  </a:cubicBezTo>
                  <a:cubicBezTo>
                    <a:pt x="320" y="11"/>
                    <a:pt x="321" y="12"/>
                    <a:pt x="321" y="12"/>
                  </a:cubicBezTo>
                  <a:cubicBezTo>
                    <a:pt x="320" y="13"/>
                    <a:pt x="320" y="13"/>
                    <a:pt x="319" y="13"/>
                  </a:cubicBezTo>
                  <a:cubicBezTo>
                    <a:pt x="319" y="13"/>
                    <a:pt x="279" y="2"/>
                    <a:pt x="243" y="36"/>
                  </a:cubicBezTo>
                  <a:cubicBezTo>
                    <a:pt x="219" y="59"/>
                    <a:pt x="192" y="62"/>
                    <a:pt x="166" y="64"/>
                  </a:cubicBezTo>
                  <a:cubicBezTo>
                    <a:pt x="149" y="66"/>
                    <a:pt x="132" y="67"/>
                    <a:pt x="117" y="76"/>
                  </a:cubicBezTo>
                  <a:cubicBezTo>
                    <a:pt x="104" y="84"/>
                    <a:pt x="84" y="93"/>
                    <a:pt x="62" y="93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PA-任意多边形 36"/>
            <p:cNvSpPr/>
            <p:nvPr>
              <p:custDataLst>
                <p:tags r:id="rId71"/>
              </p:custDataLst>
            </p:nvPr>
          </p:nvSpPr>
          <p:spPr bwMode="auto">
            <a:xfrm>
              <a:off x="7902576" y="1866900"/>
              <a:ext cx="142875" cy="315913"/>
            </a:xfrm>
            <a:custGeom>
              <a:avLst/>
              <a:gdLst>
                <a:gd name="T0" fmla="*/ 1 w 26"/>
                <a:gd name="T1" fmla="*/ 58 h 58"/>
                <a:gd name="T2" fmla="*/ 1 w 26"/>
                <a:gd name="T3" fmla="*/ 58 h 58"/>
                <a:gd name="T4" fmla="*/ 0 w 26"/>
                <a:gd name="T5" fmla="*/ 57 h 58"/>
                <a:gd name="T6" fmla="*/ 18 w 26"/>
                <a:gd name="T7" fmla="*/ 1 h 58"/>
                <a:gd name="T8" fmla="*/ 18 w 26"/>
                <a:gd name="T9" fmla="*/ 0 h 58"/>
                <a:gd name="T10" fmla="*/ 20 w 26"/>
                <a:gd name="T11" fmla="*/ 1 h 58"/>
                <a:gd name="T12" fmla="*/ 2 w 26"/>
                <a:gd name="T13" fmla="*/ 58 h 58"/>
                <a:gd name="T14" fmla="*/ 1 w 26"/>
                <a:gd name="T15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58">
                  <a:moveTo>
                    <a:pt x="1" y="58"/>
                  </a:moveTo>
                  <a:cubicBezTo>
                    <a:pt x="1" y="58"/>
                    <a:pt x="1" y="58"/>
                    <a:pt x="1" y="58"/>
                  </a:cubicBezTo>
                  <a:cubicBezTo>
                    <a:pt x="0" y="58"/>
                    <a:pt x="0" y="57"/>
                    <a:pt x="0" y="57"/>
                  </a:cubicBezTo>
                  <a:cubicBezTo>
                    <a:pt x="23" y="23"/>
                    <a:pt x="18" y="1"/>
                    <a:pt x="18" y="1"/>
                  </a:cubicBezTo>
                  <a:cubicBezTo>
                    <a:pt x="17" y="1"/>
                    <a:pt x="18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0" y="1"/>
                    <a:pt x="26" y="24"/>
                    <a:pt x="2" y="58"/>
                  </a:cubicBezTo>
                  <a:cubicBezTo>
                    <a:pt x="2" y="58"/>
                    <a:pt x="2" y="58"/>
                    <a:pt x="1" y="5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PA-任意多边形 37"/>
            <p:cNvSpPr/>
            <p:nvPr>
              <p:custDataLst>
                <p:tags r:id="rId72"/>
              </p:custDataLst>
            </p:nvPr>
          </p:nvSpPr>
          <p:spPr bwMode="auto">
            <a:xfrm>
              <a:off x="7532688" y="1920875"/>
              <a:ext cx="195263" cy="420688"/>
            </a:xfrm>
            <a:custGeom>
              <a:avLst/>
              <a:gdLst>
                <a:gd name="T0" fmla="*/ 1 w 36"/>
                <a:gd name="T1" fmla="*/ 77 h 77"/>
                <a:gd name="T2" fmla="*/ 0 w 36"/>
                <a:gd name="T3" fmla="*/ 77 h 77"/>
                <a:gd name="T4" fmla="*/ 0 w 36"/>
                <a:gd name="T5" fmla="*/ 75 h 77"/>
                <a:gd name="T6" fmla="*/ 33 w 36"/>
                <a:gd name="T7" fmla="*/ 1 h 77"/>
                <a:gd name="T8" fmla="*/ 34 w 36"/>
                <a:gd name="T9" fmla="*/ 0 h 77"/>
                <a:gd name="T10" fmla="*/ 34 w 36"/>
                <a:gd name="T11" fmla="*/ 0 h 77"/>
                <a:gd name="T12" fmla="*/ 36 w 36"/>
                <a:gd name="T13" fmla="*/ 1 h 77"/>
                <a:gd name="T14" fmla="*/ 2 w 36"/>
                <a:gd name="T15" fmla="*/ 77 h 77"/>
                <a:gd name="T16" fmla="*/ 1 w 36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77"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0" y="76"/>
                    <a:pt x="0" y="75"/>
                    <a:pt x="0" y="75"/>
                  </a:cubicBezTo>
                  <a:cubicBezTo>
                    <a:pt x="33" y="43"/>
                    <a:pt x="33" y="2"/>
                    <a:pt x="33" y="1"/>
                  </a:cubicBezTo>
                  <a:cubicBezTo>
                    <a:pt x="33" y="1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1"/>
                  </a:cubicBezTo>
                  <a:cubicBezTo>
                    <a:pt x="36" y="2"/>
                    <a:pt x="35" y="44"/>
                    <a:pt x="2" y="77"/>
                  </a:cubicBezTo>
                  <a:lnTo>
                    <a:pt x="1" y="77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PA-任意多边形 38"/>
            <p:cNvSpPr/>
            <p:nvPr>
              <p:custDataLst>
                <p:tags r:id="rId73"/>
              </p:custDataLst>
            </p:nvPr>
          </p:nvSpPr>
          <p:spPr bwMode="auto">
            <a:xfrm>
              <a:off x="7161213" y="2014538"/>
              <a:ext cx="125413" cy="425450"/>
            </a:xfrm>
            <a:custGeom>
              <a:avLst/>
              <a:gdLst>
                <a:gd name="T0" fmla="*/ 1 w 23"/>
                <a:gd name="T1" fmla="*/ 78 h 78"/>
                <a:gd name="T2" fmla="*/ 1 w 23"/>
                <a:gd name="T3" fmla="*/ 77 h 78"/>
                <a:gd name="T4" fmla="*/ 1 w 23"/>
                <a:gd name="T5" fmla="*/ 76 h 78"/>
                <a:gd name="T6" fmla="*/ 3 w 23"/>
                <a:gd name="T7" fmla="*/ 2 h 78"/>
                <a:gd name="T8" fmla="*/ 4 w 23"/>
                <a:gd name="T9" fmla="*/ 1 h 78"/>
                <a:gd name="T10" fmla="*/ 5 w 23"/>
                <a:gd name="T11" fmla="*/ 1 h 78"/>
                <a:gd name="T12" fmla="*/ 2 w 23"/>
                <a:gd name="T13" fmla="*/ 77 h 78"/>
                <a:gd name="T14" fmla="*/ 1 w 2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78">
                  <a:moveTo>
                    <a:pt x="1" y="78"/>
                  </a:moveTo>
                  <a:cubicBezTo>
                    <a:pt x="1" y="77"/>
                    <a:pt x="1" y="77"/>
                    <a:pt x="1" y="77"/>
                  </a:cubicBezTo>
                  <a:cubicBezTo>
                    <a:pt x="0" y="77"/>
                    <a:pt x="0" y="76"/>
                    <a:pt x="1" y="76"/>
                  </a:cubicBezTo>
                  <a:cubicBezTo>
                    <a:pt x="20" y="49"/>
                    <a:pt x="3" y="3"/>
                    <a:pt x="3" y="2"/>
                  </a:cubicBezTo>
                  <a:cubicBezTo>
                    <a:pt x="3" y="1"/>
                    <a:pt x="3" y="1"/>
                    <a:pt x="4" y="1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6" y="3"/>
                    <a:pt x="23" y="49"/>
                    <a:pt x="2" y="77"/>
                  </a:cubicBezTo>
                  <a:cubicBezTo>
                    <a:pt x="2" y="77"/>
                    <a:pt x="2" y="78"/>
                    <a:pt x="1" y="78"/>
                  </a:cubicBez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PA-任意多边形 39"/>
            <p:cNvSpPr/>
            <p:nvPr>
              <p:custDataLst>
                <p:tags r:id="rId74"/>
              </p:custDataLst>
            </p:nvPr>
          </p:nvSpPr>
          <p:spPr bwMode="auto">
            <a:xfrm>
              <a:off x="7766051" y="2243138"/>
              <a:ext cx="158750" cy="53975"/>
            </a:xfrm>
            <a:custGeom>
              <a:avLst/>
              <a:gdLst>
                <a:gd name="T0" fmla="*/ 27 w 29"/>
                <a:gd name="T1" fmla="*/ 10 h 10"/>
                <a:gd name="T2" fmla="*/ 27 w 29"/>
                <a:gd name="T3" fmla="*/ 10 h 10"/>
                <a:gd name="T4" fmla="*/ 1 w 29"/>
                <a:gd name="T5" fmla="*/ 7 h 10"/>
                <a:gd name="T6" fmla="*/ 0 w 29"/>
                <a:gd name="T7" fmla="*/ 6 h 10"/>
                <a:gd name="T8" fmla="*/ 1 w 29"/>
                <a:gd name="T9" fmla="*/ 5 h 10"/>
                <a:gd name="T10" fmla="*/ 28 w 29"/>
                <a:gd name="T11" fmla="*/ 8 h 10"/>
                <a:gd name="T12" fmla="*/ 28 w 29"/>
                <a:gd name="T13" fmla="*/ 10 h 10"/>
                <a:gd name="T14" fmla="*/ 27 w 29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0">
                  <a:moveTo>
                    <a:pt x="27" y="10"/>
                  </a:move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19" y="2"/>
                    <a:pt x="1" y="7"/>
                  </a:cubicBezTo>
                  <a:cubicBezTo>
                    <a:pt x="1" y="7"/>
                    <a:pt x="0" y="7"/>
                    <a:pt x="0" y="6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20" y="0"/>
                    <a:pt x="28" y="8"/>
                    <a:pt x="28" y="8"/>
                  </a:cubicBezTo>
                  <a:cubicBezTo>
                    <a:pt x="29" y="9"/>
                    <a:pt x="29" y="9"/>
                    <a:pt x="28" y="10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PA-任意多边形 40"/>
            <p:cNvSpPr/>
            <p:nvPr>
              <p:custDataLst>
                <p:tags r:id="rId75"/>
              </p:custDataLst>
            </p:nvPr>
          </p:nvSpPr>
          <p:spPr bwMode="auto">
            <a:xfrm>
              <a:off x="7340601" y="2346325"/>
              <a:ext cx="163513" cy="87313"/>
            </a:xfrm>
            <a:custGeom>
              <a:avLst/>
              <a:gdLst>
                <a:gd name="T0" fmla="*/ 28 w 30"/>
                <a:gd name="T1" fmla="*/ 16 h 16"/>
                <a:gd name="T2" fmla="*/ 27 w 30"/>
                <a:gd name="T3" fmla="*/ 16 h 16"/>
                <a:gd name="T4" fmla="*/ 1 w 30"/>
                <a:gd name="T5" fmla="*/ 3 h 16"/>
                <a:gd name="T6" fmla="*/ 0 w 30"/>
                <a:gd name="T7" fmla="*/ 2 h 16"/>
                <a:gd name="T8" fmla="*/ 1 w 30"/>
                <a:gd name="T9" fmla="*/ 1 h 16"/>
                <a:gd name="T10" fmla="*/ 29 w 30"/>
                <a:gd name="T11" fmla="*/ 14 h 16"/>
                <a:gd name="T12" fmla="*/ 29 w 30"/>
                <a:gd name="T13" fmla="*/ 16 h 16"/>
                <a:gd name="T14" fmla="*/ 28 w 30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6">
                  <a:moveTo>
                    <a:pt x="28" y="16"/>
                  </a:moveTo>
                  <a:cubicBezTo>
                    <a:pt x="28" y="16"/>
                    <a:pt x="27" y="16"/>
                    <a:pt x="27" y="16"/>
                  </a:cubicBezTo>
                  <a:cubicBezTo>
                    <a:pt x="27" y="15"/>
                    <a:pt x="18" y="2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9" y="0"/>
                    <a:pt x="29" y="14"/>
                    <a:pt x="29" y="14"/>
                  </a:cubicBezTo>
                  <a:cubicBezTo>
                    <a:pt x="30" y="15"/>
                    <a:pt x="29" y="15"/>
                    <a:pt x="29" y="16"/>
                  </a:cubicBezTo>
                  <a:lnTo>
                    <a:pt x="28" y="16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PA-任意多边形 41"/>
            <p:cNvSpPr/>
            <p:nvPr>
              <p:custDataLst>
                <p:tags r:id="rId76"/>
              </p:custDataLst>
            </p:nvPr>
          </p:nvSpPr>
          <p:spPr bwMode="auto">
            <a:xfrm>
              <a:off x="6986588" y="2466975"/>
              <a:ext cx="179388" cy="119063"/>
            </a:xfrm>
            <a:custGeom>
              <a:avLst/>
              <a:gdLst>
                <a:gd name="T0" fmla="*/ 31 w 33"/>
                <a:gd name="T1" fmla="*/ 22 h 22"/>
                <a:gd name="T2" fmla="*/ 30 w 33"/>
                <a:gd name="T3" fmla="*/ 22 h 22"/>
                <a:gd name="T4" fmla="*/ 1 w 33"/>
                <a:gd name="T5" fmla="*/ 6 h 22"/>
                <a:gd name="T6" fmla="*/ 0 w 33"/>
                <a:gd name="T7" fmla="*/ 4 h 22"/>
                <a:gd name="T8" fmla="*/ 1 w 33"/>
                <a:gd name="T9" fmla="*/ 3 h 22"/>
                <a:gd name="T10" fmla="*/ 32 w 33"/>
                <a:gd name="T11" fmla="*/ 21 h 22"/>
                <a:gd name="T12" fmla="*/ 32 w 33"/>
                <a:gd name="T13" fmla="*/ 22 h 22"/>
                <a:gd name="T14" fmla="*/ 31 w 33"/>
                <a:gd name="T1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2">
                  <a:moveTo>
                    <a:pt x="31" y="22"/>
                  </a:moveTo>
                  <a:cubicBezTo>
                    <a:pt x="31" y="22"/>
                    <a:pt x="30" y="22"/>
                    <a:pt x="30" y="22"/>
                  </a:cubicBezTo>
                  <a:cubicBezTo>
                    <a:pt x="30" y="21"/>
                    <a:pt x="22" y="3"/>
                    <a:pt x="1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23" y="0"/>
                    <a:pt x="32" y="20"/>
                    <a:pt x="32" y="21"/>
                  </a:cubicBezTo>
                  <a:cubicBezTo>
                    <a:pt x="33" y="21"/>
                    <a:pt x="32" y="22"/>
                    <a:pt x="32" y="22"/>
                  </a:cubicBezTo>
                  <a:lnTo>
                    <a:pt x="31" y="22"/>
                  </a:lnTo>
                  <a:close/>
                </a:path>
              </a:pathLst>
            </a:custGeom>
            <a:solidFill>
              <a:srgbClr val="0854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PA-任意多边形 42"/>
            <p:cNvSpPr/>
            <p:nvPr>
              <p:custDataLst>
                <p:tags r:id="rId77"/>
              </p:custDataLst>
            </p:nvPr>
          </p:nvSpPr>
          <p:spPr bwMode="auto">
            <a:xfrm>
              <a:off x="4070351" y="4783138"/>
              <a:ext cx="3287713" cy="866775"/>
            </a:xfrm>
            <a:custGeom>
              <a:avLst/>
              <a:gdLst>
                <a:gd name="T0" fmla="*/ 595 w 602"/>
                <a:gd name="T1" fmla="*/ 145 h 159"/>
                <a:gd name="T2" fmla="*/ 595 w 602"/>
                <a:gd name="T3" fmla="*/ 145 h 159"/>
                <a:gd name="T4" fmla="*/ 595 w 602"/>
                <a:gd name="T5" fmla="*/ 13 h 159"/>
                <a:gd name="T6" fmla="*/ 595 w 602"/>
                <a:gd name="T7" fmla="*/ 13 h 159"/>
                <a:gd name="T8" fmla="*/ 602 w 602"/>
                <a:gd name="T9" fmla="*/ 7 h 159"/>
                <a:gd name="T10" fmla="*/ 595 w 602"/>
                <a:gd name="T11" fmla="*/ 0 h 159"/>
                <a:gd name="T12" fmla="*/ 80 w 602"/>
                <a:gd name="T13" fmla="*/ 0 h 159"/>
                <a:gd name="T14" fmla="*/ 0 w 602"/>
                <a:gd name="T15" fmla="*/ 79 h 159"/>
                <a:gd name="T16" fmla="*/ 80 w 602"/>
                <a:gd name="T17" fmla="*/ 159 h 159"/>
                <a:gd name="T18" fmla="*/ 595 w 602"/>
                <a:gd name="T19" fmla="*/ 159 h 159"/>
                <a:gd name="T20" fmla="*/ 602 w 602"/>
                <a:gd name="T21" fmla="*/ 152 h 159"/>
                <a:gd name="T22" fmla="*/ 595 w 602"/>
                <a:gd name="T23" fmla="*/ 145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02" h="159">
                  <a:moveTo>
                    <a:pt x="595" y="145"/>
                  </a:moveTo>
                  <a:cubicBezTo>
                    <a:pt x="595" y="145"/>
                    <a:pt x="595" y="145"/>
                    <a:pt x="595" y="145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5" y="13"/>
                    <a:pt x="595" y="13"/>
                    <a:pt x="595" y="13"/>
                  </a:cubicBezTo>
                  <a:cubicBezTo>
                    <a:pt x="599" y="13"/>
                    <a:pt x="602" y="10"/>
                    <a:pt x="602" y="7"/>
                  </a:cubicBezTo>
                  <a:cubicBezTo>
                    <a:pt x="602" y="3"/>
                    <a:pt x="599" y="0"/>
                    <a:pt x="595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5"/>
                    <a:pt x="0" y="79"/>
                  </a:cubicBezTo>
                  <a:cubicBezTo>
                    <a:pt x="0" y="124"/>
                    <a:pt x="36" y="159"/>
                    <a:pt x="80" y="159"/>
                  </a:cubicBezTo>
                  <a:cubicBezTo>
                    <a:pt x="595" y="159"/>
                    <a:pt x="595" y="159"/>
                    <a:pt x="595" y="159"/>
                  </a:cubicBezTo>
                  <a:cubicBezTo>
                    <a:pt x="599" y="159"/>
                    <a:pt x="602" y="156"/>
                    <a:pt x="602" y="152"/>
                  </a:cubicBezTo>
                  <a:cubicBezTo>
                    <a:pt x="602" y="149"/>
                    <a:pt x="599" y="145"/>
                    <a:pt x="595" y="145"/>
                  </a:cubicBezTo>
                </a:path>
              </a:pathLst>
            </a:custGeom>
            <a:solidFill>
              <a:srgbClr val="0C58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PA-任意多边形 43"/>
            <p:cNvSpPr/>
            <p:nvPr>
              <p:custDataLst>
                <p:tags r:id="rId78"/>
              </p:custDataLst>
            </p:nvPr>
          </p:nvSpPr>
          <p:spPr bwMode="auto">
            <a:xfrm>
              <a:off x="5594351" y="4821238"/>
              <a:ext cx="2728913" cy="790575"/>
            </a:xfrm>
            <a:custGeom>
              <a:avLst/>
              <a:gdLst>
                <a:gd name="T0" fmla="*/ 500 w 500"/>
                <a:gd name="T1" fmla="*/ 145 h 145"/>
                <a:gd name="T2" fmla="*/ 73 w 500"/>
                <a:gd name="T3" fmla="*/ 145 h 145"/>
                <a:gd name="T4" fmla="*/ 0 w 500"/>
                <a:gd name="T5" fmla="*/ 72 h 145"/>
                <a:gd name="T6" fmla="*/ 73 w 500"/>
                <a:gd name="T7" fmla="*/ 0 h 145"/>
                <a:gd name="T8" fmla="*/ 500 w 500"/>
                <a:gd name="T9" fmla="*/ 0 h 145"/>
                <a:gd name="T10" fmla="*/ 500 w 500"/>
                <a:gd name="T11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0" h="145">
                  <a:moveTo>
                    <a:pt x="500" y="145"/>
                  </a:moveTo>
                  <a:cubicBezTo>
                    <a:pt x="73" y="145"/>
                    <a:pt x="73" y="145"/>
                    <a:pt x="73" y="145"/>
                  </a:cubicBezTo>
                  <a:cubicBezTo>
                    <a:pt x="32" y="145"/>
                    <a:pt x="0" y="113"/>
                    <a:pt x="0" y="72"/>
                  </a:cubicBezTo>
                  <a:cubicBezTo>
                    <a:pt x="0" y="32"/>
                    <a:pt x="32" y="0"/>
                    <a:pt x="73" y="0"/>
                  </a:cubicBezTo>
                  <a:cubicBezTo>
                    <a:pt x="500" y="0"/>
                    <a:pt x="500" y="0"/>
                    <a:pt x="500" y="0"/>
                  </a:cubicBezTo>
                  <a:cubicBezTo>
                    <a:pt x="487" y="0"/>
                    <a:pt x="487" y="145"/>
                    <a:pt x="500" y="145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PA-任意多边形 44"/>
            <p:cNvSpPr/>
            <p:nvPr>
              <p:custDataLst>
                <p:tags r:id="rId79"/>
              </p:custDataLst>
            </p:nvPr>
          </p:nvSpPr>
          <p:spPr bwMode="auto">
            <a:xfrm>
              <a:off x="5554663" y="4783138"/>
              <a:ext cx="2878138" cy="866775"/>
            </a:xfrm>
            <a:custGeom>
              <a:avLst/>
              <a:gdLst>
                <a:gd name="T0" fmla="*/ 520 w 527"/>
                <a:gd name="T1" fmla="*/ 159 h 159"/>
                <a:gd name="T2" fmla="*/ 80 w 527"/>
                <a:gd name="T3" fmla="*/ 159 h 159"/>
                <a:gd name="T4" fmla="*/ 0 w 527"/>
                <a:gd name="T5" fmla="*/ 79 h 159"/>
                <a:gd name="T6" fmla="*/ 80 w 527"/>
                <a:gd name="T7" fmla="*/ 0 h 159"/>
                <a:gd name="T8" fmla="*/ 520 w 527"/>
                <a:gd name="T9" fmla="*/ 0 h 159"/>
                <a:gd name="T10" fmla="*/ 527 w 527"/>
                <a:gd name="T11" fmla="*/ 7 h 159"/>
                <a:gd name="T12" fmla="*/ 520 w 527"/>
                <a:gd name="T13" fmla="*/ 13 h 159"/>
                <a:gd name="T14" fmla="*/ 80 w 527"/>
                <a:gd name="T15" fmla="*/ 13 h 159"/>
                <a:gd name="T16" fmla="*/ 14 w 527"/>
                <a:gd name="T17" fmla="*/ 79 h 159"/>
                <a:gd name="T18" fmla="*/ 80 w 527"/>
                <a:gd name="T19" fmla="*/ 145 h 159"/>
                <a:gd name="T20" fmla="*/ 520 w 527"/>
                <a:gd name="T21" fmla="*/ 145 h 159"/>
                <a:gd name="T22" fmla="*/ 527 w 527"/>
                <a:gd name="T23" fmla="*/ 152 h 159"/>
                <a:gd name="T24" fmla="*/ 520 w 527"/>
                <a:gd name="T25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7" h="159">
                  <a:moveTo>
                    <a:pt x="520" y="159"/>
                  </a:moveTo>
                  <a:cubicBezTo>
                    <a:pt x="80" y="159"/>
                    <a:pt x="80" y="159"/>
                    <a:pt x="80" y="159"/>
                  </a:cubicBezTo>
                  <a:cubicBezTo>
                    <a:pt x="36" y="159"/>
                    <a:pt x="0" y="124"/>
                    <a:pt x="0" y="79"/>
                  </a:cubicBezTo>
                  <a:cubicBezTo>
                    <a:pt x="0" y="35"/>
                    <a:pt x="36" y="0"/>
                    <a:pt x="80" y="0"/>
                  </a:cubicBezTo>
                  <a:cubicBezTo>
                    <a:pt x="520" y="0"/>
                    <a:pt x="520" y="0"/>
                    <a:pt x="520" y="0"/>
                  </a:cubicBezTo>
                  <a:cubicBezTo>
                    <a:pt x="524" y="0"/>
                    <a:pt x="527" y="3"/>
                    <a:pt x="527" y="7"/>
                  </a:cubicBezTo>
                  <a:cubicBezTo>
                    <a:pt x="527" y="10"/>
                    <a:pt x="524" y="13"/>
                    <a:pt x="52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43" y="13"/>
                    <a:pt x="14" y="43"/>
                    <a:pt x="14" y="79"/>
                  </a:cubicBezTo>
                  <a:cubicBezTo>
                    <a:pt x="14" y="116"/>
                    <a:pt x="43" y="145"/>
                    <a:pt x="80" y="145"/>
                  </a:cubicBezTo>
                  <a:cubicBezTo>
                    <a:pt x="520" y="145"/>
                    <a:pt x="520" y="145"/>
                    <a:pt x="520" y="145"/>
                  </a:cubicBezTo>
                  <a:cubicBezTo>
                    <a:pt x="524" y="145"/>
                    <a:pt x="527" y="149"/>
                    <a:pt x="527" y="152"/>
                  </a:cubicBezTo>
                  <a:cubicBezTo>
                    <a:pt x="527" y="156"/>
                    <a:pt x="524" y="159"/>
                    <a:pt x="520" y="159"/>
                  </a:cubicBezTo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PA-任意多边形 45"/>
            <p:cNvSpPr/>
            <p:nvPr>
              <p:custDataLst>
                <p:tags r:id="rId80"/>
              </p:custDataLst>
            </p:nvPr>
          </p:nvSpPr>
          <p:spPr bwMode="auto">
            <a:xfrm>
              <a:off x="4529138" y="3240088"/>
              <a:ext cx="3429000" cy="812800"/>
            </a:xfrm>
            <a:custGeom>
              <a:avLst/>
              <a:gdLst>
                <a:gd name="T0" fmla="*/ 621 w 628"/>
                <a:gd name="T1" fmla="*/ 136 h 149"/>
                <a:gd name="T2" fmla="*/ 621 w 628"/>
                <a:gd name="T3" fmla="*/ 136 h 149"/>
                <a:gd name="T4" fmla="*/ 621 w 628"/>
                <a:gd name="T5" fmla="*/ 13 h 149"/>
                <a:gd name="T6" fmla="*/ 628 w 628"/>
                <a:gd name="T7" fmla="*/ 6 h 149"/>
                <a:gd name="T8" fmla="*/ 621 w 628"/>
                <a:gd name="T9" fmla="*/ 0 h 149"/>
                <a:gd name="T10" fmla="*/ 75 w 628"/>
                <a:gd name="T11" fmla="*/ 0 h 149"/>
                <a:gd name="T12" fmla="*/ 0 w 628"/>
                <a:gd name="T13" fmla="*/ 74 h 149"/>
                <a:gd name="T14" fmla="*/ 75 w 628"/>
                <a:gd name="T15" fmla="*/ 149 h 149"/>
                <a:gd name="T16" fmla="*/ 621 w 628"/>
                <a:gd name="T17" fmla="*/ 149 h 149"/>
                <a:gd name="T18" fmla="*/ 628 w 628"/>
                <a:gd name="T19" fmla="*/ 142 h 149"/>
                <a:gd name="T20" fmla="*/ 621 w 628"/>
                <a:gd name="T21" fmla="*/ 13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28" h="149">
                  <a:moveTo>
                    <a:pt x="621" y="136"/>
                  </a:moveTo>
                  <a:cubicBezTo>
                    <a:pt x="621" y="136"/>
                    <a:pt x="621" y="136"/>
                    <a:pt x="621" y="136"/>
                  </a:cubicBezTo>
                  <a:cubicBezTo>
                    <a:pt x="621" y="13"/>
                    <a:pt x="621" y="13"/>
                    <a:pt x="621" y="13"/>
                  </a:cubicBezTo>
                  <a:cubicBezTo>
                    <a:pt x="625" y="13"/>
                    <a:pt x="628" y="10"/>
                    <a:pt x="628" y="6"/>
                  </a:cubicBezTo>
                  <a:cubicBezTo>
                    <a:pt x="628" y="2"/>
                    <a:pt x="625" y="0"/>
                    <a:pt x="62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3"/>
                    <a:pt x="0" y="74"/>
                  </a:cubicBezTo>
                  <a:cubicBezTo>
                    <a:pt x="0" y="115"/>
                    <a:pt x="34" y="149"/>
                    <a:pt x="75" y="149"/>
                  </a:cubicBezTo>
                  <a:cubicBezTo>
                    <a:pt x="621" y="149"/>
                    <a:pt x="621" y="149"/>
                    <a:pt x="621" y="149"/>
                  </a:cubicBezTo>
                  <a:cubicBezTo>
                    <a:pt x="625" y="149"/>
                    <a:pt x="628" y="146"/>
                    <a:pt x="628" y="142"/>
                  </a:cubicBezTo>
                  <a:cubicBezTo>
                    <a:pt x="628" y="139"/>
                    <a:pt x="625" y="136"/>
                    <a:pt x="621" y="136"/>
                  </a:cubicBezTo>
                  <a:close/>
                </a:path>
              </a:pathLst>
            </a:custGeom>
            <a:solidFill>
              <a:srgbClr val="FF9D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PA-任意多边形 46"/>
            <p:cNvSpPr/>
            <p:nvPr>
              <p:custDataLst>
                <p:tags r:id="rId81"/>
              </p:custDataLst>
            </p:nvPr>
          </p:nvSpPr>
          <p:spPr bwMode="auto">
            <a:xfrm>
              <a:off x="6303963" y="3273425"/>
              <a:ext cx="2162175" cy="741363"/>
            </a:xfrm>
            <a:custGeom>
              <a:avLst/>
              <a:gdLst>
                <a:gd name="T0" fmla="*/ 396 w 396"/>
                <a:gd name="T1" fmla="*/ 136 h 136"/>
                <a:gd name="T2" fmla="*/ 69 w 396"/>
                <a:gd name="T3" fmla="*/ 136 h 136"/>
                <a:gd name="T4" fmla="*/ 0 w 396"/>
                <a:gd name="T5" fmla="*/ 68 h 136"/>
                <a:gd name="T6" fmla="*/ 69 w 396"/>
                <a:gd name="T7" fmla="*/ 0 h 136"/>
                <a:gd name="T8" fmla="*/ 396 w 396"/>
                <a:gd name="T9" fmla="*/ 0 h 136"/>
                <a:gd name="T10" fmla="*/ 396 w 396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6" h="136">
                  <a:moveTo>
                    <a:pt x="396" y="136"/>
                  </a:moveTo>
                  <a:cubicBezTo>
                    <a:pt x="69" y="136"/>
                    <a:pt x="69" y="136"/>
                    <a:pt x="69" y="136"/>
                  </a:cubicBezTo>
                  <a:cubicBezTo>
                    <a:pt x="31" y="136"/>
                    <a:pt x="0" y="106"/>
                    <a:pt x="0" y="68"/>
                  </a:cubicBezTo>
                  <a:cubicBezTo>
                    <a:pt x="0" y="31"/>
                    <a:pt x="31" y="0"/>
                    <a:pt x="69" y="0"/>
                  </a:cubicBezTo>
                  <a:cubicBezTo>
                    <a:pt x="396" y="0"/>
                    <a:pt x="396" y="0"/>
                    <a:pt x="396" y="0"/>
                  </a:cubicBezTo>
                  <a:cubicBezTo>
                    <a:pt x="385" y="0"/>
                    <a:pt x="385" y="136"/>
                    <a:pt x="396" y="136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PA-任意多边形 47"/>
            <p:cNvSpPr/>
            <p:nvPr>
              <p:custDataLst>
                <p:tags r:id="rId82"/>
              </p:custDataLst>
            </p:nvPr>
          </p:nvSpPr>
          <p:spPr bwMode="auto">
            <a:xfrm>
              <a:off x="6270626" y="3240088"/>
              <a:ext cx="2303463" cy="812800"/>
            </a:xfrm>
            <a:custGeom>
              <a:avLst/>
              <a:gdLst>
                <a:gd name="T0" fmla="*/ 415 w 422"/>
                <a:gd name="T1" fmla="*/ 149 h 149"/>
                <a:gd name="T2" fmla="*/ 75 w 422"/>
                <a:gd name="T3" fmla="*/ 149 h 149"/>
                <a:gd name="T4" fmla="*/ 0 w 422"/>
                <a:gd name="T5" fmla="*/ 74 h 149"/>
                <a:gd name="T6" fmla="*/ 75 w 422"/>
                <a:gd name="T7" fmla="*/ 0 h 149"/>
                <a:gd name="T8" fmla="*/ 415 w 422"/>
                <a:gd name="T9" fmla="*/ 0 h 149"/>
                <a:gd name="T10" fmla="*/ 422 w 422"/>
                <a:gd name="T11" fmla="*/ 6 h 149"/>
                <a:gd name="T12" fmla="*/ 415 w 422"/>
                <a:gd name="T13" fmla="*/ 13 h 149"/>
                <a:gd name="T14" fmla="*/ 75 w 422"/>
                <a:gd name="T15" fmla="*/ 13 h 149"/>
                <a:gd name="T16" fmla="*/ 13 w 422"/>
                <a:gd name="T17" fmla="*/ 74 h 149"/>
                <a:gd name="T18" fmla="*/ 75 w 422"/>
                <a:gd name="T19" fmla="*/ 136 h 149"/>
                <a:gd name="T20" fmla="*/ 415 w 422"/>
                <a:gd name="T21" fmla="*/ 136 h 149"/>
                <a:gd name="T22" fmla="*/ 422 w 422"/>
                <a:gd name="T23" fmla="*/ 142 h 149"/>
                <a:gd name="T24" fmla="*/ 415 w 422"/>
                <a:gd name="T25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2" h="149">
                  <a:moveTo>
                    <a:pt x="415" y="149"/>
                  </a:moveTo>
                  <a:cubicBezTo>
                    <a:pt x="75" y="149"/>
                    <a:pt x="75" y="149"/>
                    <a:pt x="75" y="149"/>
                  </a:cubicBezTo>
                  <a:cubicBezTo>
                    <a:pt x="33" y="149"/>
                    <a:pt x="0" y="115"/>
                    <a:pt x="0" y="74"/>
                  </a:cubicBezTo>
                  <a:cubicBezTo>
                    <a:pt x="0" y="33"/>
                    <a:pt x="33" y="0"/>
                    <a:pt x="75" y="0"/>
                  </a:cubicBezTo>
                  <a:cubicBezTo>
                    <a:pt x="415" y="0"/>
                    <a:pt x="415" y="0"/>
                    <a:pt x="415" y="0"/>
                  </a:cubicBezTo>
                  <a:cubicBezTo>
                    <a:pt x="419" y="0"/>
                    <a:pt x="422" y="2"/>
                    <a:pt x="422" y="6"/>
                  </a:cubicBezTo>
                  <a:cubicBezTo>
                    <a:pt x="422" y="10"/>
                    <a:pt x="419" y="13"/>
                    <a:pt x="415" y="13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41" y="13"/>
                    <a:pt x="13" y="40"/>
                    <a:pt x="13" y="74"/>
                  </a:cubicBezTo>
                  <a:cubicBezTo>
                    <a:pt x="13" y="108"/>
                    <a:pt x="41" y="136"/>
                    <a:pt x="75" y="136"/>
                  </a:cubicBezTo>
                  <a:cubicBezTo>
                    <a:pt x="415" y="136"/>
                    <a:pt x="415" y="136"/>
                    <a:pt x="415" y="136"/>
                  </a:cubicBezTo>
                  <a:cubicBezTo>
                    <a:pt x="419" y="136"/>
                    <a:pt x="422" y="139"/>
                    <a:pt x="422" y="142"/>
                  </a:cubicBezTo>
                  <a:cubicBezTo>
                    <a:pt x="422" y="146"/>
                    <a:pt x="419" y="149"/>
                    <a:pt x="415" y="149"/>
                  </a:cubicBezTo>
                  <a:close/>
                </a:path>
              </a:pathLst>
            </a:custGeom>
            <a:solidFill>
              <a:srgbClr val="FFAA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PA-任意多边形 48"/>
            <p:cNvSpPr/>
            <p:nvPr>
              <p:custDataLst>
                <p:tags r:id="rId83"/>
              </p:custDataLst>
            </p:nvPr>
          </p:nvSpPr>
          <p:spPr bwMode="auto">
            <a:xfrm>
              <a:off x="5402263" y="4052888"/>
              <a:ext cx="2746375" cy="730250"/>
            </a:xfrm>
            <a:custGeom>
              <a:avLst/>
              <a:gdLst>
                <a:gd name="T0" fmla="*/ 6 w 503"/>
                <a:gd name="T1" fmla="*/ 122 h 134"/>
                <a:gd name="T2" fmla="*/ 6 w 503"/>
                <a:gd name="T3" fmla="*/ 122 h 134"/>
                <a:gd name="T4" fmla="*/ 6 w 503"/>
                <a:gd name="T5" fmla="*/ 12 h 134"/>
                <a:gd name="T6" fmla="*/ 0 w 503"/>
                <a:gd name="T7" fmla="*/ 6 h 134"/>
                <a:gd name="T8" fmla="*/ 6 w 503"/>
                <a:gd name="T9" fmla="*/ 0 h 134"/>
                <a:gd name="T10" fmla="*/ 436 w 503"/>
                <a:gd name="T11" fmla="*/ 0 h 134"/>
                <a:gd name="T12" fmla="*/ 503 w 503"/>
                <a:gd name="T13" fmla="*/ 67 h 134"/>
                <a:gd name="T14" fmla="*/ 436 w 503"/>
                <a:gd name="T15" fmla="*/ 134 h 134"/>
                <a:gd name="T16" fmla="*/ 6 w 503"/>
                <a:gd name="T17" fmla="*/ 134 h 134"/>
                <a:gd name="T18" fmla="*/ 0 w 503"/>
                <a:gd name="T19" fmla="*/ 128 h 134"/>
                <a:gd name="T20" fmla="*/ 6 w 503"/>
                <a:gd name="T21" fmla="*/ 12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3" h="134">
                  <a:moveTo>
                    <a:pt x="6" y="122"/>
                  </a:moveTo>
                  <a:cubicBezTo>
                    <a:pt x="6" y="122"/>
                    <a:pt x="6" y="122"/>
                    <a:pt x="6" y="12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36" y="0"/>
                    <a:pt x="436" y="0"/>
                    <a:pt x="436" y="0"/>
                  </a:cubicBezTo>
                  <a:cubicBezTo>
                    <a:pt x="473" y="0"/>
                    <a:pt x="503" y="30"/>
                    <a:pt x="503" y="67"/>
                  </a:cubicBezTo>
                  <a:cubicBezTo>
                    <a:pt x="503" y="104"/>
                    <a:pt x="473" y="134"/>
                    <a:pt x="436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3" y="134"/>
                    <a:pt x="0" y="131"/>
                    <a:pt x="0" y="128"/>
                  </a:cubicBezTo>
                  <a:cubicBezTo>
                    <a:pt x="0" y="124"/>
                    <a:pt x="3" y="122"/>
                    <a:pt x="6" y="12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PA-任意多边形 49"/>
            <p:cNvSpPr/>
            <p:nvPr>
              <p:custDataLst>
                <p:tags r:id="rId84"/>
              </p:custDataLst>
            </p:nvPr>
          </p:nvSpPr>
          <p:spPr bwMode="auto">
            <a:xfrm>
              <a:off x="4600576" y="4086225"/>
              <a:ext cx="2276475" cy="665163"/>
            </a:xfrm>
            <a:custGeom>
              <a:avLst/>
              <a:gdLst>
                <a:gd name="T0" fmla="*/ 0 w 417"/>
                <a:gd name="T1" fmla="*/ 122 h 122"/>
                <a:gd name="T2" fmla="*/ 357 w 417"/>
                <a:gd name="T3" fmla="*/ 122 h 122"/>
                <a:gd name="T4" fmla="*/ 417 w 417"/>
                <a:gd name="T5" fmla="*/ 61 h 122"/>
                <a:gd name="T6" fmla="*/ 357 w 417"/>
                <a:gd name="T7" fmla="*/ 0 h 122"/>
                <a:gd name="T8" fmla="*/ 0 w 417"/>
                <a:gd name="T9" fmla="*/ 0 h 122"/>
                <a:gd name="T10" fmla="*/ 0 w 417"/>
                <a:gd name="T11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7" h="122">
                  <a:moveTo>
                    <a:pt x="0" y="122"/>
                  </a:moveTo>
                  <a:cubicBezTo>
                    <a:pt x="357" y="122"/>
                    <a:pt x="357" y="122"/>
                    <a:pt x="357" y="122"/>
                  </a:cubicBezTo>
                  <a:cubicBezTo>
                    <a:pt x="390" y="122"/>
                    <a:pt x="417" y="94"/>
                    <a:pt x="417" y="61"/>
                  </a:cubicBezTo>
                  <a:cubicBezTo>
                    <a:pt x="417" y="27"/>
                    <a:pt x="390" y="0"/>
                    <a:pt x="35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0"/>
                    <a:pt x="10" y="122"/>
                    <a:pt x="0" y="122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PA-任意多边形 50"/>
            <p:cNvSpPr/>
            <p:nvPr>
              <p:custDataLst>
                <p:tags r:id="rId85"/>
              </p:custDataLst>
            </p:nvPr>
          </p:nvSpPr>
          <p:spPr bwMode="auto">
            <a:xfrm>
              <a:off x="4506913" y="4052888"/>
              <a:ext cx="2401888" cy="730250"/>
            </a:xfrm>
            <a:custGeom>
              <a:avLst/>
              <a:gdLst>
                <a:gd name="T0" fmla="*/ 6 w 440"/>
                <a:gd name="T1" fmla="*/ 134 h 134"/>
                <a:gd name="T2" fmla="*/ 374 w 440"/>
                <a:gd name="T3" fmla="*/ 134 h 134"/>
                <a:gd name="T4" fmla="*/ 440 w 440"/>
                <a:gd name="T5" fmla="*/ 67 h 134"/>
                <a:gd name="T6" fmla="*/ 374 w 440"/>
                <a:gd name="T7" fmla="*/ 0 h 134"/>
                <a:gd name="T8" fmla="*/ 6 w 440"/>
                <a:gd name="T9" fmla="*/ 0 h 134"/>
                <a:gd name="T10" fmla="*/ 0 w 440"/>
                <a:gd name="T11" fmla="*/ 6 h 134"/>
                <a:gd name="T12" fmla="*/ 6 w 440"/>
                <a:gd name="T13" fmla="*/ 12 h 134"/>
                <a:gd name="T14" fmla="*/ 374 w 440"/>
                <a:gd name="T15" fmla="*/ 12 h 134"/>
                <a:gd name="T16" fmla="*/ 429 w 440"/>
                <a:gd name="T17" fmla="*/ 67 h 134"/>
                <a:gd name="T18" fmla="*/ 374 w 440"/>
                <a:gd name="T19" fmla="*/ 122 h 134"/>
                <a:gd name="T20" fmla="*/ 6 w 440"/>
                <a:gd name="T21" fmla="*/ 122 h 134"/>
                <a:gd name="T22" fmla="*/ 0 w 440"/>
                <a:gd name="T23" fmla="*/ 128 h 134"/>
                <a:gd name="T24" fmla="*/ 6 w 440"/>
                <a:gd name="T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0" h="134">
                  <a:moveTo>
                    <a:pt x="6" y="134"/>
                  </a:moveTo>
                  <a:cubicBezTo>
                    <a:pt x="374" y="134"/>
                    <a:pt x="374" y="134"/>
                    <a:pt x="374" y="134"/>
                  </a:cubicBezTo>
                  <a:cubicBezTo>
                    <a:pt x="410" y="134"/>
                    <a:pt x="440" y="104"/>
                    <a:pt x="440" y="67"/>
                  </a:cubicBezTo>
                  <a:cubicBezTo>
                    <a:pt x="440" y="30"/>
                    <a:pt x="410" y="0"/>
                    <a:pt x="37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6" y="12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404" y="12"/>
                    <a:pt x="429" y="36"/>
                    <a:pt x="429" y="67"/>
                  </a:cubicBezTo>
                  <a:cubicBezTo>
                    <a:pt x="429" y="97"/>
                    <a:pt x="404" y="122"/>
                    <a:pt x="374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2" y="122"/>
                    <a:pt x="0" y="124"/>
                    <a:pt x="0" y="128"/>
                  </a:cubicBezTo>
                  <a:cubicBezTo>
                    <a:pt x="0" y="131"/>
                    <a:pt x="2" y="134"/>
                    <a:pt x="6" y="134"/>
                  </a:cubicBezTo>
                  <a:close/>
                </a:path>
              </a:pathLst>
            </a:custGeom>
            <a:solidFill>
              <a:srgbClr val="D13C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PA-任意多边形 51"/>
            <p:cNvSpPr/>
            <p:nvPr>
              <p:custDataLst>
                <p:tags r:id="rId86"/>
              </p:custDataLst>
            </p:nvPr>
          </p:nvSpPr>
          <p:spPr bwMode="auto">
            <a:xfrm>
              <a:off x="6877051" y="3201988"/>
              <a:ext cx="119063" cy="38100"/>
            </a:xfrm>
            <a:custGeom>
              <a:avLst/>
              <a:gdLst>
                <a:gd name="T0" fmla="*/ 75 w 75"/>
                <a:gd name="T1" fmla="*/ 0 h 24"/>
                <a:gd name="T2" fmla="*/ 48 w 75"/>
                <a:gd name="T3" fmla="*/ 4 h 24"/>
                <a:gd name="T4" fmla="*/ 14 w 75"/>
                <a:gd name="T5" fmla="*/ 7 h 24"/>
                <a:gd name="T6" fmla="*/ 0 w 75"/>
                <a:gd name="T7" fmla="*/ 24 h 24"/>
                <a:gd name="T8" fmla="*/ 48 w 75"/>
                <a:gd name="T9" fmla="*/ 24 h 24"/>
                <a:gd name="T10" fmla="*/ 75 w 75"/>
                <a:gd name="T11" fmla="*/ 14 h 24"/>
                <a:gd name="T12" fmla="*/ 75 w 7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4">
                  <a:moveTo>
                    <a:pt x="75" y="0"/>
                  </a:moveTo>
                  <a:lnTo>
                    <a:pt x="48" y="4"/>
                  </a:lnTo>
                  <a:lnTo>
                    <a:pt x="14" y="7"/>
                  </a:lnTo>
                  <a:lnTo>
                    <a:pt x="0" y="24"/>
                  </a:lnTo>
                  <a:lnTo>
                    <a:pt x="48" y="24"/>
                  </a:lnTo>
                  <a:lnTo>
                    <a:pt x="75" y="14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PA-任意多边形 52"/>
            <p:cNvSpPr/>
            <p:nvPr>
              <p:custDataLst>
                <p:tags r:id="rId87"/>
              </p:custDataLst>
            </p:nvPr>
          </p:nvSpPr>
          <p:spPr bwMode="auto">
            <a:xfrm>
              <a:off x="7788276" y="3201988"/>
              <a:ext cx="98425" cy="38100"/>
            </a:xfrm>
            <a:custGeom>
              <a:avLst/>
              <a:gdLst>
                <a:gd name="T0" fmla="*/ 55 w 62"/>
                <a:gd name="T1" fmla="*/ 0 h 24"/>
                <a:gd name="T2" fmla="*/ 41 w 62"/>
                <a:gd name="T3" fmla="*/ 4 h 24"/>
                <a:gd name="T4" fmla="*/ 17 w 62"/>
                <a:gd name="T5" fmla="*/ 11 h 24"/>
                <a:gd name="T6" fmla="*/ 0 w 62"/>
                <a:gd name="T7" fmla="*/ 24 h 24"/>
                <a:gd name="T8" fmla="*/ 62 w 62"/>
                <a:gd name="T9" fmla="*/ 24 h 24"/>
                <a:gd name="T10" fmla="*/ 62 w 62"/>
                <a:gd name="T11" fmla="*/ 7 h 24"/>
                <a:gd name="T12" fmla="*/ 55 w 62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4">
                  <a:moveTo>
                    <a:pt x="55" y="0"/>
                  </a:moveTo>
                  <a:lnTo>
                    <a:pt x="41" y="4"/>
                  </a:lnTo>
                  <a:lnTo>
                    <a:pt x="17" y="11"/>
                  </a:lnTo>
                  <a:lnTo>
                    <a:pt x="0" y="24"/>
                  </a:lnTo>
                  <a:lnTo>
                    <a:pt x="62" y="24"/>
                  </a:lnTo>
                  <a:lnTo>
                    <a:pt x="62" y="7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PA-任意多边形 53"/>
            <p:cNvSpPr/>
            <p:nvPr>
              <p:custDataLst>
                <p:tags r:id="rId88"/>
              </p:custDataLst>
            </p:nvPr>
          </p:nvSpPr>
          <p:spPr bwMode="auto">
            <a:xfrm>
              <a:off x="7405688" y="2722563"/>
              <a:ext cx="234950" cy="360363"/>
            </a:xfrm>
            <a:custGeom>
              <a:avLst/>
              <a:gdLst>
                <a:gd name="T0" fmla="*/ 38 w 43"/>
                <a:gd name="T1" fmla="*/ 55 h 66"/>
                <a:gd name="T2" fmla="*/ 37 w 43"/>
                <a:gd name="T3" fmla="*/ 17 h 66"/>
                <a:gd name="T4" fmla="*/ 37 w 43"/>
                <a:gd name="T5" fmla="*/ 17 h 66"/>
                <a:gd name="T6" fmla="*/ 37 w 43"/>
                <a:gd name="T7" fmla="*/ 13 h 66"/>
                <a:gd name="T8" fmla="*/ 12 w 43"/>
                <a:gd name="T9" fmla="*/ 13 h 66"/>
                <a:gd name="T10" fmla="*/ 19 w 43"/>
                <a:gd name="T11" fmla="*/ 41 h 66"/>
                <a:gd name="T12" fmla="*/ 21 w 43"/>
                <a:gd name="T13" fmla="*/ 41 h 66"/>
                <a:gd name="T14" fmla="*/ 17 w 43"/>
                <a:gd name="T15" fmla="*/ 57 h 66"/>
                <a:gd name="T16" fmla="*/ 29 w 43"/>
                <a:gd name="T17" fmla="*/ 65 h 66"/>
                <a:gd name="T18" fmla="*/ 38 w 43"/>
                <a:gd name="T19" fmla="*/ 55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66">
                  <a:moveTo>
                    <a:pt x="38" y="55"/>
                  </a:moveTo>
                  <a:cubicBezTo>
                    <a:pt x="34" y="51"/>
                    <a:pt x="37" y="22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6"/>
                    <a:pt x="37" y="14"/>
                    <a:pt x="37" y="13"/>
                  </a:cubicBezTo>
                  <a:cubicBezTo>
                    <a:pt x="38" y="0"/>
                    <a:pt x="16" y="1"/>
                    <a:pt x="12" y="13"/>
                  </a:cubicBezTo>
                  <a:cubicBezTo>
                    <a:pt x="7" y="29"/>
                    <a:pt x="0" y="40"/>
                    <a:pt x="19" y="41"/>
                  </a:cubicBezTo>
                  <a:cubicBezTo>
                    <a:pt x="20" y="41"/>
                    <a:pt x="20" y="41"/>
                    <a:pt x="21" y="41"/>
                  </a:cubicBezTo>
                  <a:cubicBezTo>
                    <a:pt x="21" y="46"/>
                    <a:pt x="21" y="54"/>
                    <a:pt x="17" y="57"/>
                  </a:cubicBezTo>
                  <a:cubicBezTo>
                    <a:pt x="10" y="61"/>
                    <a:pt x="17" y="66"/>
                    <a:pt x="29" y="65"/>
                  </a:cubicBezTo>
                  <a:cubicBezTo>
                    <a:pt x="41" y="64"/>
                    <a:pt x="43" y="60"/>
                    <a:pt x="38" y="5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PA-任意多边形 54"/>
            <p:cNvSpPr/>
            <p:nvPr>
              <p:custDataLst>
                <p:tags r:id="rId89"/>
              </p:custDataLst>
            </p:nvPr>
          </p:nvSpPr>
          <p:spPr bwMode="auto">
            <a:xfrm>
              <a:off x="6980238" y="3011488"/>
              <a:ext cx="944563" cy="496888"/>
            </a:xfrm>
            <a:custGeom>
              <a:avLst/>
              <a:gdLst>
                <a:gd name="T0" fmla="*/ 168 w 173"/>
                <a:gd name="T1" fmla="*/ 13 h 91"/>
                <a:gd name="T2" fmla="*/ 166 w 173"/>
                <a:gd name="T3" fmla="*/ 12 h 91"/>
                <a:gd name="T4" fmla="*/ 127 w 173"/>
                <a:gd name="T5" fmla="*/ 4 h 91"/>
                <a:gd name="T6" fmla="*/ 127 w 173"/>
                <a:gd name="T7" fmla="*/ 4 h 91"/>
                <a:gd name="T8" fmla="*/ 126 w 173"/>
                <a:gd name="T9" fmla="*/ 4 h 91"/>
                <a:gd name="T10" fmla="*/ 121 w 173"/>
                <a:gd name="T11" fmla="*/ 2 h 91"/>
                <a:gd name="T12" fmla="*/ 99 w 173"/>
                <a:gd name="T13" fmla="*/ 2 h 91"/>
                <a:gd name="T14" fmla="*/ 89 w 173"/>
                <a:gd name="T15" fmla="*/ 3 h 91"/>
                <a:gd name="T16" fmla="*/ 84 w 173"/>
                <a:gd name="T17" fmla="*/ 5 h 91"/>
                <a:gd name="T18" fmla="*/ 37 w 173"/>
                <a:gd name="T19" fmla="*/ 38 h 91"/>
                <a:gd name="T20" fmla="*/ 4 w 173"/>
                <a:gd name="T21" fmla="*/ 35 h 91"/>
                <a:gd name="T22" fmla="*/ 1 w 173"/>
                <a:gd name="T23" fmla="*/ 37 h 91"/>
                <a:gd name="T24" fmla="*/ 3 w 173"/>
                <a:gd name="T25" fmla="*/ 41 h 91"/>
                <a:gd name="T26" fmla="*/ 37 w 173"/>
                <a:gd name="T27" fmla="*/ 53 h 91"/>
                <a:gd name="T28" fmla="*/ 42 w 173"/>
                <a:gd name="T29" fmla="*/ 52 h 91"/>
                <a:gd name="T30" fmla="*/ 43 w 173"/>
                <a:gd name="T31" fmla="*/ 52 h 91"/>
                <a:gd name="T32" fmla="*/ 76 w 173"/>
                <a:gd name="T33" fmla="*/ 32 h 91"/>
                <a:gd name="T34" fmla="*/ 80 w 173"/>
                <a:gd name="T35" fmla="*/ 91 h 91"/>
                <a:gd name="T36" fmla="*/ 131 w 173"/>
                <a:gd name="T37" fmla="*/ 91 h 91"/>
                <a:gd name="T38" fmla="*/ 135 w 173"/>
                <a:gd name="T39" fmla="*/ 24 h 91"/>
                <a:gd name="T40" fmla="*/ 159 w 173"/>
                <a:gd name="T41" fmla="*/ 26 h 91"/>
                <a:gd name="T42" fmla="*/ 159 w 173"/>
                <a:gd name="T43" fmla="*/ 38 h 91"/>
                <a:gd name="T44" fmla="*/ 161 w 173"/>
                <a:gd name="T45" fmla="*/ 40 h 91"/>
                <a:gd name="T46" fmla="*/ 165 w 173"/>
                <a:gd name="T47" fmla="*/ 38 h 91"/>
                <a:gd name="T48" fmla="*/ 172 w 173"/>
                <a:gd name="T49" fmla="*/ 20 h 91"/>
                <a:gd name="T50" fmla="*/ 172 w 173"/>
                <a:gd name="T51" fmla="*/ 19 h 91"/>
                <a:gd name="T52" fmla="*/ 168 w 173"/>
                <a:gd name="T53" fmla="*/ 13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3" h="91">
                  <a:moveTo>
                    <a:pt x="168" y="13"/>
                  </a:moveTo>
                  <a:cubicBezTo>
                    <a:pt x="166" y="12"/>
                    <a:pt x="166" y="12"/>
                    <a:pt x="166" y="12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14" y="1"/>
                    <a:pt x="106" y="0"/>
                    <a:pt x="99" y="2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7" y="4"/>
                    <a:pt x="85" y="4"/>
                    <a:pt x="84" y="5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1" y="36"/>
                    <a:pt x="1" y="37"/>
                  </a:cubicBezTo>
                  <a:cubicBezTo>
                    <a:pt x="0" y="39"/>
                    <a:pt x="1" y="40"/>
                    <a:pt x="3" y="41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9" y="53"/>
                    <a:pt x="41" y="53"/>
                    <a:pt x="42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5" y="43"/>
                    <a:pt x="74" y="66"/>
                    <a:pt x="80" y="91"/>
                  </a:cubicBezTo>
                  <a:cubicBezTo>
                    <a:pt x="131" y="91"/>
                    <a:pt x="131" y="91"/>
                    <a:pt x="131" y="91"/>
                  </a:cubicBezTo>
                  <a:cubicBezTo>
                    <a:pt x="131" y="91"/>
                    <a:pt x="130" y="52"/>
                    <a:pt x="135" y="24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9" y="38"/>
                    <a:pt x="159" y="38"/>
                    <a:pt x="159" y="38"/>
                  </a:cubicBezTo>
                  <a:cubicBezTo>
                    <a:pt x="159" y="39"/>
                    <a:pt x="160" y="40"/>
                    <a:pt x="161" y="40"/>
                  </a:cubicBezTo>
                  <a:cubicBezTo>
                    <a:pt x="163" y="41"/>
                    <a:pt x="165" y="40"/>
                    <a:pt x="165" y="38"/>
                  </a:cubicBezTo>
                  <a:cubicBezTo>
                    <a:pt x="172" y="20"/>
                    <a:pt x="172" y="20"/>
                    <a:pt x="172" y="20"/>
                  </a:cubicBezTo>
                  <a:cubicBezTo>
                    <a:pt x="172" y="19"/>
                    <a:pt x="172" y="19"/>
                    <a:pt x="172" y="19"/>
                  </a:cubicBezTo>
                  <a:cubicBezTo>
                    <a:pt x="173" y="16"/>
                    <a:pt x="171" y="13"/>
                    <a:pt x="168" y="13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PA-任意多边形 55"/>
            <p:cNvSpPr/>
            <p:nvPr>
              <p:custDataLst>
                <p:tags r:id="rId90"/>
              </p:custDataLst>
            </p:nvPr>
          </p:nvSpPr>
          <p:spPr bwMode="auto">
            <a:xfrm>
              <a:off x="7439026" y="2668588"/>
              <a:ext cx="212725" cy="250825"/>
            </a:xfrm>
            <a:custGeom>
              <a:avLst/>
              <a:gdLst>
                <a:gd name="T0" fmla="*/ 30 w 39"/>
                <a:gd name="T1" fmla="*/ 44 h 46"/>
                <a:gd name="T2" fmla="*/ 18 w 39"/>
                <a:gd name="T3" fmla="*/ 42 h 46"/>
                <a:gd name="T4" fmla="*/ 4 w 39"/>
                <a:gd name="T5" fmla="*/ 17 h 46"/>
                <a:gd name="T6" fmla="*/ 18 w 39"/>
                <a:gd name="T7" fmla="*/ 10 h 46"/>
                <a:gd name="T8" fmla="*/ 39 w 39"/>
                <a:gd name="T9" fmla="*/ 20 h 46"/>
                <a:gd name="T10" fmla="*/ 30 w 39"/>
                <a:gd name="T11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6">
                  <a:moveTo>
                    <a:pt x="30" y="44"/>
                  </a:moveTo>
                  <a:cubicBezTo>
                    <a:pt x="28" y="45"/>
                    <a:pt x="21" y="46"/>
                    <a:pt x="18" y="42"/>
                  </a:cubicBezTo>
                  <a:cubicBezTo>
                    <a:pt x="18" y="42"/>
                    <a:pt x="9" y="27"/>
                    <a:pt x="4" y="17"/>
                  </a:cubicBezTo>
                  <a:cubicBezTo>
                    <a:pt x="0" y="8"/>
                    <a:pt x="6" y="0"/>
                    <a:pt x="18" y="10"/>
                  </a:cubicBezTo>
                  <a:cubicBezTo>
                    <a:pt x="27" y="17"/>
                    <a:pt x="38" y="11"/>
                    <a:pt x="39" y="20"/>
                  </a:cubicBezTo>
                  <a:cubicBezTo>
                    <a:pt x="39" y="28"/>
                    <a:pt x="32" y="41"/>
                    <a:pt x="30" y="44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PA-任意多边形 56"/>
            <p:cNvSpPr/>
            <p:nvPr>
              <p:custDataLst>
                <p:tags r:id="rId91"/>
              </p:custDataLst>
            </p:nvPr>
          </p:nvSpPr>
          <p:spPr bwMode="auto">
            <a:xfrm>
              <a:off x="6919913" y="3508375"/>
              <a:ext cx="1038225" cy="1220788"/>
            </a:xfrm>
            <a:custGeom>
              <a:avLst/>
              <a:gdLst>
                <a:gd name="T0" fmla="*/ 159 w 190"/>
                <a:gd name="T1" fmla="*/ 110 h 224"/>
                <a:gd name="T2" fmla="*/ 142 w 190"/>
                <a:gd name="T3" fmla="*/ 0 h 224"/>
                <a:gd name="T4" fmla="*/ 103 w 190"/>
                <a:gd name="T5" fmla="*/ 0 h 224"/>
                <a:gd name="T6" fmla="*/ 91 w 190"/>
                <a:gd name="T7" fmla="*/ 0 h 224"/>
                <a:gd name="T8" fmla="*/ 19 w 190"/>
                <a:gd name="T9" fmla="*/ 50 h 224"/>
                <a:gd name="T10" fmla="*/ 7 w 190"/>
                <a:gd name="T11" fmla="*/ 62 h 224"/>
                <a:gd name="T12" fmla="*/ 2 w 190"/>
                <a:gd name="T13" fmla="*/ 81 h 224"/>
                <a:gd name="T14" fmla="*/ 28 w 190"/>
                <a:gd name="T15" fmla="*/ 187 h 224"/>
                <a:gd name="T16" fmla="*/ 39 w 190"/>
                <a:gd name="T17" fmla="*/ 180 h 224"/>
                <a:gd name="T18" fmla="*/ 26 w 190"/>
                <a:gd name="T19" fmla="*/ 77 h 224"/>
                <a:gd name="T20" fmla="*/ 111 w 190"/>
                <a:gd name="T21" fmla="*/ 30 h 224"/>
                <a:gd name="T22" fmla="*/ 128 w 190"/>
                <a:gd name="T23" fmla="*/ 95 h 224"/>
                <a:gd name="T24" fmla="*/ 129 w 190"/>
                <a:gd name="T25" fmla="*/ 97 h 224"/>
                <a:gd name="T26" fmla="*/ 129 w 190"/>
                <a:gd name="T27" fmla="*/ 97 h 224"/>
                <a:gd name="T28" fmla="*/ 178 w 190"/>
                <a:gd name="T29" fmla="*/ 224 h 224"/>
                <a:gd name="T30" fmla="*/ 190 w 190"/>
                <a:gd name="T31" fmla="*/ 223 h 224"/>
                <a:gd name="T32" fmla="*/ 159 w 190"/>
                <a:gd name="T33" fmla="*/ 11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0" h="224">
                  <a:moveTo>
                    <a:pt x="159" y="110"/>
                  </a:moveTo>
                  <a:cubicBezTo>
                    <a:pt x="142" y="0"/>
                    <a:pt x="142" y="0"/>
                    <a:pt x="142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4" y="53"/>
                    <a:pt x="10" y="57"/>
                    <a:pt x="7" y="62"/>
                  </a:cubicBezTo>
                  <a:cubicBezTo>
                    <a:pt x="2" y="67"/>
                    <a:pt x="0" y="74"/>
                    <a:pt x="2" y="81"/>
                  </a:cubicBezTo>
                  <a:cubicBezTo>
                    <a:pt x="9" y="112"/>
                    <a:pt x="28" y="187"/>
                    <a:pt x="28" y="187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39" y="180"/>
                    <a:pt x="43" y="125"/>
                    <a:pt x="26" y="77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28" y="96"/>
                    <a:pt x="128" y="96"/>
                    <a:pt x="129" y="97"/>
                  </a:cubicBezTo>
                  <a:cubicBezTo>
                    <a:pt x="129" y="97"/>
                    <a:pt x="129" y="97"/>
                    <a:pt x="129" y="97"/>
                  </a:cubicBezTo>
                  <a:cubicBezTo>
                    <a:pt x="133" y="115"/>
                    <a:pt x="178" y="224"/>
                    <a:pt x="178" y="224"/>
                  </a:cubicBezTo>
                  <a:cubicBezTo>
                    <a:pt x="190" y="223"/>
                    <a:pt x="190" y="223"/>
                    <a:pt x="190" y="223"/>
                  </a:cubicBezTo>
                  <a:cubicBezTo>
                    <a:pt x="190" y="223"/>
                    <a:pt x="176" y="155"/>
                    <a:pt x="159" y="110"/>
                  </a:cubicBez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PA-任意多边形 57"/>
            <p:cNvSpPr/>
            <p:nvPr>
              <p:custDataLst>
                <p:tags r:id="rId92"/>
              </p:custDataLst>
            </p:nvPr>
          </p:nvSpPr>
          <p:spPr bwMode="auto">
            <a:xfrm>
              <a:off x="6986588" y="4489450"/>
              <a:ext cx="179388" cy="157163"/>
            </a:xfrm>
            <a:custGeom>
              <a:avLst/>
              <a:gdLst>
                <a:gd name="T0" fmla="*/ 16 w 33"/>
                <a:gd name="T1" fmla="*/ 7 h 29"/>
                <a:gd name="T2" fmla="*/ 0 w 33"/>
                <a:gd name="T3" fmla="*/ 24 h 29"/>
                <a:gd name="T4" fmla="*/ 2 w 33"/>
                <a:gd name="T5" fmla="*/ 29 h 29"/>
                <a:gd name="T6" fmla="*/ 33 w 33"/>
                <a:gd name="T7" fmla="*/ 9 h 29"/>
                <a:gd name="T8" fmla="*/ 27 w 33"/>
                <a:gd name="T9" fmla="*/ 0 h 29"/>
                <a:gd name="T10" fmla="*/ 16 w 33"/>
                <a:gd name="T11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9">
                  <a:moveTo>
                    <a:pt x="16" y="7"/>
                  </a:moveTo>
                  <a:cubicBezTo>
                    <a:pt x="16" y="7"/>
                    <a:pt x="8" y="20"/>
                    <a:pt x="0" y="24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16" y="7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PA-任意多边形 58"/>
            <p:cNvSpPr/>
            <p:nvPr>
              <p:custDataLst>
                <p:tags r:id="rId93"/>
              </p:custDataLst>
            </p:nvPr>
          </p:nvSpPr>
          <p:spPr bwMode="auto">
            <a:xfrm>
              <a:off x="7826376" y="4724400"/>
              <a:ext cx="136525" cy="58738"/>
            </a:xfrm>
            <a:custGeom>
              <a:avLst/>
              <a:gdLst>
                <a:gd name="T0" fmla="*/ 12 w 25"/>
                <a:gd name="T1" fmla="*/ 0 h 11"/>
                <a:gd name="T2" fmla="*/ 1 w 25"/>
                <a:gd name="T3" fmla="*/ 6 h 11"/>
                <a:gd name="T4" fmla="*/ 0 w 25"/>
                <a:gd name="T5" fmla="*/ 11 h 11"/>
                <a:gd name="T6" fmla="*/ 25 w 25"/>
                <a:gd name="T7" fmla="*/ 11 h 11"/>
                <a:gd name="T8" fmla="*/ 24 w 25"/>
                <a:gd name="T9" fmla="*/ 0 h 11"/>
                <a:gd name="T10" fmla="*/ 12 w 2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PA-任意多边形 59"/>
            <p:cNvSpPr/>
            <p:nvPr>
              <p:custDataLst>
                <p:tags r:id="rId94"/>
              </p:custDataLst>
            </p:nvPr>
          </p:nvSpPr>
          <p:spPr bwMode="auto">
            <a:xfrm>
              <a:off x="6275388" y="1185863"/>
              <a:ext cx="1300163" cy="1639888"/>
            </a:xfrm>
            <a:custGeom>
              <a:avLst/>
              <a:gdLst>
                <a:gd name="T0" fmla="*/ 228 w 238"/>
                <a:gd name="T1" fmla="*/ 137 h 301"/>
                <a:gd name="T2" fmla="*/ 130 w 238"/>
                <a:gd name="T3" fmla="*/ 7 h 301"/>
                <a:gd name="T4" fmla="*/ 6 w 238"/>
                <a:gd name="T5" fmla="*/ 95 h 301"/>
                <a:gd name="T6" fmla="*/ 19 w 238"/>
                <a:gd name="T7" fmla="*/ 176 h 301"/>
                <a:gd name="T8" fmla="*/ 34 w 238"/>
                <a:gd name="T9" fmla="*/ 242 h 301"/>
                <a:gd name="T10" fmla="*/ 32 w 238"/>
                <a:gd name="T11" fmla="*/ 253 h 301"/>
                <a:gd name="T12" fmla="*/ 61 w 238"/>
                <a:gd name="T13" fmla="*/ 290 h 301"/>
                <a:gd name="T14" fmla="*/ 116 w 238"/>
                <a:gd name="T15" fmla="*/ 299 h 301"/>
                <a:gd name="T16" fmla="*/ 154 w 238"/>
                <a:gd name="T17" fmla="*/ 273 h 301"/>
                <a:gd name="T18" fmla="*/ 157 w 238"/>
                <a:gd name="T19" fmla="*/ 261 h 301"/>
                <a:gd name="T20" fmla="*/ 192 w 238"/>
                <a:gd name="T21" fmla="*/ 203 h 301"/>
                <a:gd name="T22" fmla="*/ 228 w 238"/>
                <a:gd name="T23" fmla="*/ 137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8" h="301">
                  <a:moveTo>
                    <a:pt x="228" y="137"/>
                  </a:moveTo>
                  <a:cubicBezTo>
                    <a:pt x="238" y="74"/>
                    <a:pt x="194" y="15"/>
                    <a:pt x="130" y="7"/>
                  </a:cubicBezTo>
                  <a:cubicBezTo>
                    <a:pt x="72" y="0"/>
                    <a:pt x="19" y="39"/>
                    <a:pt x="6" y="95"/>
                  </a:cubicBezTo>
                  <a:cubicBezTo>
                    <a:pt x="0" y="124"/>
                    <a:pt x="5" y="152"/>
                    <a:pt x="19" y="176"/>
                  </a:cubicBezTo>
                  <a:cubicBezTo>
                    <a:pt x="30" y="196"/>
                    <a:pt x="36" y="219"/>
                    <a:pt x="34" y="242"/>
                  </a:cubicBezTo>
                  <a:cubicBezTo>
                    <a:pt x="32" y="253"/>
                    <a:pt x="32" y="253"/>
                    <a:pt x="32" y="253"/>
                  </a:cubicBezTo>
                  <a:cubicBezTo>
                    <a:pt x="31" y="271"/>
                    <a:pt x="43" y="287"/>
                    <a:pt x="61" y="290"/>
                  </a:cubicBezTo>
                  <a:cubicBezTo>
                    <a:pt x="116" y="299"/>
                    <a:pt x="116" y="299"/>
                    <a:pt x="116" y="299"/>
                  </a:cubicBezTo>
                  <a:cubicBezTo>
                    <a:pt x="133" y="301"/>
                    <a:pt x="150" y="290"/>
                    <a:pt x="154" y="273"/>
                  </a:cubicBezTo>
                  <a:cubicBezTo>
                    <a:pt x="157" y="261"/>
                    <a:pt x="157" y="261"/>
                    <a:pt x="157" y="261"/>
                  </a:cubicBezTo>
                  <a:cubicBezTo>
                    <a:pt x="162" y="238"/>
                    <a:pt x="175" y="219"/>
                    <a:pt x="192" y="203"/>
                  </a:cubicBezTo>
                  <a:cubicBezTo>
                    <a:pt x="210" y="187"/>
                    <a:pt x="224" y="164"/>
                    <a:pt x="228" y="137"/>
                  </a:cubicBezTo>
                  <a:close/>
                </a:path>
              </a:pathLst>
            </a:custGeom>
            <a:solidFill>
              <a:srgbClr val="FDBE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PA-任意多边形 60"/>
            <p:cNvSpPr/>
            <p:nvPr>
              <p:custDataLst>
                <p:tags r:id="rId95"/>
              </p:custDataLst>
            </p:nvPr>
          </p:nvSpPr>
          <p:spPr bwMode="auto">
            <a:xfrm>
              <a:off x="6483351" y="2816225"/>
              <a:ext cx="503238" cy="201613"/>
            </a:xfrm>
            <a:custGeom>
              <a:avLst/>
              <a:gdLst>
                <a:gd name="T0" fmla="*/ 83 w 92"/>
                <a:gd name="T1" fmla="*/ 37 h 37"/>
                <a:gd name="T2" fmla="*/ 5 w 92"/>
                <a:gd name="T3" fmla="*/ 24 h 37"/>
                <a:gd name="T4" fmla="*/ 0 w 92"/>
                <a:gd name="T5" fmla="*/ 18 h 37"/>
                <a:gd name="T6" fmla="*/ 2 w 92"/>
                <a:gd name="T7" fmla="*/ 6 h 37"/>
                <a:gd name="T8" fmla="*/ 9 w 92"/>
                <a:gd name="T9" fmla="*/ 1 h 37"/>
                <a:gd name="T10" fmla="*/ 87 w 92"/>
                <a:gd name="T11" fmla="*/ 13 h 37"/>
                <a:gd name="T12" fmla="*/ 91 w 92"/>
                <a:gd name="T13" fmla="*/ 20 h 37"/>
                <a:gd name="T14" fmla="*/ 90 w 92"/>
                <a:gd name="T15" fmla="*/ 32 h 37"/>
                <a:gd name="T16" fmla="*/ 83 w 92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37">
                  <a:moveTo>
                    <a:pt x="83" y="37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2" y="24"/>
                    <a:pt x="0" y="21"/>
                    <a:pt x="0" y="1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2"/>
                    <a:pt x="6" y="0"/>
                    <a:pt x="9" y="1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90" y="14"/>
                    <a:pt x="92" y="17"/>
                    <a:pt x="91" y="20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89" y="35"/>
                    <a:pt x="86" y="37"/>
                    <a:pt x="83" y="37"/>
                  </a:cubicBezTo>
                  <a:close/>
                </a:path>
              </a:pathLst>
            </a:custGeom>
            <a:solidFill>
              <a:srgbClr val="DADC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PA-任意多边形 61"/>
            <p:cNvSpPr/>
            <p:nvPr>
              <p:custDataLst>
                <p:tags r:id="rId96"/>
              </p:custDataLst>
            </p:nvPr>
          </p:nvSpPr>
          <p:spPr bwMode="auto">
            <a:xfrm>
              <a:off x="6489701" y="1862138"/>
              <a:ext cx="801688" cy="277813"/>
            </a:xfrm>
            <a:custGeom>
              <a:avLst/>
              <a:gdLst>
                <a:gd name="T0" fmla="*/ 117 w 147"/>
                <a:gd name="T1" fmla="*/ 50 h 51"/>
                <a:gd name="T2" fmla="*/ 105 w 147"/>
                <a:gd name="T3" fmla="*/ 33 h 51"/>
                <a:gd name="T4" fmla="*/ 97 w 147"/>
                <a:gd name="T5" fmla="*/ 21 h 51"/>
                <a:gd name="T6" fmla="*/ 85 w 147"/>
                <a:gd name="T7" fmla="*/ 30 h 51"/>
                <a:gd name="T8" fmla="*/ 69 w 147"/>
                <a:gd name="T9" fmla="*/ 42 h 51"/>
                <a:gd name="T10" fmla="*/ 57 w 147"/>
                <a:gd name="T11" fmla="*/ 26 h 51"/>
                <a:gd name="T12" fmla="*/ 49 w 147"/>
                <a:gd name="T13" fmla="*/ 13 h 51"/>
                <a:gd name="T14" fmla="*/ 38 w 147"/>
                <a:gd name="T15" fmla="*/ 23 h 51"/>
                <a:gd name="T16" fmla="*/ 22 w 147"/>
                <a:gd name="T17" fmla="*/ 34 h 51"/>
                <a:gd name="T18" fmla="*/ 10 w 147"/>
                <a:gd name="T19" fmla="*/ 18 h 51"/>
                <a:gd name="T20" fmla="*/ 2 w 147"/>
                <a:gd name="T21" fmla="*/ 5 h 51"/>
                <a:gd name="T22" fmla="*/ 0 w 147"/>
                <a:gd name="T23" fmla="*/ 3 h 51"/>
                <a:gd name="T24" fmla="*/ 3 w 147"/>
                <a:gd name="T25" fmla="*/ 0 h 51"/>
                <a:gd name="T26" fmla="*/ 15 w 147"/>
                <a:gd name="T27" fmla="*/ 17 h 51"/>
                <a:gd name="T28" fmla="*/ 23 w 147"/>
                <a:gd name="T29" fmla="*/ 29 h 51"/>
                <a:gd name="T30" fmla="*/ 34 w 147"/>
                <a:gd name="T31" fmla="*/ 20 h 51"/>
                <a:gd name="T32" fmla="*/ 50 w 147"/>
                <a:gd name="T33" fmla="*/ 8 h 51"/>
                <a:gd name="T34" fmla="*/ 62 w 147"/>
                <a:gd name="T35" fmla="*/ 24 h 51"/>
                <a:gd name="T36" fmla="*/ 70 w 147"/>
                <a:gd name="T37" fmla="*/ 37 h 51"/>
                <a:gd name="T38" fmla="*/ 81 w 147"/>
                <a:gd name="T39" fmla="*/ 27 h 51"/>
                <a:gd name="T40" fmla="*/ 98 w 147"/>
                <a:gd name="T41" fmla="*/ 16 h 51"/>
                <a:gd name="T42" fmla="*/ 110 w 147"/>
                <a:gd name="T43" fmla="*/ 32 h 51"/>
                <a:gd name="T44" fmla="*/ 117 w 147"/>
                <a:gd name="T45" fmla="*/ 45 h 51"/>
                <a:gd name="T46" fmla="*/ 129 w 147"/>
                <a:gd name="T47" fmla="*/ 35 h 51"/>
                <a:gd name="T48" fmla="*/ 145 w 147"/>
                <a:gd name="T49" fmla="*/ 23 h 51"/>
                <a:gd name="T50" fmla="*/ 147 w 147"/>
                <a:gd name="T51" fmla="*/ 26 h 51"/>
                <a:gd name="T52" fmla="*/ 144 w 147"/>
                <a:gd name="T53" fmla="*/ 28 h 51"/>
                <a:gd name="T54" fmla="*/ 133 w 147"/>
                <a:gd name="T55" fmla="*/ 38 h 51"/>
                <a:gd name="T56" fmla="*/ 117 w 147"/>
                <a:gd name="T57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7" h="51">
                  <a:moveTo>
                    <a:pt x="117" y="50"/>
                  </a:moveTo>
                  <a:cubicBezTo>
                    <a:pt x="109" y="48"/>
                    <a:pt x="107" y="40"/>
                    <a:pt x="105" y="33"/>
                  </a:cubicBezTo>
                  <a:cubicBezTo>
                    <a:pt x="103" y="26"/>
                    <a:pt x="101" y="21"/>
                    <a:pt x="97" y="21"/>
                  </a:cubicBezTo>
                  <a:cubicBezTo>
                    <a:pt x="93" y="20"/>
                    <a:pt x="90" y="24"/>
                    <a:pt x="85" y="30"/>
                  </a:cubicBezTo>
                  <a:cubicBezTo>
                    <a:pt x="81" y="36"/>
                    <a:pt x="77" y="43"/>
                    <a:pt x="69" y="42"/>
                  </a:cubicBezTo>
                  <a:cubicBezTo>
                    <a:pt x="62" y="41"/>
                    <a:pt x="59" y="33"/>
                    <a:pt x="57" y="26"/>
                  </a:cubicBezTo>
                  <a:cubicBezTo>
                    <a:pt x="55" y="19"/>
                    <a:pt x="53" y="14"/>
                    <a:pt x="49" y="13"/>
                  </a:cubicBezTo>
                  <a:cubicBezTo>
                    <a:pt x="45" y="12"/>
                    <a:pt x="42" y="16"/>
                    <a:pt x="38" y="23"/>
                  </a:cubicBezTo>
                  <a:cubicBezTo>
                    <a:pt x="34" y="29"/>
                    <a:pt x="29" y="36"/>
                    <a:pt x="22" y="34"/>
                  </a:cubicBezTo>
                  <a:cubicBezTo>
                    <a:pt x="14" y="33"/>
                    <a:pt x="12" y="25"/>
                    <a:pt x="10" y="18"/>
                  </a:cubicBezTo>
                  <a:cubicBezTo>
                    <a:pt x="8" y="11"/>
                    <a:pt x="6" y="6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0" y="2"/>
                    <a:pt x="13" y="10"/>
                    <a:pt x="15" y="17"/>
                  </a:cubicBezTo>
                  <a:cubicBezTo>
                    <a:pt x="17" y="24"/>
                    <a:pt x="18" y="29"/>
                    <a:pt x="23" y="29"/>
                  </a:cubicBezTo>
                  <a:cubicBezTo>
                    <a:pt x="27" y="30"/>
                    <a:pt x="30" y="26"/>
                    <a:pt x="34" y="20"/>
                  </a:cubicBezTo>
                  <a:cubicBezTo>
                    <a:pt x="38" y="14"/>
                    <a:pt x="43" y="7"/>
                    <a:pt x="50" y="8"/>
                  </a:cubicBezTo>
                  <a:cubicBezTo>
                    <a:pt x="58" y="9"/>
                    <a:pt x="60" y="17"/>
                    <a:pt x="62" y="24"/>
                  </a:cubicBezTo>
                  <a:cubicBezTo>
                    <a:pt x="64" y="32"/>
                    <a:pt x="66" y="36"/>
                    <a:pt x="70" y="37"/>
                  </a:cubicBezTo>
                  <a:cubicBezTo>
                    <a:pt x="74" y="38"/>
                    <a:pt x="77" y="34"/>
                    <a:pt x="81" y="27"/>
                  </a:cubicBezTo>
                  <a:cubicBezTo>
                    <a:pt x="85" y="21"/>
                    <a:pt x="90" y="14"/>
                    <a:pt x="98" y="16"/>
                  </a:cubicBezTo>
                  <a:cubicBezTo>
                    <a:pt x="105" y="17"/>
                    <a:pt x="108" y="25"/>
                    <a:pt x="110" y="32"/>
                  </a:cubicBezTo>
                  <a:cubicBezTo>
                    <a:pt x="112" y="39"/>
                    <a:pt x="113" y="44"/>
                    <a:pt x="117" y="45"/>
                  </a:cubicBezTo>
                  <a:cubicBezTo>
                    <a:pt x="121" y="45"/>
                    <a:pt x="124" y="41"/>
                    <a:pt x="129" y="35"/>
                  </a:cubicBezTo>
                  <a:cubicBezTo>
                    <a:pt x="133" y="29"/>
                    <a:pt x="138" y="22"/>
                    <a:pt x="145" y="23"/>
                  </a:cubicBezTo>
                  <a:cubicBezTo>
                    <a:pt x="146" y="23"/>
                    <a:pt x="147" y="25"/>
                    <a:pt x="147" y="26"/>
                  </a:cubicBezTo>
                  <a:cubicBezTo>
                    <a:pt x="147" y="28"/>
                    <a:pt x="146" y="28"/>
                    <a:pt x="144" y="28"/>
                  </a:cubicBezTo>
                  <a:cubicBezTo>
                    <a:pt x="140" y="28"/>
                    <a:pt x="137" y="32"/>
                    <a:pt x="133" y="38"/>
                  </a:cubicBezTo>
                  <a:cubicBezTo>
                    <a:pt x="129" y="44"/>
                    <a:pt x="124" y="51"/>
                    <a:pt x="117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PA-任意多边形 62"/>
            <p:cNvSpPr/>
            <p:nvPr>
              <p:custDataLst>
                <p:tags r:id="rId97"/>
              </p:custDataLst>
            </p:nvPr>
          </p:nvSpPr>
          <p:spPr bwMode="auto">
            <a:xfrm>
              <a:off x="5872163" y="1217613"/>
              <a:ext cx="190500" cy="246063"/>
            </a:xfrm>
            <a:custGeom>
              <a:avLst/>
              <a:gdLst>
                <a:gd name="T0" fmla="*/ 35 w 35"/>
                <a:gd name="T1" fmla="*/ 45 h 45"/>
                <a:gd name="T2" fmla="*/ 0 w 35"/>
                <a:gd name="T3" fmla="*/ 45 h 45"/>
                <a:gd name="T4" fmla="*/ 0 w 35"/>
                <a:gd name="T5" fmla="*/ 12 h 45"/>
                <a:gd name="T6" fmla="*/ 19 w 35"/>
                <a:gd name="T7" fmla="*/ 0 h 45"/>
                <a:gd name="T8" fmla="*/ 35 w 35"/>
                <a:gd name="T9" fmla="*/ 16 h 45"/>
                <a:gd name="T10" fmla="*/ 35 w 35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5">
                  <a:moveTo>
                    <a:pt x="35" y="45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19"/>
                    <a:pt x="0" y="12"/>
                  </a:cubicBezTo>
                  <a:cubicBezTo>
                    <a:pt x="0" y="5"/>
                    <a:pt x="7" y="0"/>
                    <a:pt x="19" y="0"/>
                  </a:cubicBezTo>
                  <a:cubicBezTo>
                    <a:pt x="31" y="0"/>
                    <a:pt x="35" y="7"/>
                    <a:pt x="35" y="16"/>
                  </a:cubicBezTo>
                  <a:cubicBezTo>
                    <a:pt x="35" y="24"/>
                    <a:pt x="35" y="45"/>
                    <a:pt x="35" y="4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PA-任意多边形 63"/>
            <p:cNvSpPr/>
            <p:nvPr>
              <p:custDataLst>
                <p:tags r:id="rId98"/>
              </p:custDataLst>
            </p:nvPr>
          </p:nvSpPr>
          <p:spPr bwMode="auto">
            <a:xfrm>
              <a:off x="5348288" y="1501775"/>
              <a:ext cx="1282700" cy="479425"/>
            </a:xfrm>
            <a:custGeom>
              <a:avLst/>
              <a:gdLst>
                <a:gd name="T0" fmla="*/ 234 w 235"/>
                <a:gd name="T1" fmla="*/ 12 h 88"/>
                <a:gd name="T2" fmla="*/ 231 w 235"/>
                <a:gd name="T3" fmla="*/ 10 h 88"/>
                <a:gd name="T4" fmla="*/ 182 w 235"/>
                <a:gd name="T5" fmla="*/ 20 h 88"/>
                <a:gd name="T6" fmla="*/ 138 w 235"/>
                <a:gd name="T7" fmla="*/ 4 h 88"/>
                <a:gd name="T8" fmla="*/ 137 w 235"/>
                <a:gd name="T9" fmla="*/ 4 h 88"/>
                <a:gd name="T10" fmla="*/ 136 w 235"/>
                <a:gd name="T11" fmla="*/ 3 h 88"/>
                <a:gd name="T12" fmla="*/ 136 w 235"/>
                <a:gd name="T13" fmla="*/ 3 h 88"/>
                <a:gd name="T14" fmla="*/ 136 w 235"/>
                <a:gd name="T15" fmla="*/ 3 h 88"/>
                <a:gd name="T16" fmla="*/ 135 w 235"/>
                <a:gd name="T17" fmla="*/ 3 h 88"/>
                <a:gd name="T18" fmla="*/ 116 w 235"/>
                <a:gd name="T19" fmla="*/ 0 h 88"/>
                <a:gd name="T20" fmla="*/ 99 w 235"/>
                <a:gd name="T21" fmla="*/ 3 h 88"/>
                <a:gd name="T22" fmla="*/ 98 w 235"/>
                <a:gd name="T23" fmla="*/ 4 h 88"/>
                <a:gd name="T24" fmla="*/ 98 w 235"/>
                <a:gd name="T25" fmla="*/ 4 h 88"/>
                <a:gd name="T26" fmla="*/ 98 w 235"/>
                <a:gd name="T27" fmla="*/ 4 h 88"/>
                <a:gd name="T28" fmla="*/ 97 w 235"/>
                <a:gd name="T29" fmla="*/ 4 h 88"/>
                <a:gd name="T30" fmla="*/ 53 w 235"/>
                <a:gd name="T31" fmla="*/ 20 h 88"/>
                <a:gd name="T32" fmla="*/ 4 w 235"/>
                <a:gd name="T33" fmla="*/ 10 h 88"/>
                <a:gd name="T34" fmla="*/ 0 w 235"/>
                <a:gd name="T35" fmla="*/ 12 h 88"/>
                <a:gd name="T36" fmla="*/ 2 w 235"/>
                <a:gd name="T37" fmla="*/ 15 h 88"/>
                <a:gd name="T38" fmla="*/ 51 w 235"/>
                <a:gd name="T39" fmla="*/ 34 h 88"/>
                <a:gd name="T40" fmla="*/ 55 w 235"/>
                <a:gd name="T41" fmla="*/ 34 h 88"/>
                <a:gd name="T42" fmla="*/ 56 w 235"/>
                <a:gd name="T43" fmla="*/ 34 h 88"/>
                <a:gd name="T44" fmla="*/ 88 w 235"/>
                <a:gd name="T45" fmla="*/ 26 h 88"/>
                <a:gd name="T46" fmla="*/ 93 w 235"/>
                <a:gd name="T47" fmla="*/ 88 h 88"/>
                <a:gd name="T48" fmla="*/ 140 w 235"/>
                <a:gd name="T49" fmla="*/ 88 h 88"/>
                <a:gd name="T50" fmla="*/ 143 w 235"/>
                <a:gd name="T51" fmla="*/ 25 h 88"/>
                <a:gd name="T52" fmla="*/ 179 w 235"/>
                <a:gd name="T53" fmla="*/ 34 h 88"/>
                <a:gd name="T54" fmla="*/ 180 w 235"/>
                <a:gd name="T55" fmla="*/ 34 h 88"/>
                <a:gd name="T56" fmla="*/ 183 w 235"/>
                <a:gd name="T57" fmla="*/ 34 h 88"/>
                <a:gd name="T58" fmla="*/ 233 w 235"/>
                <a:gd name="T59" fmla="*/ 15 h 88"/>
                <a:gd name="T60" fmla="*/ 234 w 235"/>
                <a:gd name="T61" fmla="*/ 1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5" h="88">
                  <a:moveTo>
                    <a:pt x="234" y="12"/>
                  </a:moveTo>
                  <a:cubicBezTo>
                    <a:pt x="234" y="10"/>
                    <a:pt x="233" y="9"/>
                    <a:pt x="231" y="10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6" y="3"/>
                    <a:pt x="136" y="3"/>
                    <a:pt x="136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9" y="3"/>
                    <a:pt x="98" y="3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2" y="9"/>
                    <a:pt x="1" y="10"/>
                    <a:pt x="0" y="12"/>
                  </a:cubicBezTo>
                  <a:cubicBezTo>
                    <a:pt x="0" y="13"/>
                    <a:pt x="1" y="15"/>
                    <a:pt x="2" y="15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5"/>
                    <a:pt x="54" y="35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88" y="31"/>
                    <a:pt x="89" y="52"/>
                    <a:pt x="93" y="88"/>
                  </a:cubicBezTo>
                  <a:cubicBezTo>
                    <a:pt x="93" y="88"/>
                    <a:pt x="128" y="88"/>
                    <a:pt x="140" y="88"/>
                  </a:cubicBezTo>
                  <a:cubicBezTo>
                    <a:pt x="139" y="72"/>
                    <a:pt x="133" y="47"/>
                    <a:pt x="143" y="25"/>
                  </a:cubicBezTo>
                  <a:cubicBezTo>
                    <a:pt x="179" y="34"/>
                    <a:pt x="179" y="34"/>
                    <a:pt x="179" y="34"/>
                  </a:cubicBezTo>
                  <a:cubicBezTo>
                    <a:pt x="180" y="34"/>
                    <a:pt x="180" y="34"/>
                    <a:pt x="180" y="34"/>
                  </a:cubicBezTo>
                  <a:cubicBezTo>
                    <a:pt x="181" y="35"/>
                    <a:pt x="182" y="35"/>
                    <a:pt x="183" y="34"/>
                  </a:cubicBezTo>
                  <a:cubicBezTo>
                    <a:pt x="233" y="15"/>
                    <a:pt x="233" y="15"/>
                    <a:pt x="233" y="15"/>
                  </a:cubicBezTo>
                  <a:cubicBezTo>
                    <a:pt x="234" y="15"/>
                    <a:pt x="235" y="14"/>
                    <a:pt x="234" y="12"/>
                  </a:cubicBezTo>
                  <a:close/>
                </a:path>
              </a:pathLst>
            </a:custGeom>
            <a:solidFill>
              <a:srgbClr val="F55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PA-任意多边形 64"/>
            <p:cNvSpPr/>
            <p:nvPr>
              <p:custDataLst>
                <p:tags r:id="rId99"/>
              </p:custDataLst>
            </p:nvPr>
          </p:nvSpPr>
          <p:spPr bwMode="auto">
            <a:xfrm>
              <a:off x="5260976" y="1555750"/>
              <a:ext cx="103188" cy="38100"/>
            </a:xfrm>
            <a:custGeom>
              <a:avLst/>
              <a:gdLst>
                <a:gd name="T0" fmla="*/ 65 w 65"/>
                <a:gd name="T1" fmla="*/ 0 h 24"/>
                <a:gd name="T2" fmla="*/ 38 w 65"/>
                <a:gd name="T3" fmla="*/ 4 h 24"/>
                <a:gd name="T4" fmla="*/ 7 w 65"/>
                <a:gd name="T5" fmla="*/ 7 h 24"/>
                <a:gd name="T6" fmla="*/ 0 w 65"/>
                <a:gd name="T7" fmla="*/ 21 h 24"/>
                <a:gd name="T8" fmla="*/ 34 w 65"/>
                <a:gd name="T9" fmla="*/ 24 h 24"/>
                <a:gd name="T10" fmla="*/ 65 w 65"/>
                <a:gd name="T11" fmla="*/ 14 h 24"/>
                <a:gd name="T12" fmla="*/ 65 w 6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">
                  <a:moveTo>
                    <a:pt x="65" y="0"/>
                  </a:moveTo>
                  <a:lnTo>
                    <a:pt x="38" y="4"/>
                  </a:lnTo>
                  <a:lnTo>
                    <a:pt x="7" y="7"/>
                  </a:lnTo>
                  <a:lnTo>
                    <a:pt x="0" y="21"/>
                  </a:lnTo>
                  <a:lnTo>
                    <a:pt x="34" y="24"/>
                  </a:lnTo>
                  <a:lnTo>
                    <a:pt x="65" y="1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PA-任意多边形 65"/>
            <p:cNvSpPr/>
            <p:nvPr>
              <p:custDataLst>
                <p:tags r:id="rId100"/>
              </p:custDataLst>
            </p:nvPr>
          </p:nvSpPr>
          <p:spPr bwMode="auto">
            <a:xfrm>
              <a:off x="6615113" y="1550988"/>
              <a:ext cx="103188" cy="26988"/>
            </a:xfrm>
            <a:custGeom>
              <a:avLst/>
              <a:gdLst>
                <a:gd name="T0" fmla="*/ 0 w 65"/>
                <a:gd name="T1" fmla="*/ 3 h 17"/>
                <a:gd name="T2" fmla="*/ 27 w 65"/>
                <a:gd name="T3" fmla="*/ 0 h 17"/>
                <a:gd name="T4" fmla="*/ 58 w 65"/>
                <a:gd name="T5" fmla="*/ 0 h 17"/>
                <a:gd name="T6" fmla="*/ 65 w 65"/>
                <a:gd name="T7" fmla="*/ 17 h 17"/>
                <a:gd name="T8" fmla="*/ 27 w 65"/>
                <a:gd name="T9" fmla="*/ 17 h 17"/>
                <a:gd name="T10" fmla="*/ 0 w 65"/>
                <a:gd name="T11" fmla="*/ 17 h 17"/>
                <a:gd name="T12" fmla="*/ 0 w 65"/>
                <a:gd name="T13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17">
                  <a:moveTo>
                    <a:pt x="0" y="3"/>
                  </a:moveTo>
                  <a:lnTo>
                    <a:pt x="27" y="0"/>
                  </a:lnTo>
                  <a:lnTo>
                    <a:pt x="58" y="0"/>
                  </a:lnTo>
                  <a:lnTo>
                    <a:pt x="65" y="17"/>
                  </a:lnTo>
                  <a:lnTo>
                    <a:pt x="27" y="17"/>
                  </a:lnTo>
                  <a:lnTo>
                    <a:pt x="0" y="1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F787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PA-任意多边形 66"/>
            <p:cNvSpPr/>
            <p:nvPr>
              <p:custDataLst>
                <p:tags r:id="rId101"/>
              </p:custDataLst>
            </p:nvPr>
          </p:nvSpPr>
          <p:spPr bwMode="auto">
            <a:xfrm>
              <a:off x="5876926" y="1223963"/>
              <a:ext cx="169863" cy="342900"/>
            </a:xfrm>
            <a:custGeom>
              <a:avLst/>
              <a:gdLst>
                <a:gd name="T0" fmla="*/ 27 w 31"/>
                <a:gd name="T1" fmla="*/ 53 h 63"/>
                <a:gd name="T2" fmla="*/ 27 w 31"/>
                <a:gd name="T3" fmla="*/ 25 h 63"/>
                <a:gd name="T4" fmla="*/ 28 w 31"/>
                <a:gd name="T5" fmla="*/ 16 h 63"/>
                <a:gd name="T6" fmla="*/ 28 w 31"/>
                <a:gd name="T7" fmla="*/ 16 h 63"/>
                <a:gd name="T8" fmla="*/ 28 w 31"/>
                <a:gd name="T9" fmla="*/ 12 h 63"/>
                <a:gd name="T10" fmla="*/ 4 w 31"/>
                <a:gd name="T11" fmla="*/ 12 h 63"/>
                <a:gd name="T12" fmla="*/ 10 w 31"/>
                <a:gd name="T13" fmla="*/ 39 h 63"/>
                <a:gd name="T14" fmla="*/ 14 w 31"/>
                <a:gd name="T15" fmla="*/ 39 h 63"/>
                <a:gd name="T16" fmla="*/ 10 w 31"/>
                <a:gd name="T17" fmla="*/ 54 h 63"/>
                <a:gd name="T18" fmla="*/ 20 w 31"/>
                <a:gd name="T19" fmla="*/ 62 h 63"/>
                <a:gd name="T20" fmla="*/ 27 w 31"/>
                <a:gd name="T21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63">
                  <a:moveTo>
                    <a:pt x="27" y="53"/>
                  </a:moveTo>
                  <a:cubicBezTo>
                    <a:pt x="25" y="50"/>
                    <a:pt x="26" y="35"/>
                    <a:pt x="27" y="25"/>
                  </a:cubicBezTo>
                  <a:cubicBezTo>
                    <a:pt x="27" y="22"/>
                    <a:pt x="28" y="19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3"/>
                    <a:pt x="28" y="12"/>
                  </a:cubicBezTo>
                  <a:cubicBezTo>
                    <a:pt x="29" y="0"/>
                    <a:pt x="6" y="0"/>
                    <a:pt x="4" y="12"/>
                  </a:cubicBezTo>
                  <a:cubicBezTo>
                    <a:pt x="1" y="28"/>
                    <a:pt x="0" y="38"/>
                    <a:pt x="10" y="39"/>
                  </a:cubicBezTo>
                  <a:cubicBezTo>
                    <a:pt x="11" y="39"/>
                    <a:pt x="13" y="39"/>
                    <a:pt x="14" y="39"/>
                  </a:cubicBezTo>
                  <a:cubicBezTo>
                    <a:pt x="14" y="45"/>
                    <a:pt x="14" y="52"/>
                    <a:pt x="10" y="54"/>
                  </a:cubicBezTo>
                  <a:cubicBezTo>
                    <a:pt x="5" y="58"/>
                    <a:pt x="11" y="63"/>
                    <a:pt x="20" y="62"/>
                  </a:cubicBezTo>
                  <a:cubicBezTo>
                    <a:pt x="29" y="61"/>
                    <a:pt x="31" y="57"/>
                    <a:pt x="27" y="5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PA-任意多边形 67"/>
            <p:cNvSpPr/>
            <p:nvPr>
              <p:custDataLst>
                <p:tags r:id="rId102"/>
              </p:custDataLst>
            </p:nvPr>
          </p:nvSpPr>
          <p:spPr bwMode="auto">
            <a:xfrm>
              <a:off x="5784851" y="1981200"/>
              <a:ext cx="512763" cy="1200150"/>
            </a:xfrm>
            <a:custGeom>
              <a:avLst/>
              <a:gdLst>
                <a:gd name="T0" fmla="*/ 77 w 94"/>
                <a:gd name="T1" fmla="*/ 105 h 220"/>
                <a:gd name="T2" fmla="*/ 77 w 94"/>
                <a:gd name="T3" fmla="*/ 105 h 220"/>
                <a:gd name="T4" fmla="*/ 60 w 94"/>
                <a:gd name="T5" fmla="*/ 0 h 220"/>
                <a:gd name="T6" fmla="*/ 45 w 94"/>
                <a:gd name="T7" fmla="*/ 0 h 220"/>
                <a:gd name="T8" fmla="*/ 13 w 94"/>
                <a:gd name="T9" fmla="*/ 0 h 220"/>
                <a:gd name="T10" fmla="*/ 0 w 94"/>
                <a:gd name="T11" fmla="*/ 94 h 220"/>
                <a:gd name="T12" fmla="*/ 0 w 94"/>
                <a:gd name="T13" fmla="*/ 106 h 220"/>
                <a:gd name="T14" fmla="*/ 0 w 94"/>
                <a:gd name="T15" fmla="*/ 106 h 220"/>
                <a:gd name="T16" fmla="*/ 0 w 94"/>
                <a:gd name="T17" fmla="*/ 108 h 220"/>
                <a:gd name="T18" fmla="*/ 1 w 94"/>
                <a:gd name="T19" fmla="*/ 108 h 220"/>
                <a:gd name="T20" fmla="*/ 14 w 94"/>
                <a:gd name="T21" fmla="*/ 220 h 220"/>
                <a:gd name="T22" fmla="*/ 26 w 94"/>
                <a:gd name="T23" fmla="*/ 220 h 220"/>
                <a:gd name="T24" fmla="*/ 24 w 94"/>
                <a:gd name="T25" fmla="*/ 110 h 220"/>
                <a:gd name="T26" fmla="*/ 36 w 94"/>
                <a:gd name="T27" fmla="*/ 43 h 220"/>
                <a:gd name="T28" fmla="*/ 47 w 94"/>
                <a:gd name="T29" fmla="*/ 91 h 220"/>
                <a:gd name="T30" fmla="*/ 48 w 94"/>
                <a:gd name="T31" fmla="*/ 96 h 220"/>
                <a:gd name="T32" fmla="*/ 48 w 94"/>
                <a:gd name="T33" fmla="*/ 96 h 220"/>
                <a:gd name="T34" fmla="*/ 83 w 94"/>
                <a:gd name="T35" fmla="*/ 220 h 220"/>
                <a:gd name="T36" fmla="*/ 94 w 94"/>
                <a:gd name="T37" fmla="*/ 220 h 220"/>
                <a:gd name="T38" fmla="*/ 77 w 94"/>
                <a:gd name="T39" fmla="*/ 105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220">
                  <a:moveTo>
                    <a:pt x="77" y="105"/>
                  </a:moveTo>
                  <a:cubicBezTo>
                    <a:pt x="77" y="105"/>
                    <a:pt x="77" y="105"/>
                    <a:pt x="77" y="105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8"/>
                    <a:pt x="0" y="102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7"/>
                    <a:pt x="0" y="107"/>
                    <a:pt x="0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3" y="130"/>
                    <a:pt x="14" y="220"/>
                    <a:pt x="14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0"/>
                    <a:pt x="33" y="153"/>
                    <a:pt x="24" y="110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47" y="93"/>
                    <a:pt x="48" y="94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53" y="113"/>
                    <a:pt x="83" y="220"/>
                    <a:pt x="83" y="220"/>
                  </a:cubicBezTo>
                  <a:cubicBezTo>
                    <a:pt x="94" y="220"/>
                    <a:pt x="94" y="220"/>
                    <a:pt x="94" y="220"/>
                  </a:cubicBezTo>
                  <a:cubicBezTo>
                    <a:pt x="94" y="220"/>
                    <a:pt x="93" y="149"/>
                    <a:pt x="77" y="105"/>
                  </a:cubicBez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PA-任意多边形 68"/>
            <p:cNvSpPr/>
            <p:nvPr>
              <p:custDataLst>
                <p:tags r:id="rId103"/>
              </p:custDataLst>
            </p:nvPr>
          </p:nvSpPr>
          <p:spPr bwMode="auto">
            <a:xfrm>
              <a:off x="5735638" y="3181350"/>
              <a:ext cx="196850" cy="58738"/>
            </a:xfrm>
            <a:custGeom>
              <a:avLst/>
              <a:gdLst>
                <a:gd name="T0" fmla="*/ 23 w 36"/>
                <a:gd name="T1" fmla="*/ 0 h 11"/>
                <a:gd name="T2" fmla="*/ 2 w 36"/>
                <a:gd name="T3" fmla="*/ 6 h 11"/>
                <a:gd name="T4" fmla="*/ 0 w 36"/>
                <a:gd name="T5" fmla="*/ 11 h 11"/>
                <a:gd name="T6" fmla="*/ 36 w 36"/>
                <a:gd name="T7" fmla="*/ 11 h 11"/>
                <a:gd name="T8" fmla="*/ 35 w 36"/>
                <a:gd name="T9" fmla="*/ 0 h 11"/>
                <a:gd name="T10" fmla="*/ 23 w 3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1">
                  <a:moveTo>
                    <a:pt x="23" y="0"/>
                  </a:moveTo>
                  <a:cubicBezTo>
                    <a:pt x="23" y="0"/>
                    <a:pt x="10" y="6"/>
                    <a:pt x="2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PA-任意多边形 69"/>
            <p:cNvSpPr/>
            <p:nvPr>
              <p:custDataLst>
                <p:tags r:id="rId104"/>
              </p:custDataLst>
            </p:nvPr>
          </p:nvSpPr>
          <p:spPr bwMode="auto">
            <a:xfrm>
              <a:off x="6172201" y="3181350"/>
              <a:ext cx="131763" cy="58738"/>
            </a:xfrm>
            <a:custGeom>
              <a:avLst/>
              <a:gdLst>
                <a:gd name="T0" fmla="*/ 12 w 24"/>
                <a:gd name="T1" fmla="*/ 0 h 11"/>
                <a:gd name="T2" fmla="*/ 1 w 24"/>
                <a:gd name="T3" fmla="*/ 6 h 11"/>
                <a:gd name="T4" fmla="*/ 0 w 24"/>
                <a:gd name="T5" fmla="*/ 11 h 11"/>
                <a:gd name="T6" fmla="*/ 24 w 24"/>
                <a:gd name="T7" fmla="*/ 11 h 11"/>
                <a:gd name="T8" fmla="*/ 23 w 24"/>
                <a:gd name="T9" fmla="*/ 0 h 11"/>
                <a:gd name="T10" fmla="*/ 12 w 24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1">
                  <a:moveTo>
                    <a:pt x="12" y="0"/>
                  </a:moveTo>
                  <a:cubicBezTo>
                    <a:pt x="12" y="0"/>
                    <a:pt x="9" y="3"/>
                    <a:pt x="1" y="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1566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PA-任意多边形 70"/>
            <p:cNvSpPr/>
            <p:nvPr>
              <p:custDataLst>
                <p:tags r:id="rId105"/>
              </p:custDataLst>
            </p:nvPr>
          </p:nvSpPr>
          <p:spPr bwMode="auto">
            <a:xfrm>
              <a:off x="5899151" y="1235075"/>
              <a:ext cx="147638" cy="107950"/>
            </a:xfrm>
            <a:custGeom>
              <a:avLst/>
              <a:gdLst>
                <a:gd name="T0" fmla="*/ 0 w 27"/>
                <a:gd name="T1" fmla="*/ 6 h 20"/>
                <a:gd name="T2" fmla="*/ 23 w 27"/>
                <a:gd name="T3" fmla="*/ 17 h 20"/>
                <a:gd name="T4" fmla="*/ 27 w 27"/>
                <a:gd name="T5" fmla="*/ 14 h 20"/>
                <a:gd name="T6" fmla="*/ 27 w 27"/>
                <a:gd name="T7" fmla="*/ 12 h 20"/>
                <a:gd name="T8" fmla="*/ 16 w 27"/>
                <a:gd name="T9" fmla="*/ 0 h 20"/>
                <a:gd name="T10" fmla="*/ 13 w 27"/>
                <a:gd name="T11" fmla="*/ 0 h 20"/>
                <a:gd name="T12" fmla="*/ 4 w 27"/>
                <a:gd name="T13" fmla="*/ 2 h 20"/>
                <a:gd name="T14" fmla="*/ 0 w 27"/>
                <a:gd name="T15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20">
                  <a:moveTo>
                    <a:pt x="0" y="6"/>
                  </a:moveTo>
                  <a:cubicBezTo>
                    <a:pt x="0" y="6"/>
                    <a:pt x="4" y="20"/>
                    <a:pt x="23" y="17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6"/>
                    <a:pt x="22" y="1"/>
                    <a:pt x="1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4" y="2"/>
                    <a:pt x="4" y="2"/>
                    <a:pt x="4" y="2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2234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PA-任意多边形 71"/>
            <p:cNvSpPr/>
            <p:nvPr>
              <p:custDataLst>
                <p:tags r:id="rId106"/>
              </p:custDataLst>
            </p:nvPr>
          </p:nvSpPr>
          <p:spPr bwMode="auto">
            <a:xfrm>
              <a:off x="5997576" y="1311275"/>
              <a:ext cx="49213" cy="53975"/>
            </a:xfrm>
            <a:custGeom>
              <a:avLst/>
              <a:gdLst>
                <a:gd name="T0" fmla="*/ 3 w 9"/>
                <a:gd name="T1" fmla="*/ 3 h 10"/>
                <a:gd name="T2" fmla="*/ 3 w 9"/>
                <a:gd name="T3" fmla="*/ 9 h 10"/>
                <a:gd name="T4" fmla="*/ 9 w 9"/>
                <a:gd name="T5" fmla="*/ 3 h 10"/>
                <a:gd name="T6" fmla="*/ 3 w 9"/>
                <a:gd name="T7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3" y="3"/>
                  </a:moveTo>
                  <a:cubicBezTo>
                    <a:pt x="1" y="6"/>
                    <a:pt x="0" y="9"/>
                    <a:pt x="3" y="9"/>
                  </a:cubicBezTo>
                  <a:cubicBezTo>
                    <a:pt x="7" y="10"/>
                    <a:pt x="9" y="6"/>
                    <a:pt x="9" y="3"/>
                  </a:cubicBezTo>
                  <a:cubicBezTo>
                    <a:pt x="9" y="0"/>
                    <a:pt x="4" y="0"/>
                    <a:pt x="3" y="3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PA-任意多边形 72"/>
            <p:cNvSpPr/>
            <p:nvPr>
              <p:custDataLst>
                <p:tags r:id="rId107"/>
              </p:custDataLst>
            </p:nvPr>
          </p:nvSpPr>
          <p:spPr bwMode="auto">
            <a:xfrm>
              <a:off x="7488238" y="2805113"/>
              <a:ext cx="38100" cy="65088"/>
            </a:xfrm>
            <a:custGeom>
              <a:avLst/>
              <a:gdLst>
                <a:gd name="T0" fmla="*/ 0 w 7"/>
                <a:gd name="T1" fmla="*/ 5 h 12"/>
                <a:gd name="T2" fmla="*/ 3 w 7"/>
                <a:gd name="T3" fmla="*/ 11 h 12"/>
                <a:gd name="T4" fmla="*/ 6 w 7"/>
                <a:gd name="T5" fmla="*/ 3 h 12"/>
                <a:gd name="T6" fmla="*/ 0 w 7"/>
                <a:gd name="T7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0" y="5"/>
                  </a:moveTo>
                  <a:cubicBezTo>
                    <a:pt x="0" y="9"/>
                    <a:pt x="0" y="12"/>
                    <a:pt x="3" y="11"/>
                  </a:cubicBezTo>
                  <a:cubicBezTo>
                    <a:pt x="7" y="10"/>
                    <a:pt x="7" y="6"/>
                    <a:pt x="6" y="3"/>
                  </a:cubicBezTo>
                  <a:cubicBezTo>
                    <a:pt x="5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48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PA-任意多边形 73"/>
            <p:cNvSpPr/>
            <p:nvPr>
              <p:custDataLst>
                <p:tags r:id="rId108"/>
              </p:custDataLst>
            </p:nvPr>
          </p:nvSpPr>
          <p:spPr bwMode="auto">
            <a:xfrm>
              <a:off x="3960813" y="5649913"/>
              <a:ext cx="4749800" cy="114300"/>
            </a:xfrm>
            <a:custGeom>
              <a:avLst/>
              <a:gdLst>
                <a:gd name="T0" fmla="*/ 860 w 870"/>
                <a:gd name="T1" fmla="*/ 0 h 21"/>
                <a:gd name="T2" fmla="*/ 812 w 870"/>
                <a:gd name="T3" fmla="*/ 0 h 21"/>
                <a:gd name="T4" fmla="*/ 812 w 870"/>
                <a:gd name="T5" fmla="*/ 0 h 21"/>
                <a:gd name="T6" fmla="*/ 615 w 870"/>
                <a:gd name="T7" fmla="*/ 0 h 21"/>
                <a:gd name="T8" fmla="*/ 615 w 870"/>
                <a:gd name="T9" fmla="*/ 0 h 21"/>
                <a:gd name="T10" fmla="*/ 100 w 870"/>
                <a:gd name="T11" fmla="*/ 0 h 21"/>
                <a:gd name="T12" fmla="*/ 100 w 870"/>
                <a:gd name="T13" fmla="*/ 0 h 21"/>
                <a:gd name="T14" fmla="*/ 10 w 870"/>
                <a:gd name="T15" fmla="*/ 0 h 21"/>
                <a:gd name="T16" fmla="*/ 0 w 870"/>
                <a:gd name="T17" fmla="*/ 11 h 21"/>
                <a:gd name="T18" fmla="*/ 10 w 870"/>
                <a:gd name="T19" fmla="*/ 21 h 21"/>
                <a:gd name="T20" fmla="*/ 860 w 870"/>
                <a:gd name="T21" fmla="*/ 21 h 21"/>
                <a:gd name="T22" fmla="*/ 870 w 870"/>
                <a:gd name="T23" fmla="*/ 11 h 21"/>
                <a:gd name="T24" fmla="*/ 860 w 870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0" h="21">
                  <a:moveTo>
                    <a:pt x="860" y="0"/>
                  </a:moveTo>
                  <a:cubicBezTo>
                    <a:pt x="812" y="0"/>
                    <a:pt x="812" y="0"/>
                    <a:pt x="812" y="0"/>
                  </a:cubicBezTo>
                  <a:cubicBezTo>
                    <a:pt x="812" y="0"/>
                    <a:pt x="812" y="0"/>
                    <a:pt x="812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615" y="0"/>
                    <a:pt x="615" y="0"/>
                    <a:pt x="615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860" y="21"/>
                    <a:pt x="860" y="21"/>
                    <a:pt x="860" y="21"/>
                  </a:cubicBezTo>
                  <a:cubicBezTo>
                    <a:pt x="865" y="21"/>
                    <a:pt x="870" y="16"/>
                    <a:pt x="870" y="11"/>
                  </a:cubicBezTo>
                  <a:cubicBezTo>
                    <a:pt x="870" y="5"/>
                    <a:pt x="865" y="0"/>
                    <a:pt x="860" y="0"/>
                  </a:cubicBezTo>
                </a:path>
              </a:pathLst>
            </a:custGeom>
            <a:solidFill>
              <a:srgbClr val="619E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PA-任意多边形 74"/>
            <p:cNvSpPr/>
            <p:nvPr>
              <p:custDataLst>
                <p:tags r:id="rId109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  <a:close/>
                </a:path>
              </a:pathLst>
            </a:custGeom>
            <a:solidFill>
              <a:srgbClr val="0537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PA-任意多边形 75"/>
            <p:cNvSpPr/>
            <p:nvPr>
              <p:custDataLst>
                <p:tags r:id="rId110"/>
              </p:custDataLst>
            </p:nvPr>
          </p:nvSpPr>
          <p:spPr bwMode="auto">
            <a:xfrm>
              <a:off x="4506913" y="5649913"/>
              <a:ext cx="2811463" cy="0"/>
            </a:xfrm>
            <a:custGeom>
              <a:avLst/>
              <a:gdLst>
                <a:gd name="T0" fmla="*/ 1771 w 1771"/>
                <a:gd name="T1" fmla="*/ 936 w 1771"/>
                <a:gd name="T2" fmla="*/ 936 w 1771"/>
                <a:gd name="T3" fmla="*/ 0 w 1771"/>
                <a:gd name="T4" fmla="*/ 0 w 1771"/>
                <a:gd name="T5" fmla="*/ 1771 w 1771"/>
                <a:gd name="T6" fmla="*/ 1771 w 17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71">
                  <a:moveTo>
                    <a:pt x="1771" y="0"/>
                  </a:moveTo>
                  <a:lnTo>
                    <a:pt x="936" y="0"/>
                  </a:lnTo>
                  <a:lnTo>
                    <a:pt x="93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71" y="0"/>
                  </a:lnTo>
                  <a:lnTo>
                    <a:pt x="17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PA-任意多边形 76"/>
            <p:cNvSpPr/>
            <p:nvPr>
              <p:custDataLst>
                <p:tags r:id="rId111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  <a:close/>
                </a:path>
              </a:pathLst>
            </a:custGeom>
            <a:solidFill>
              <a:srgbClr val="083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PA-任意多边形 77"/>
            <p:cNvSpPr/>
            <p:nvPr>
              <p:custDataLst>
                <p:tags r:id="rId112"/>
              </p:custDataLst>
            </p:nvPr>
          </p:nvSpPr>
          <p:spPr bwMode="auto">
            <a:xfrm>
              <a:off x="5992813" y="5649913"/>
              <a:ext cx="2401888" cy="0"/>
            </a:xfrm>
            <a:custGeom>
              <a:avLst/>
              <a:gdLst>
                <a:gd name="T0" fmla="*/ 1513 w 1513"/>
                <a:gd name="T1" fmla="*/ 0 w 1513"/>
                <a:gd name="T2" fmla="*/ 0 w 1513"/>
                <a:gd name="T3" fmla="*/ 835 w 1513"/>
                <a:gd name="T4" fmla="*/ 1513 w 1513"/>
                <a:gd name="T5" fmla="*/ 1513 w 15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l="0" t="0" r="r" b="b"/>
              <a:pathLst>
                <a:path w="1513">
                  <a:moveTo>
                    <a:pt x="151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835" y="0"/>
                  </a:lnTo>
                  <a:lnTo>
                    <a:pt x="1513" y="0"/>
                  </a:lnTo>
                  <a:lnTo>
                    <a:pt x="151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" name="矩形 1"/>
          <p:cNvSpPr/>
          <p:nvPr/>
        </p:nvSpPr>
        <p:spPr>
          <a:xfrm>
            <a:off x="2013211" y="1752780"/>
            <a:ext cx="50958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镜影剑光：中华文明圈视野下的日本金属文化史 </a:t>
            </a:r>
          </a:p>
        </p:txBody>
      </p:sp>
      <p:sp>
        <p:nvSpPr>
          <p:cNvPr id="4" name="矩形 3"/>
          <p:cNvSpPr/>
          <p:nvPr/>
        </p:nvSpPr>
        <p:spPr>
          <a:xfrm>
            <a:off x="2149493" y="2586765"/>
            <a:ext cx="44037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叙利亚国家治理体系转型与政治稳定研究 </a:t>
            </a:r>
          </a:p>
        </p:txBody>
      </p:sp>
      <p:sp>
        <p:nvSpPr>
          <p:cNvPr id="5" name="矩形 4"/>
          <p:cNvSpPr/>
          <p:nvPr/>
        </p:nvSpPr>
        <p:spPr>
          <a:xfrm>
            <a:off x="599355" y="2643989"/>
            <a:ext cx="9398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李海鹏 </a:t>
            </a:r>
          </a:p>
        </p:txBody>
      </p:sp>
      <p:sp>
        <p:nvSpPr>
          <p:cNvPr id="6" name="矩形 5"/>
          <p:cNvSpPr/>
          <p:nvPr/>
        </p:nvSpPr>
        <p:spPr>
          <a:xfrm>
            <a:off x="569948" y="1705497"/>
            <a:ext cx="9398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刘琳琳 </a:t>
            </a:r>
          </a:p>
        </p:txBody>
      </p:sp>
      <p:sp>
        <p:nvSpPr>
          <p:cNvPr id="191" name="PA-文本框 61"/>
          <p:cNvSpPr txBox="1"/>
          <p:nvPr>
            <p:custDataLst>
              <p:tags r:id="rId10"/>
            </p:custDataLst>
          </p:nvPr>
        </p:nvSpPr>
        <p:spPr>
          <a:xfrm>
            <a:off x="442927" y="3359578"/>
            <a:ext cx="6005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2022-2023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年度国家社科基金</a:t>
            </a:r>
            <a:r>
              <a:rPr lang="zh-CN" altLang="en-US" sz="20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中华学术外译项目</a:t>
            </a:r>
          </a:p>
        </p:txBody>
      </p:sp>
      <p:grpSp>
        <p:nvGrpSpPr>
          <p:cNvPr id="192" name="PA-组合 62"/>
          <p:cNvGrpSpPr/>
          <p:nvPr>
            <p:custDataLst>
              <p:tags r:id="rId11"/>
            </p:custDataLst>
          </p:nvPr>
        </p:nvGrpSpPr>
        <p:grpSpPr>
          <a:xfrm>
            <a:off x="341287" y="3830033"/>
            <a:ext cx="6791014" cy="664312"/>
            <a:chOff x="654894" y="2050313"/>
            <a:chExt cx="7136556" cy="664312"/>
          </a:xfrm>
        </p:grpSpPr>
        <p:sp>
          <p:nvSpPr>
            <p:cNvPr id="193" name="PA-圆角矩形 63"/>
            <p:cNvSpPr/>
            <p:nvPr>
              <p:custDataLst>
                <p:tags r:id="rId33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PA-圆角矩形 64"/>
            <p:cNvSpPr/>
            <p:nvPr>
              <p:custDataLst>
                <p:tags r:id="rId34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195" name="PA-圆角矩形 65"/>
            <p:cNvSpPr/>
            <p:nvPr>
              <p:custDataLst>
                <p:tags r:id="rId35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6" name="PA-椭圆 66"/>
            <p:cNvSpPr/>
            <p:nvPr>
              <p:custDataLst>
                <p:tags r:id="rId36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7" name="PA-椭圆 67"/>
            <p:cNvSpPr/>
            <p:nvPr>
              <p:custDataLst>
                <p:tags r:id="rId37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8" name="PA-直接连接符 68"/>
            <p:cNvCxnSpPr>
              <a:stCxn id="196" idx="6"/>
              <a:endCxn id="197" idx="2"/>
            </p:cNvCxnSpPr>
            <p:nvPr>
              <p:custDataLst>
                <p:tags r:id="rId38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9" name="PA-组合 62"/>
          <p:cNvGrpSpPr/>
          <p:nvPr>
            <p:custDataLst>
              <p:tags r:id="rId12"/>
            </p:custDataLst>
          </p:nvPr>
        </p:nvGrpSpPr>
        <p:grpSpPr>
          <a:xfrm>
            <a:off x="338215" y="4564690"/>
            <a:ext cx="6822225" cy="664312"/>
            <a:chOff x="654894" y="2050313"/>
            <a:chExt cx="7136556" cy="664312"/>
          </a:xfrm>
        </p:grpSpPr>
        <p:sp>
          <p:nvSpPr>
            <p:cNvPr id="200" name="PA-圆角矩形 63"/>
            <p:cNvSpPr/>
            <p:nvPr>
              <p:custDataLst>
                <p:tags r:id="rId27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PA-圆角矩形 64"/>
            <p:cNvSpPr/>
            <p:nvPr>
              <p:custDataLst>
                <p:tags r:id="rId28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2" name="PA-圆角矩形 65"/>
            <p:cNvSpPr/>
            <p:nvPr>
              <p:custDataLst>
                <p:tags r:id="rId29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3" name="PA-椭圆 66"/>
            <p:cNvSpPr/>
            <p:nvPr>
              <p:custDataLst>
                <p:tags r:id="rId30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4" name="PA-椭圆 67"/>
            <p:cNvSpPr/>
            <p:nvPr>
              <p:custDataLst>
                <p:tags r:id="rId31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5" name="PA-直接连接符 68"/>
            <p:cNvCxnSpPr>
              <a:stCxn id="203" idx="6"/>
              <a:endCxn id="204" idx="2"/>
            </p:cNvCxnSpPr>
            <p:nvPr>
              <p:custDataLst>
                <p:tags r:id="rId32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PA-组合 62"/>
          <p:cNvGrpSpPr/>
          <p:nvPr>
            <p:custDataLst>
              <p:tags r:id="rId13"/>
            </p:custDataLst>
          </p:nvPr>
        </p:nvGrpSpPr>
        <p:grpSpPr>
          <a:xfrm>
            <a:off x="338215" y="6110741"/>
            <a:ext cx="6755254" cy="664312"/>
            <a:chOff x="654894" y="2050313"/>
            <a:chExt cx="7136556" cy="664312"/>
          </a:xfrm>
        </p:grpSpPr>
        <p:sp>
          <p:nvSpPr>
            <p:cNvPr id="207" name="PA-圆角矩形 63"/>
            <p:cNvSpPr/>
            <p:nvPr>
              <p:custDataLst>
                <p:tags r:id="rId21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PA-圆角矩形 64"/>
            <p:cNvSpPr/>
            <p:nvPr>
              <p:custDataLst>
                <p:tags r:id="rId22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09" name="PA-圆角矩形 65"/>
            <p:cNvSpPr/>
            <p:nvPr>
              <p:custDataLst>
                <p:tags r:id="rId23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0" name="PA-椭圆 66"/>
            <p:cNvSpPr/>
            <p:nvPr>
              <p:custDataLst>
                <p:tags r:id="rId24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1" name="PA-椭圆 67"/>
            <p:cNvSpPr/>
            <p:nvPr>
              <p:custDataLst>
                <p:tags r:id="rId25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2" name="PA-直接连接符 68"/>
            <p:cNvCxnSpPr>
              <a:stCxn id="210" idx="6"/>
              <a:endCxn id="211" idx="2"/>
            </p:cNvCxnSpPr>
            <p:nvPr>
              <p:custDataLst>
                <p:tags r:id="rId26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3" name="PA-组合 62"/>
          <p:cNvGrpSpPr/>
          <p:nvPr>
            <p:custDataLst>
              <p:tags r:id="rId14"/>
            </p:custDataLst>
          </p:nvPr>
        </p:nvGrpSpPr>
        <p:grpSpPr>
          <a:xfrm>
            <a:off x="353305" y="5328271"/>
            <a:ext cx="6743450" cy="664312"/>
            <a:chOff x="654894" y="2050313"/>
            <a:chExt cx="7136556" cy="664312"/>
          </a:xfrm>
        </p:grpSpPr>
        <p:sp>
          <p:nvSpPr>
            <p:cNvPr id="214" name="PA-圆角矩形 63"/>
            <p:cNvSpPr/>
            <p:nvPr>
              <p:custDataLst>
                <p:tags r:id="rId15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PA-圆角矩形 64"/>
            <p:cNvSpPr/>
            <p:nvPr>
              <p:custDataLst>
                <p:tags r:id="rId16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</a:p>
          </p:txBody>
        </p:sp>
        <p:sp>
          <p:nvSpPr>
            <p:cNvPr id="216" name="PA-圆角矩形 65"/>
            <p:cNvSpPr/>
            <p:nvPr>
              <p:custDataLst>
                <p:tags r:id="rId17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7" name="PA-椭圆 66"/>
            <p:cNvSpPr/>
            <p:nvPr>
              <p:custDataLst>
                <p:tags r:id="rId18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PA-椭圆 67"/>
            <p:cNvSpPr/>
            <p:nvPr>
              <p:custDataLst>
                <p:tags r:id="rId19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9" name="PA-直接连接符 68"/>
            <p:cNvCxnSpPr>
              <a:stCxn id="217" idx="6"/>
              <a:endCxn id="218" idx="2"/>
            </p:cNvCxnSpPr>
            <p:nvPr>
              <p:custDataLst>
                <p:tags r:id="rId20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615839" y="3978039"/>
            <a:ext cx="760548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周彤 </a:t>
            </a:r>
          </a:p>
        </p:txBody>
      </p:sp>
      <p:sp>
        <p:nvSpPr>
          <p:cNvPr id="9" name="矩形 8"/>
          <p:cNvSpPr/>
          <p:nvPr/>
        </p:nvSpPr>
        <p:spPr>
          <a:xfrm>
            <a:off x="1956100" y="4003499"/>
            <a:ext cx="4930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跨越边界的社区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北京“浙江村”的生活史 </a:t>
            </a:r>
          </a:p>
        </p:txBody>
      </p:sp>
      <p:sp>
        <p:nvSpPr>
          <p:cNvPr id="10" name="矩形 9"/>
          <p:cNvSpPr/>
          <p:nvPr/>
        </p:nvSpPr>
        <p:spPr>
          <a:xfrm>
            <a:off x="2037713" y="5532853"/>
            <a:ext cx="34798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衣被天下：明清江南丝绸史研究 </a:t>
            </a:r>
          </a:p>
        </p:txBody>
      </p:sp>
      <p:sp>
        <p:nvSpPr>
          <p:cNvPr id="12" name="矩形 11"/>
          <p:cNvSpPr/>
          <p:nvPr/>
        </p:nvSpPr>
        <p:spPr>
          <a:xfrm>
            <a:off x="2099015" y="6285291"/>
            <a:ext cx="30162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中国现当代文学名篇十五讲 </a:t>
            </a:r>
          </a:p>
        </p:txBody>
      </p:sp>
      <p:sp>
        <p:nvSpPr>
          <p:cNvPr id="13" name="矩形 12"/>
          <p:cNvSpPr/>
          <p:nvPr/>
        </p:nvSpPr>
        <p:spPr>
          <a:xfrm>
            <a:off x="1892223" y="4758154"/>
            <a:ext cx="5411063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现代国家构建的中国路径：源自地方的尝试性解答 </a:t>
            </a:r>
          </a:p>
        </p:txBody>
      </p:sp>
      <p:sp>
        <p:nvSpPr>
          <p:cNvPr id="14" name="矩形 13"/>
          <p:cNvSpPr/>
          <p:nvPr/>
        </p:nvSpPr>
        <p:spPr>
          <a:xfrm>
            <a:off x="555132" y="5479467"/>
            <a:ext cx="9398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宋文志 </a:t>
            </a:r>
          </a:p>
        </p:txBody>
      </p:sp>
      <p:sp>
        <p:nvSpPr>
          <p:cNvPr id="15" name="矩形 14"/>
          <p:cNvSpPr/>
          <p:nvPr/>
        </p:nvSpPr>
        <p:spPr>
          <a:xfrm>
            <a:off x="519647" y="4740982"/>
            <a:ext cx="9398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付志明 </a:t>
            </a:r>
          </a:p>
        </p:txBody>
      </p:sp>
      <p:sp>
        <p:nvSpPr>
          <p:cNvPr id="16" name="矩形 15"/>
          <p:cNvSpPr/>
          <p:nvPr/>
        </p:nvSpPr>
        <p:spPr>
          <a:xfrm>
            <a:off x="606778" y="6298026"/>
            <a:ext cx="715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夏露 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-圆角矩形 7"/>
          <p:cNvSpPr/>
          <p:nvPr>
            <p:custDataLst>
              <p:tags r:id="rId2"/>
            </p:custDataLst>
          </p:nvPr>
        </p:nvSpPr>
        <p:spPr>
          <a:xfrm rot="18790899">
            <a:off x="-2401549" y="5263933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PA-圆角矩形 171"/>
          <p:cNvSpPr/>
          <p:nvPr>
            <p:custDataLst>
              <p:tags r:id="rId3"/>
            </p:custDataLst>
          </p:nvPr>
        </p:nvSpPr>
        <p:spPr>
          <a:xfrm rot="18790899">
            <a:off x="-1651147" y="5372439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PA-圆角矩形 172"/>
          <p:cNvSpPr/>
          <p:nvPr>
            <p:custDataLst>
              <p:tags r:id="rId4"/>
            </p:custDataLst>
          </p:nvPr>
        </p:nvSpPr>
        <p:spPr>
          <a:xfrm rot="18790899">
            <a:off x="-1584994" y="6235406"/>
            <a:ext cx="5519652" cy="692005"/>
          </a:xfrm>
          <a:prstGeom prst="roundRect">
            <a:avLst>
              <a:gd name="adj" fmla="val 50000"/>
            </a:avLst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PA-文本框 20"/>
          <p:cNvSpPr txBox="1"/>
          <p:nvPr>
            <p:custDataLst>
              <p:tags r:id="rId5"/>
            </p:custDataLst>
          </p:nvPr>
        </p:nvSpPr>
        <p:spPr>
          <a:xfrm>
            <a:off x="593917" y="1256174"/>
            <a:ext cx="433535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年国家社科基金年度项目</a:t>
            </a:r>
            <a:endParaRPr lang="zh-CN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PA-文本框 10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15388" y="315165"/>
            <a:ext cx="75029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35" name="PA-直接连接符 34"/>
          <p:cNvCxnSpPr/>
          <p:nvPr>
            <p:custDataLst>
              <p:tags r:id="rId7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A-直接连接符 35"/>
          <p:cNvCxnSpPr/>
          <p:nvPr>
            <p:custDataLst>
              <p:tags r:id="rId8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PA-组合 36"/>
          <p:cNvGrpSpPr/>
          <p:nvPr>
            <p:custDataLst>
              <p:tags r:id="rId9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8" name="PA-文本框 39"/>
            <p:cNvSpPr txBox="1"/>
            <p:nvPr>
              <p:custDataLst>
                <p:tags r:id="rId12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PA-文本框 41"/>
            <p:cNvSpPr txBox="1"/>
            <p:nvPr>
              <p:custDataLst>
                <p:tags r:id="rId12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41" name="PA-任意多边形 8"/>
              <p:cNvSpPr>
                <a:spLocks noEditPoints="1"/>
              </p:cNvSpPr>
              <p:nvPr>
                <p:custDataLst>
                  <p:tags r:id="rId12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2"/>
              <p:cNvSpPr>
                <a:spLocks noEditPoints="1"/>
              </p:cNvSpPr>
              <p:nvPr>
                <p:custDataLst>
                  <p:tags r:id="rId13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3"/>
              <p:cNvSpPr>
                <a:spLocks noEditPoints="1"/>
              </p:cNvSpPr>
              <p:nvPr>
                <p:custDataLst>
                  <p:tags r:id="rId13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4"/>
              <p:cNvSpPr/>
              <p:nvPr>
                <p:custDataLst>
                  <p:tags r:id="rId13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5"/>
              <p:cNvSpPr/>
              <p:nvPr>
                <p:custDataLst>
                  <p:tags r:id="rId13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6"/>
              <p:cNvSpPr/>
              <p:nvPr>
                <p:custDataLst>
                  <p:tags r:id="rId13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7"/>
              <p:cNvSpPr>
                <a:spLocks noEditPoints="1"/>
              </p:cNvSpPr>
              <p:nvPr>
                <p:custDataLst>
                  <p:tags r:id="rId13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48"/>
              <p:cNvSpPr>
                <a:spLocks noEditPoints="1"/>
              </p:cNvSpPr>
              <p:nvPr>
                <p:custDataLst>
                  <p:tags r:id="rId13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49"/>
              <p:cNvSpPr/>
              <p:nvPr>
                <p:custDataLst>
                  <p:tags r:id="rId13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0"/>
              <p:cNvSpPr>
                <a:spLocks noEditPoints="1"/>
              </p:cNvSpPr>
              <p:nvPr>
                <p:custDataLst>
                  <p:tags r:id="rId13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1"/>
              <p:cNvSpPr/>
              <p:nvPr>
                <p:custDataLst>
                  <p:tags r:id="rId13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2"/>
              <p:cNvSpPr/>
              <p:nvPr>
                <p:custDataLst>
                  <p:tags r:id="rId14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3"/>
              <p:cNvSpPr>
                <a:spLocks noEditPoints="1"/>
              </p:cNvSpPr>
              <p:nvPr>
                <p:custDataLst>
                  <p:tags r:id="rId14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4"/>
              <p:cNvSpPr/>
              <p:nvPr>
                <p:custDataLst>
                  <p:tags r:id="rId14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5"/>
              <p:cNvSpPr/>
              <p:nvPr>
                <p:custDataLst>
                  <p:tags r:id="rId14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6"/>
              <p:cNvSpPr/>
              <p:nvPr>
                <p:custDataLst>
                  <p:tags r:id="rId14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7"/>
              <p:cNvSpPr/>
              <p:nvPr>
                <p:custDataLst>
                  <p:tags r:id="rId14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58"/>
              <p:cNvSpPr/>
              <p:nvPr>
                <p:custDataLst>
                  <p:tags r:id="rId14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59"/>
              <p:cNvSpPr/>
              <p:nvPr>
                <p:custDataLst>
                  <p:tags r:id="rId14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0"/>
              <p:cNvSpPr/>
              <p:nvPr>
                <p:custDataLst>
                  <p:tags r:id="rId14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61"/>
              <p:cNvSpPr/>
              <p:nvPr>
                <p:custDataLst>
                  <p:tags r:id="rId14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2" name="PA-任意多边形 62"/>
              <p:cNvSpPr/>
              <p:nvPr>
                <p:custDataLst>
                  <p:tags r:id="rId15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3" name="PA-任意多边形 71"/>
              <p:cNvSpPr>
                <a:spLocks noEditPoints="1"/>
              </p:cNvSpPr>
              <p:nvPr>
                <p:custDataLst>
                  <p:tags r:id="rId15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4" name="PA-组合 6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0"/>
            </p:custDataLst>
          </p:nvPr>
        </p:nvGrpSpPr>
        <p:grpSpPr>
          <a:xfrm>
            <a:off x="8436601" y="2788422"/>
            <a:ext cx="3198666" cy="2917054"/>
            <a:chOff x="3589338" y="1117601"/>
            <a:chExt cx="5030788" cy="4587875"/>
          </a:xfrm>
        </p:grpSpPr>
        <p:sp>
          <p:nvSpPr>
            <p:cNvPr id="65" name="PA-ïṧliďê"/>
            <p:cNvSpPr/>
            <p:nvPr>
              <p:custDataLst>
                <p:tags r:id="rId40"/>
              </p:custDataLst>
            </p:nvPr>
          </p:nvSpPr>
          <p:spPr bwMode="auto">
            <a:xfrm>
              <a:off x="5748338" y="3479801"/>
              <a:ext cx="1665288" cy="1614488"/>
            </a:xfrm>
            <a:custGeom>
              <a:avLst/>
              <a:gdLst>
                <a:gd name="T0" fmla="*/ 91 w 98"/>
                <a:gd name="T1" fmla="*/ 40 h 95"/>
                <a:gd name="T2" fmla="*/ 75 w 98"/>
                <a:gd name="T3" fmla="*/ 13 h 95"/>
                <a:gd name="T4" fmla="*/ 75 w 98"/>
                <a:gd name="T5" fmla="*/ 0 h 95"/>
                <a:gd name="T6" fmla="*/ 22 w 98"/>
                <a:gd name="T7" fmla="*/ 1 h 95"/>
                <a:gd name="T8" fmla="*/ 22 w 98"/>
                <a:gd name="T9" fmla="*/ 13 h 95"/>
                <a:gd name="T10" fmla="*/ 6 w 98"/>
                <a:gd name="T11" fmla="*/ 40 h 95"/>
                <a:gd name="T12" fmla="*/ 25 w 98"/>
                <a:gd name="T13" fmla="*/ 65 h 95"/>
                <a:gd name="T14" fmla="*/ 30 w 98"/>
                <a:gd name="T15" fmla="*/ 77 h 95"/>
                <a:gd name="T16" fmla="*/ 48 w 98"/>
                <a:gd name="T17" fmla="*/ 95 h 95"/>
                <a:gd name="T18" fmla="*/ 63 w 98"/>
                <a:gd name="T19" fmla="*/ 77 h 95"/>
                <a:gd name="T20" fmla="*/ 67 w 98"/>
                <a:gd name="T21" fmla="*/ 69 h 95"/>
                <a:gd name="T22" fmla="*/ 91 w 98"/>
                <a:gd name="T23" fmla="*/ 4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95">
                  <a:moveTo>
                    <a:pt x="91" y="40"/>
                  </a:moveTo>
                  <a:cubicBezTo>
                    <a:pt x="80" y="33"/>
                    <a:pt x="75" y="14"/>
                    <a:pt x="75" y="13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17" y="33"/>
                    <a:pt x="6" y="40"/>
                  </a:cubicBezTo>
                  <a:cubicBezTo>
                    <a:pt x="0" y="43"/>
                    <a:pt x="12" y="55"/>
                    <a:pt x="25" y="65"/>
                  </a:cubicBezTo>
                  <a:cubicBezTo>
                    <a:pt x="30" y="77"/>
                    <a:pt x="30" y="77"/>
                    <a:pt x="30" y="77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63" y="77"/>
                    <a:pt x="63" y="77"/>
                    <a:pt x="63" y="77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82" y="58"/>
                    <a:pt x="98" y="44"/>
                    <a:pt x="91" y="40"/>
                  </a:cubicBezTo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PA-ïşḷiḋé"/>
            <p:cNvSpPr/>
            <p:nvPr>
              <p:custDataLst>
                <p:tags r:id="rId41"/>
              </p:custDataLst>
            </p:nvPr>
          </p:nvSpPr>
          <p:spPr bwMode="auto">
            <a:xfrm>
              <a:off x="5680075" y="2409826"/>
              <a:ext cx="220663" cy="798513"/>
            </a:xfrm>
            <a:custGeom>
              <a:avLst/>
              <a:gdLst>
                <a:gd name="T0" fmla="*/ 13 w 13"/>
                <a:gd name="T1" fmla="*/ 40 h 47"/>
                <a:gd name="T2" fmla="*/ 3 w 13"/>
                <a:gd name="T3" fmla="*/ 31 h 47"/>
                <a:gd name="T4" fmla="*/ 6 w 13"/>
                <a:gd name="T5" fmla="*/ 1 h 47"/>
                <a:gd name="T6" fmla="*/ 11 w 13"/>
                <a:gd name="T7" fmla="*/ 3 h 47"/>
                <a:gd name="T8" fmla="*/ 13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13" y="40"/>
                  </a:moveTo>
                  <a:cubicBezTo>
                    <a:pt x="13" y="40"/>
                    <a:pt x="7" y="47"/>
                    <a:pt x="3" y="31"/>
                  </a:cubicBezTo>
                  <a:cubicBezTo>
                    <a:pt x="0" y="13"/>
                    <a:pt x="0" y="3"/>
                    <a:pt x="6" y="1"/>
                  </a:cubicBezTo>
                  <a:cubicBezTo>
                    <a:pt x="10" y="0"/>
                    <a:pt x="11" y="3"/>
                    <a:pt x="11" y="3"/>
                  </a:cubicBezTo>
                  <a:lnTo>
                    <a:pt x="13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PA-iśļiḓê"/>
            <p:cNvSpPr/>
            <p:nvPr>
              <p:custDataLst>
                <p:tags r:id="rId42"/>
              </p:custDataLst>
            </p:nvPr>
          </p:nvSpPr>
          <p:spPr bwMode="auto">
            <a:xfrm>
              <a:off x="6138863" y="3497263"/>
              <a:ext cx="884238" cy="661988"/>
            </a:xfrm>
            <a:custGeom>
              <a:avLst/>
              <a:gdLst>
                <a:gd name="T0" fmla="*/ 0 w 52"/>
                <a:gd name="T1" fmla="*/ 1 h 39"/>
                <a:gd name="T2" fmla="*/ 0 w 52"/>
                <a:gd name="T3" fmla="*/ 14 h 39"/>
                <a:gd name="T4" fmla="*/ 5 w 52"/>
                <a:gd name="T5" fmla="*/ 26 h 39"/>
                <a:gd name="T6" fmla="*/ 16 w 52"/>
                <a:gd name="T7" fmla="*/ 34 h 39"/>
                <a:gd name="T8" fmla="*/ 35 w 52"/>
                <a:gd name="T9" fmla="*/ 35 h 39"/>
                <a:gd name="T10" fmla="*/ 46 w 52"/>
                <a:gd name="T11" fmla="*/ 26 h 39"/>
                <a:gd name="T12" fmla="*/ 52 w 52"/>
                <a:gd name="T13" fmla="*/ 14 h 39"/>
                <a:gd name="T14" fmla="*/ 52 w 52"/>
                <a:gd name="T15" fmla="*/ 0 h 39"/>
                <a:gd name="T16" fmla="*/ 0 w 52"/>
                <a:gd name="T17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39">
                  <a:moveTo>
                    <a:pt x="0" y="1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18"/>
                    <a:pt x="2" y="23"/>
                    <a:pt x="5" y="2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2" y="39"/>
                    <a:pt x="30" y="39"/>
                    <a:pt x="35" y="35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50" y="23"/>
                    <a:pt x="52" y="18"/>
                    <a:pt x="52" y="14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PA-íṡľíďè"/>
            <p:cNvSpPr/>
            <p:nvPr>
              <p:custDataLst>
                <p:tags r:id="rId43"/>
              </p:custDataLst>
            </p:nvPr>
          </p:nvSpPr>
          <p:spPr bwMode="auto">
            <a:xfrm>
              <a:off x="6138863" y="3497263"/>
              <a:ext cx="884238" cy="390525"/>
            </a:xfrm>
            <a:custGeom>
              <a:avLst/>
              <a:gdLst>
                <a:gd name="T0" fmla="*/ 0 w 52"/>
                <a:gd name="T1" fmla="*/ 10 h 23"/>
                <a:gd name="T2" fmla="*/ 25 w 52"/>
                <a:gd name="T3" fmla="*/ 23 h 23"/>
                <a:gd name="T4" fmla="*/ 52 w 52"/>
                <a:gd name="T5" fmla="*/ 9 h 23"/>
                <a:gd name="T6" fmla="*/ 52 w 52"/>
                <a:gd name="T7" fmla="*/ 0 h 23"/>
                <a:gd name="T8" fmla="*/ 0 w 52"/>
                <a:gd name="T9" fmla="*/ 1 h 23"/>
                <a:gd name="T10" fmla="*/ 0 w 52"/>
                <a:gd name="T1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23">
                  <a:moveTo>
                    <a:pt x="0" y="10"/>
                  </a:moveTo>
                  <a:cubicBezTo>
                    <a:pt x="7" y="18"/>
                    <a:pt x="15" y="23"/>
                    <a:pt x="25" y="23"/>
                  </a:cubicBezTo>
                  <a:cubicBezTo>
                    <a:pt x="36" y="23"/>
                    <a:pt x="45" y="18"/>
                    <a:pt x="52" y="9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5CD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PA-íṣḻîďe"/>
            <p:cNvSpPr/>
            <p:nvPr>
              <p:custDataLst>
                <p:tags r:id="rId44"/>
              </p:custDataLst>
            </p:nvPr>
          </p:nvSpPr>
          <p:spPr bwMode="auto">
            <a:xfrm>
              <a:off x="5849938" y="1560513"/>
              <a:ext cx="1444625" cy="2208213"/>
            </a:xfrm>
            <a:custGeom>
              <a:avLst/>
              <a:gdLst>
                <a:gd name="T0" fmla="*/ 42 w 85"/>
                <a:gd name="T1" fmla="*/ 130 h 130"/>
                <a:gd name="T2" fmla="*/ 85 w 85"/>
                <a:gd name="T3" fmla="*/ 64 h 130"/>
                <a:gd name="T4" fmla="*/ 42 w 85"/>
                <a:gd name="T5" fmla="*/ 0 h 130"/>
                <a:gd name="T6" fmla="*/ 0 w 85"/>
                <a:gd name="T7" fmla="*/ 64 h 130"/>
                <a:gd name="T8" fmla="*/ 42 w 85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30">
                  <a:moveTo>
                    <a:pt x="42" y="130"/>
                  </a:moveTo>
                  <a:cubicBezTo>
                    <a:pt x="66" y="130"/>
                    <a:pt x="85" y="105"/>
                    <a:pt x="85" y="64"/>
                  </a:cubicBezTo>
                  <a:cubicBezTo>
                    <a:pt x="85" y="12"/>
                    <a:pt x="69" y="0"/>
                    <a:pt x="42" y="0"/>
                  </a:cubicBezTo>
                  <a:cubicBezTo>
                    <a:pt x="15" y="0"/>
                    <a:pt x="0" y="12"/>
                    <a:pt x="0" y="64"/>
                  </a:cubicBezTo>
                  <a:cubicBezTo>
                    <a:pt x="0" y="105"/>
                    <a:pt x="18" y="130"/>
                    <a:pt x="42" y="130"/>
                  </a:cubicBezTo>
                  <a:close/>
                </a:path>
              </a:pathLst>
            </a:custGeom>
            <a:solidFill>
              <a:srgbClr val="FED9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PA-iṣliḑe"/>
            <p:cNvSpPr/>
            <p:nvPr>
              <p:custDataLst>
                <p:tags r:id="rId45"/>
              </p:custDataLst>
            </p:nvPr>
          </p:nvSpPr>
          <p:spPr bwMode="auto">
            <a:xfrm>
              <a:off x="7243763" y="2409826"/>
              <a:ext cx="220663" cy="798513"/>
            </a:xfrm>
            <a:custGeom>
              <a:avLst/>
              <a:gdLst>
                <a:gd name="T0" fmla="*/ 0 w 13"/>
                <a:gd name="T1" fmla="*/ 40 h 47"/>
                <a:gd name="T2" fmla="*/ 10 w 13"/>
                <a:gd name="T3" fmla="*/ 31 h 47"/>
                <a:gd name="T4" fmla="*/ 7 w 13"/>
                <a:gd name="T5" fmla="*/ 1 h 47"/>
                <a:gd name="T6" fmla="*/ 2 w 13"/>
                <a:gd name="T7" fmla="*/ 3 h 47"/>
                <a:gd name="T8" fmla="*/ 0 w 1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7">
                  <a:moveTo>
                    <a:pt x="0" y="40"/>
                  </a:moveTo>
                  <a:cubicBezTo>
                    <a:pt x="0" y="40"/>
                    <a:pt x="6" y="47"/>
                    <a:pt x="10" y="31"/>
                  </a:cubicBezTo>
                  <a:cubicBezTo>
                    <a:pt x="13" y="13"/>
                    <a:pt x="13" y="3"/>
                    <a:pt x="7" y="1"/>
                  </a:cubicBezTo>
                  <a:cubicBezTo>
                    <a:pt x="3" y="0"/>
                    <a:pt x="2" y="3"/>
                    <a:pt x="2" y="3"/>
                  </a:cubicBezTo>
                  <a:lnTo>
                    <a:pt x="0" y="40"/>
                  </a:lnTo>
                  <a:close/>
                </a:path>
              </a:pathLst>
            </a:custGeom>
            <a:solidFill>
              <a:srgbClr val="FFD7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PA-îs1íḑe"/>
            <p:cNvSpPr/>
            <p:nvPr>
              <p:custDataLst>
                <p:tags r:id="rId46"/>
              </p:custDataLst>
            </p:nvPr>
          </p:nvSpPr>
          <p:spPr bwMode="auto">
            <a:xfrm>
              <a:off x="6580188" y="1560513"/>
              <a:ext cx="714375" cy="2208213"/>
            </a:xfrm>
            <a:custGeom>
              <a:avLst/>
              <a:gdLst>
                <a:gd name="T0" fmla="*/ 0 w 42"/>
                <a:gd name="T1" fmla="*/ 0 h 130"/>
                <a:gd name="T2" fmla="*/ 0 w 42"/>
                <a:gd name="T3" fmla="*/ 130 h 130"/>
                <a:gd name="T4" fmla="*/ 42 w 42"/>
                <a:gd name="T5" fmla="*/ 64 h 130"/>
                <a:gd name="T6" fmla="*/ 0 w 42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130">
                  <a:moveTo>
                    <a:pt x="0" y="0"/>
                  </a:moveTo>
                  <a:cubicBezTo>
                    <a:pt x="0" y="130"/>
                    <a:pt x="0" y="130"/>
                    <a:pt x="0" y="130"/>
                  </a:cubicBezTo>
                  <a:cubicBezTo>
                    <a:pt x="23" y="130"/>
                    <a:pt x="42" y="105"/>
                    <a:pt x="42" y="64"/>
                  </a:cubicBezTo>
                  <a:cubicBezTo>
                    <a:pt x="42" y="12"/>
                    <a:pt x="27" y="0"/>
                    <a:pt x="0" y="0"/>
                  </a:cubicBezTo>
                  <a:close/>
                </a:path>
              </a:pathLst>
            </a:custGeom>
            <a:solidFill>
              <a:srgbClr val="FFE1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PA-ïśļide"/>
            <p:cNvSpPr/>
            <p:nvPr>
              <p:custDataLst>
                <p:tags r:id="rId47"/>
              </p:custDataLst>
            </p:nvPr>
          </p:nvSpPr>
          <p:spPr bwMode="auto">
            <a:xfrm>
              <a:off x="5764213" y="1492251"/>
              <a:ext cx="1631950" cy="1392238"/>
            </a:xfrm>
            <a:custGeom>
              <a:avLst/>
              <a:gdLst>
                <a:gd name="T0" fmla="*/ 96 w 96"/>
                <a:gd name="T1" fmla="*/ 33 h 82"/>
                <a:gd name="T2" fmla="*/ 96 w 96"/>
                <a:gd name="T3" fmla="*/ 47 h 82"/>
                <a:gd name="T4" fmla="*/ 95 w 96"/>
                <a:gd name="T5" fmla="*/ 49 h 82"/>
                <a:gd name="T6" fmla="*/ 94 w 96"/>
                <a:gd name="T7" fmla="*/ 55 h 82"/>
                <a:gd name="T8" fmla="*/ 89 w 96"/>
                <a:gd name="T9" fmla="*/ 81 h 82"/>
                <a:gd name="T10" fmla="*/ 89 w 96"/>
                <a:gd name="T11" fmla="*/ 81 h 82"/>
                <a:gd name="T12" fmla="*/ 89 w 96"/>
                <a:gd name="T13" fmla="*/ 81 h 82"/>
                <a:gd name="T14" fmla="*/ 89 w 96"/>
                <a:gd name="T15" fmla="*/ 82 h 82"/>
                <a:gd name="T16" fmla="*/ 88 w 96"/>
                <a:gd name="T17" fmla="*/ 76 h 82"/>
                <a:gd name="T18" fmla="*/ 88 w 96"/>
                <a:gd name="T19" fmla="*/ 76 h 82"/>
                <a:gd name="T20" fmla="*/ 88 w 96"/>
                <a:gd name="T21" fmla="*/ 76 h 82"/>
                <a:gd name="T22" fmla="*/ 86 w 96"/>
                <a:gd name="T23" fmla="*/ 58 h 82"/>
                <a:gd name="T24" fmla="*/ 85 w 96"/>
                <a:gd name="T25" fmla="*/ 49 h 82"/>
                <a:gd name="T26" fmla="*/ 65 w 96"/>
                <a:gd name="T27" fmla="*/ 25 h 82"/>
                <a:gd name="T28" fmla="*/ 48 w 96"/>
                <a:gd name="T29" fmla="*/ 29 h 82"/>
                <a:gd name="T30" fmla="*/ 48 w 96"/>
                <a:gd name="T31" fmla="*/ 29 h 82"/>
                <a:gd name="T32" fmla="*/ 30 w 96"/>
                <a:gd name="T33" fmla="*/ 25 h 82"/>
                <a:gd name="T34" fmla="*/ 10 w 96"/>
                <a:gd name="T35" fmla="*/ 49 h 82"/>
                <a:gd name="T36" fmla="*/ 9 w 96"/>
                <a:gd name="T37" fmla="*/ 58 h 82"/>
                <a:gd name="T38" fmla="*/ 7 w 96"/>
                <a:gd name="T39" fmla="*/ 78 h 82"/>
                <a:gd name="T40" fmla="*/ 7 w 96"/>
                <a:gd name="T41" fmla="*/ 78 h 82"/>
                <a:gd name="T42" fmla="*/ 7 w 96"/>
                <a:gd name="T43" fmla="*/ 78 h 82"/>
                <a:gd name="T44" fmla="*/ 7 w 96"/>
                <a:gd name="T45" fmla="*/ 82 h 82"/>
                <a:gd name="T46" fmla="*/ 5 w 96"/>
                <a:gd name="T47" fmla="*/ 73 h 82"/>
                <a:gd name="T48" fmla="*/ 5 w 96"/>
                <a:gd name="T49" fmla="*/ 73 h 82"/>
                <a:gd name="T50" fmla="*/ 2 w 96"/>
                <a:gd name="T51" fmla="*/ 55 h 82"/>
                <a:gd name="T52" fmla="*/ 0 w 96"/>
                <a:gd name="T53" fmla="*/ 49 h 82"/>
                <a:gd name="T54" fmla="*/ 0 w 96"/>
                <a:gd name="T55" fmla="*/ 48 h 82"/>
                <a:gd name="T56" fmla="*/ 0 w 96"/>
                <a:gd name="T57" fmla="*/ 33 h 82"/>
                <a:gd name="T58" fmla="*/ 1 w 96"/>
                <a:gd name="T59" fmla="*/ 30 h 82"/>
                <a:gd name="T60" fmla="*/ 12 w 96"/>
                <a:gd name="T61" fmla="*/ 11 h 82"/>
                <a:gd name="T62" fmla="*/ 31 w 96"/>
                <a:gd name="T63" fmla="*/ 3 h 82"/>
                <a:gd name="T64" fmla="*/ 65 w 96"/>
                <a:gd name="T65" fmla="*/ 3 h 82"/>
                <a:gd name="T66" fmla="*/ 84 w 96"/>
                <a:gd name="T67" fmla="*/ 11 h 82"/>
                <a:gd name="T68" fmla="*/ 95 w 96"/>
                <a:gd name="T69" fmla="*/ 30 h 82"/>
                <a:gd name="T70" fmla="*/ 96 w 96"/>
                <a:gd name="T71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6" h="82">
                  <a:moveTo>
                    <a:pt x="96" y="33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95" y="49"/>
                    <a:pt x="95" y="49"/>
                    <a:pt x="95" y="49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0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7" y="71"/>
                    <a:pt x="87" y="64"/>
                    <a:pt x="86" y="58"/>
                  </a:cubicBezTo>
                  <a:cubicBezTo>
                    <a:pt x="86" y="55"/>
                    <a:pt x="86" y="52"/>
                    <a:pt x="85" y="49"/>
                  </a:cubicBezTo>
                  <a:cubicBezTo>
                    <a:pt x="82" y="27"/>
                    <a:pt x="74" y="25"/>
                    <a:pt x="65" y="25"/>
                  </a:cubicBezTo>
                  <a:cubicBezTo>
                    <a:pt x="60" y="25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35" y="25"/>
                    <a:pt x="30" y="25"/>
                  </a:cubicBezTo>
                  <a:cubicBezTo>
                    <a:pt x="21" y="25"/>
                    <a:pt x="13" y="27"/>
                    <a:pt x="10" y="49"/>
                  </a:cubicBezTo>
                  <a:cubicBezTo>
                    <a:pt x="10" y="52"/>
                    <a:pt x="9" y="55"/>
                    <a:pt x="9" y="58"/>
                  </a:cubicBezTo>
                  <a:cubicBezTo>
                    <a:pt x="9" y="65"/>
                    <a:pt x="8" y="73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7" y="81"/>
                    <a:pt x="7" y="82"/>
                    <a:pt x="7" y="82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2" y="55"/>
                    <a:pt x="2" y="55"/>
                    <a:pt x="2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2"/>
                    <a:pt x="1" y="31"/>
                    <a:pt x="1" y="30"/>
                  </a:cubicBezTo>
                  <a:cubicBezTo>
                    <a:pt x="3" y="23"/>
                    <a:pt x="7" y="14"/>
                    <a:pt x="12" y="11"/>
                  </a:cubicBezTo>
                  <a:cubicBezTo>
                    <a:pt x="18" y="8"/>
                    <a:pt x="25" y="5"/>
                    <a:pt x="31" y="3"/>
                  </a:cubicBezTo>
                  <a:cubicBezTo>
                    <a:pt x="42" y="0"/>
                    <a:pt x="53" y="0"/>
                    <a:pt x="65" y="3"/>
                  </a:cubicBezTo>
                  <a:cubicBezTo>
                    <a:pt x="71" y="5"/>
                    <a:pt x="77" y="7"/>
                    <a:pt x="84" y="11"/>
                  </a:cubicBezTo>
                  <a:cubicBezTo>
                    <a:pt x="89" y="14"/>
                    <a:pt x="92" y="23"/>
                    <a:pt x="95" y="30"/>
                  </a:cubicBezTo>
                  <a:cubicBezTo>
                    <a:pt x="95" y="31"/>
                    <a:pt x="95" y="32"/>
                    <a:pt x="96" y="33"/>
                  </a:cubicBezTo>
                  <a:close/>
                </a:path>
              </a:pathLst>
            </a:custGeom>
            <a:solidFill>
              <a:srgbClr val="584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PA-íSļiḑé"/>
            <p:cNvSpPr/>
            <p:nvPr>
              <p:custDataLst>
                <p:tags r:id="rId48"/>
              </p:custDataLst>
            </p:nvPr>
          </p:nvSpPr>
          <p:spPr bwMode="auto">
            <a:xfrm>
              <a:off x="5118100" y="3819526"/>
              <a:ext cx="2906713" cy="1274763"/>
            </a:xfrm>
            <a:custGeom>
              <a:avLst/>
              <a:gdLst>
                <a:gd name="T0" fmla="*/ 171 w 171"/>
                <a:gd name="T1" fmla="*/ 75 h 75"/>
                <a:gd name="T2" fmla="*/ 160 w 171"/>
                <a:gd name="T3" fmla="*/ 33 h 75"/>
                <a:gd name="T4" fmla="*/ 153 w 171"/>
                <a:gd name="T5" fmla="*/ 24 h 75"/>
                <a:gd name="T6" fmla="*/ 114 w 171"/>
                <a:gd name="T7" fmla="*/ 0 h 75"/>
                <a:gd name="T8" fmla="*/ 85 w 171"/>
                <a:gd name="T9" fmla="*/ 33 h 75"/>
                <a:gd name="T10" fmla="*/ 56 w 171"/>
                <a:gd name="T11" fmla="*/ 0 h 75"/>
                <a:gd name="T12" fmla="*/ 17 w 171"/>
                <a:gd name="T13" fmla="*/ 24 h 75"/>
                <a:gd name="T14" fmla="*/ 11 w 171"/>
                <a:gd name="T15" fmla="*/ 33 h 75"/>
                <a:gd name="T16" fmla="*/ 0 w 171"/>
                <a:gd name="T17" fmla="*/ 75 h 75"/>
                <a:gd name="T18" fmla="*/ 85 w 171"/>
                <a:gd name="T19" fmla="*/ 75 h 75"/>
                <a:gd name="T20" fmla="*/ 85 w 171"/>
                <a:gd name="T21" fmla="*/ 75 h 75"/>
                <a:gd name="T22" fmla="*/ 171 w 171"/>
                <a:gd name="T2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1" h="75">
                  <a:moveTo>
                    <a:pt x="171" y="75"/>
                  </a:moveTo>
                  <a:cubicBezTo>
                    <a:pt x="160" y="33"/>
                    <a:pt x="160" y="33"/>
                    <a:pt x="160" y="33"/>
                  </a:cubicBezTo>
                  <a:cubicBezTo>
                    <a:pt x="159" y="29"/>
                    <a:pt x="156" y="26"/>
                    <a:pt x="153" y="24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4" y="26"/>
                    <a:pt x="12" y="29"/>
                    <a:pt x="11" y="3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171" y="75"/>
                    <a:pt x="171" y="75"/>
                    <a:pt x="171" y="7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PA-iṣḷïḑè"/>
            <p:cNvSpPr/>
            <p:nvPr>
              <p:custDataLst>
                <p:tags r:id="rId49"/>
              </p:custDataLst>
            </p:nvPr>
          </p:nvSpPr>
          <p:spPr bwMode="auto">
            <a:xfrm>
              <a:off x="6002338" y="2579688"/>
              <a:ext cx="509588" cy="288925"/>
            </a:xfrm>
            <a:custGeom>
              <a:avLst/>
              <a:gdLst>
                <a:gd name="T0" fmla="*/ 30 w 30"/>
                <a:gd name="T1" fmla="*/ 6 h 17"/>
                <a:gd name="T2" fmla="*/ 29 w 30"/>
                <a:gd name="T3" fmla="*/ 3 h 17"/>
                <a:gd name="T4" fmla="*/ 23 w 30"/>
                <a:gd name="T5" fmla="*/ 0 h 17"/>
                <a:gd name="T6" fmla="*/ 7 w 30"/>
                <a:gd name="T7" fmla="*/ 0 h 17"/>
                <a:gd name="T8" fmla="*/ 0 w 30"/>
                <a:gd name="T9" fmla="*/ 8 h 17"/>
                <a:gd name="T10" fmla="*/ 0 w 30"/>
                <a:gd name="T11" fmla="*/ 10 h 17"/>
                <a:gd name="T12" fmla="*/ 7 w 30"/>
                <a:gd name="T13" fmla="*/ 17 h 17"/>
                <a:gd name="T14" fmla="*/ 23 w 30"/>
                <a:gd name="T15" fmla="*/ 17 h 17"/>
                <a:gd name="T16" fmla="*/ 30 w 30"/>
                <a:gd name="T17" fmla="*/ 10 h 17"/>
                <a:gd name="T18" fmla="*/ 30 w 30"/>
                <a:gd name="T19" fmla="*/ 8 h 17"/>
                <a:gd name="T20" fmla="*/ 30 w 30"/>
                <a:gd name="T21" fmla="*/ 6 h 17"/>
                <a:gd name="T22" fmla="*/ 27 w 30"/>
                <a:gd name="T23" fmla="*/ 10 h 17"/>
                <a:gd name="T24" fmla="*/ 23 w 30"/>
                <a:gd name="T25" fmla="*/ 14 h 17"/>
                <a:gd name="T26" fmla="*/ 7 w 30"/>
                <a:gd name="T27" fmla="*/ 14 h 17"/>
                <a:gd name="T28" fmla="*/ 3 w 30"/>
                <a:gd name="T29" fmla="*/ 10 h 17"/>
                <a:gd name="T30" fmla="*/ 3 w 30"/>
                <a:gd name="T31" fmla="*/ 8 h 17"/>
                <a:gd name="T32" fmla="*/ 7 w 30"/>
                <a:gd name="T33" fmla="*/ 3 h 17"/>
                <a:gd name="T34" fmla="*/ 23 w 30"/>
                <a:gd name="T35" fmla="*/ 3 h 17"/>
                <a:gd name="T36" fmla="*/ 27 w 30"/>
                <a:gd name="T37" fmla="*/ 8 h 17"/>
                <a:gd name="T38" fmla="*/ 27 w 30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" h="17">
                  <a:moveTo>
                    <a:pt x="30" y="6"/>
                  </a:moveTo>
                  <a:cubicBezTo>
                    <a:pt x="30" y="5"/>
                    <a:pt x="29" y="4"/>
                    <a:pt x="29" y="3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3" y="17"/>
                    <a:pt x="7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7" y="17"/>
                    <a:pt x="30" y="14"/>
                    <a:pt x="30" y="1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7"/>
                    <a:pt x="30" y="7"/>
                    <a:pt x="30" y="6"/>
                  </a:cubicBezTo>
                  <a:close/>
                  <a:moveTo>
                    <a:pt x="27" y="10"/>
                  </a:moveTo>
                  <a:cubicBezTo>
                    <a:pt x="27" y="12"/>
                    <a:pt x="25" y="14"/>
                    <a:pt x="23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5" y="3"/>
                    <a:pt x="27" y="5"/>
                    <a:pt x="27" y="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PA-ï$ḻïďé"/>
            <p:cNvSpPr/>
            <p:nvPr>
              <p:custDataLst>
                <p:tags r:id="rId50"/>
              </p:custDataLst>
            </p:nvPr>
          </p:nvSpPr>
          <p:spPr bwMode="auto">
            <a:xfrm>
              <a:off x="6630988" y="2579688"/>
              <a:ext cx="527050" cy="288925"/>
            </a:xfrm>
            <a:custGeom>
              <a:avLst/>
              <a:gdLst>
                <a:gd name="T0" fmla="*/ 23 w 31"/>
                <a:gd name="T1" fmla="*/ 0 h 17"/>
                <a:gd name="T2" fmla="*/ 8 w 31"/>
                <a:gd name="T3" fmla="*/ 0 h 17"/>
                <a:gd name="T4" fmla="*/ 2 w 31"/>
                <a:gd name="T5" fmla="*/ 3 h 17"/>
                <a:gd name="T6" fmla="*/ 1 w 31"/>
                <a:gd name="T7" fmla="*/ 6 h 17"/>
                <a:gd name="T8" fmla="*/ 0 w 31"/>
                <a:gd name="T9" fmla="*/ 8 h 17"/>
                <a:gd name="T10" fmla="*/ 0 w 31"/>
                <a:gd name="T11" fmla="*/ 10 h 17"/>
                <a:gd name="T12" fmla="*/ 8 w 31"/>
                <a:gd name="T13" fmla="*/ 17 h 17"/>
                <a:gd name="T14" fmla="*/ 23 w 31"/>
                <a:gd name="T15" fmla="*/ 17 h 17"/>
                <a:gd name="T16" fmla="*/ 31 w 31"/>
                <a:gd name="T17" fmla="*/ 10 h 17"/>
                <a:gd name="T18" fmla="*/ 31 w 31"/>
                <a:gd name="T19" fmla="*/ 8 h 17"/>
                <a:gd name="T20" fmla="*/ 23 w 31"/>
                <a:gd name="T21" fmla="*/ 0 h 17"/>
                <a:gd name="T22" fmla="*/ 28 w 31"/>
                <a:gd name="T23" fmla="*/ 10 h 17"/>
                <a:gd name="T24" fmla="*/ 23 w 31"/>
                <a:gd name="T25" fmla="*/ 14 h 17"/>
                <a:gd name="T26" fmla="*/ 8 w 31"/>
                <a:gd name="T27" fmla="*/ 14 h 17"/>
                <a:gd name="T28" fmla="*/ 3 w 31"/>
                <a:gd name="T29" fmla="*/ 10 h 17"/>
                <a:gd name="T30" fmla="*/ 3 w 31"/>
                <a:gd name="T31" fmla="*/ 8 h 17"/>
                <a:gd name="T32" fmla="*/ 8 w 31"/>
                <a:gd name="T33" fmla="*/ 3 h 17"/>
                <a:gd name="T34" fmla="*/ 23 w 31"/>
                <a:gd name="T35" fmla="*/ 3 h 17"/>
                <a:gd name="T36" fmla="*/ 28 w 31"/>
                <a:gd name="T37" fmla="*/ 8 h 17"/>
                <a:gd name="T38" fmla="*/ 28 w 31"/>
                <a:gd name="T3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17">
                  <a:moveTo>
                    <a:pt x="23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2" y="3"/>
                  </a:cubicBezTo>
                  <a:cubicBezTo>
                    <a:pt x="1" y="4"/>
                    <a:pt x="1" y="5"/>
                    <a:pt x="1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4"/>
                    <a:pt x="4" y="17"/>
                    <a:pt x="8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8" y="17"/>
                    <a:pt x="31" y="14"/>
                    <a:pt x="31" y="10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3"/>
                    <a:pt x="28" y="0"/>
                    <a:pt x="23" y="0"/>
                  </a:cubicBezTo>
                  <a:close/>
                  <a:moveTo>
                    <a:pt x="28" y="10"/>
                  </a:moveTo>
                  <a:cubicBezTo>
                    <a:pt x="28" y="12"/>
                    <a:pt x="26" y="14"/>
                    <a:pt x="23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6" y="14"/>
                    <a:pt x="3" y="12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5"/>
                    <a:pt x="6" y="3"/>
                    <a:pt x="8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6" y="3"/>
                    <a:pt x="28" y="5"/>
                    <a:pt x="28" y="8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PA-íşḷíḑé"/>
            <p:cNvSpPr/>
            <p:nvPr>
              <p:custDataLst>
                <p:tags r:id="rId51"/>
              </p:custDataLst>
            </p:nvPr>
          </p:nvSpPr>
          <p:spPr bwMode="auto">
            <a:xfrm>
              <a:off x="6496050" y="2630488"/>
              <a:ext cx="169863" cy="50800"/>
            </a:xfrm>
            <a:prstGeom prst="rect">
              <a:avLst/>
            </a:prstGeom>
            <a:solidFill>
              <a:srgbClr val="3939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PA-ïşḻiḑé"/>
            <p:cNvSpPr/>
            <p:nvPr>
              <p:custDataLst>
                <p:tags r:id="rId52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PA-ï$ļîḍê"/>
            <p:cNvSpPr/>
            <p:nvPr>
              <p:custDataLst>
                <p:tags r:id="rId53"/>
              </p:custDataLst>
            </p:nvPr>
          </p:nvSpPr>
          <p:spPr bwMode="auto">
            <a:xfrm>
              <a:off x="5170488" y="4940301"/>
              <a:ext cx="1919288" cy="76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PA-íSḻîdê"/>
            <p:cNvSpPr/>
            <p:nvPr>
              <p:custDataLst>
                <p:tags r:id="rId54"/>
              </p:custDataLst>
            </p:nvPr>
          </p:nvSpPr>
          <p:spPr bwMode="auto">
            <a:xfrm>
              <a:off x="4864100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0"/>
                    <a:pt x="67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PA-íṧļïḍè"/>
            <p:cNvSpPr/>
            <p:nvPr>
              <p:custDataLst>
                <p:tags r:id="rId55"/>
              </p:custDataLst>
            </p:nvPr>
          </p:nvSpPr>
          <p:spPr bwMode="auto">
            <a:xfrm>
              <a:off x="4676775" y="5264151"/>
              <a:ext cx="374650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PA-iSľïḓe"/>
            <p:cNvSpPr/>
            <p:nvPr>
              <p:custDataLst>
                <p:tags r:id="rId56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PA-íšľiḋé"/>
            <p:cNvSpPr/>
            <p:nvPr>
              <p:custDataLst>
                <p:tags r:id="rId57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PA-îş1idè"/>
            <p:cNvSpPr/>
            <p:nvPr>
              <p:custDataLst>
                <p:tags r:id="rId58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PA-îsḻiḍê"/>
            <p:cNvSpPr/>
            <p:nvPr>
              <p:custDataLst>
                <p:tags r:id="rId59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PA-îṧḻïďê"/>
            <p:cNvSpPr/>
            <p:nvPr>
              <p:custDataLst>
                <p:tags r:id="rId60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PA-işľîďè"/>
            <p:cNvSpPr/>
            <p:nvPr>
              <p:custDataLst>
                <p:tags r:id="rId61"/>
              </p:custDataLst>
            </p:nvPr>
          </p:nvSpPr>
          <p:spPr bwMode="auto">
            <a:xfrm>
              <a:off x="4167188" y="5127626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PA-íşľíḍé"/>
            <p:cNvSpPr/>
            <p:nvPr>
              <p:custDataLst>
                <p:tags r:id="rId62"/>
              </p:custDataLst>
            </p:nvPr>
          </p:nvSpPr>
          <p:spPr bwMode="auto">
            <a:xfrm>
              <a:off x="4167188" y="4805363"/>
              <a:ext cx="1716088" cy="50800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PA-íśḷíďe"/>
            <p:cNvSpPr/>
            <p:nvPr>
              <p:custDataLst>
                <p:tags r:id="rId63"/>
              </p:custDataLst>
            </p:nvPr>
          </p:nvSpPr>
          <p:spPr bwMode="auto">
            <a:xfrm>
              <a:off x="4251325" y="4141788"/>
              <a:ext cx="1479550" cy="663575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PA-ïśḷidè"/>
            <p:cNvSpPr/>
            <p:nvPr>
              <p:custDataLst>
                <p:tags r:id="rId64"/>
              </p:custDataLst>
            </p:nvPr>
          </p:nvSpPr>
          <p:spPr bwMode="auto">
            <a:xfrm>
              <a:off x="5611813" y="4141788"/>
              <a:ext cx="255588" cy="66357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PA-ísļíḋe"/>
            <p:cNvSpPr/>
            <p:nvPr>
              <p:custDataLst>
                <p:tags r:id="rId65"/>
              </p:custDataLst>
            </p:nvPr>
          </p:nvSpPr>
          <p:spPr bwMode="auto">
            <a:xfrm>
              <a:off x="4251325" y="4176713"/>
              <a:ext cx="1479550" cy="593725"/>
            </a:xfrm>
            <a:prstGeom prst="rect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PA-íṩḻîdè"/>
            <p:cNvSpPr/>
            <p:nvPr>
              <p:custDataLst>
                <p:tags r:id="rId66"/>
              </p:custDataLst>
            </p:nvPr>
          </p:nvSpPr>
          <p:spPr bwMode="auto">
            <a:xfrm>
              <a:off x="5662613" y="4176713"/>
              <a:ext cx="152400" cy="593725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PA-is1îḓe"/>
            <p:cNvSpPr/>
            <p:nvPr>
              <p:custDataLst>
                <p:tags r:id="rId67"/>
              </p:custDataLst>
            </p:nvPr>
          </p:nvSpPr>
          <p:spPr bwMode="auto">
            <a:xfrm>
              <a:off x="4251325" y="4192588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1 h 2"/>
                <a:gd name="T6" fmla="*/ 44 w 89"/>
                <a:gd name="T7" fmla="*/ 0 h 2"/>
                <a:gd name="T8" fmla="*/ 61 w 89"/>
                <a:gd name="T9" fmla="*/ 1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1"/>
                  </a:cubicBezTo>
                  <a:cubicBezTo>
                    <a:pt x="33" y="1"/>
                    <a:pt x="39" y="1"/>
                    <a:pt x="44" y="0"/>
                  </a:cubicBezTo>
                  <a:cubicBezTo>
                    <a:pt x="50" y="1"/>
                    <a:pt x="56" y="1"/>
                    <a:pt x="61" y="1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PA-ïṡḷíḓe"/>
            <p:cNvSpPr/>
            <p:nvPr>
              <p:custDataLst>
                <p:tags r:id="rId68"/>
              </p:custDataLst>
            </p:nvPr>
          </p:nvSpPr>
          <p:spPr bwMode="auto">
            <a:xfrm>
              <a:off x="4251325" y="4260851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PA-iṡḻîdé"/>
            <p:cNvSpPr/>
            <p:nvPr>
              <p:custDataLst>
                <p:tags r:id="rId69"/>
              </p:custDataLst>
            </p:nvPr>
          </p:nvSpPr>
          <p:spPr bwMode="auto">
            <a:xfrm>
              <a:off x="4251325" y="4329113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PA-işḷidê"/>
            <p:cNvSpPr/>
            <p:nvPr>
              <p:custDataLst>
                <p:tags r:id="rId70"/>
              </p:custDataLst>
            </p:nvPr>
          </p:nvSpPr>
          <p:spPr bwMode="auto">
            <a:xfrm>
              <a:off x="4251325" y="4397376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1 h 2"/>
                <a:gd name="T18" fmla="*/ 44 w 89"/>
                <a:gd name="T19" fmla="*/ 2 h 2"/>
                <a:gd name="T20" fmla="*/ 28 w 89"/>
                <a:gd name="T21" fmla="*/ 1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PA-ïşḷídê"/>
            <p:cNvSpPr/>
            <p:nvPr>
              <p:custDataLst>
                <p:tags r:id="rId71"/>
              </p:custDataLst>
            </p:nvPr>
          </p:nvSpPr>
          <p:spPr bwMode="auto">
            <a:xfrm>
              <a:off x="4251325" y="4465638"/>
              <a:ext cx="1512888" cy="15875"/>
            </a:xfrm>
            <a:custGeom>
              <a:avLst/>
              <a:gdLst>
                <a:gd name="T0" fmla="*/ 0 w 89"/>
                <a:gd name="T1" fmla="*/ 0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0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0"/>
                  </a:moveTo>
                  <a:cubicBezTo>
                    <a:pt x="0" y="0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0"/>
                    <a:pt x="89" y="0"/>
                  </a:cubicBezTo>
                  <a:cubicBezTo>
                    <a:pt x="89" y="0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PA-îŝlídê"/>
            <p:cNvSpPr/>
            <p:nvPr>
              <p:custDataLst>
                <p:tags r:id="rId72"/>
              </p:custDataLst>
            </p:nvPr>
          </p:nvSpPr>
          <p:spPr bwMode="auto">
            <a:xfrm>
              <a:off x="4251325" y="4516438"/>
              <a:ext cx="1512888" cy="33338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1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1 h 2"/>
                <a:gd name="T12" fmla="*/ 89 w 89"/>
                <a:gd name="T13" fmla="*/ 1 h 2"/>
                <a:gd name="T14" fmla="*/ 75 w 89"/>
                <a:gd name="T15" fmla="*/ 2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2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1"/>
                  </a:cubicBezTo>
                  <a:cubicBezTo>
                    <a:pt x="18" y="1"/>
                    <a:pt x="23" y="1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1"/>
                    <a:pt x="71" y="1"/>
                    <a:pt x="75" y="1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2"/>
                    <a:pt x="75" y="2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2"/>
                  </a:cubicBezTo>
                  <a:cubicBezTo>
                    <a:pt x="5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PA-iśľîdê"/>
            <p:cNvSpPr/>
            <p:nvPr>
              <p:custDataLst>
                <p:tags r:id="rId73"/>
              </p:custDataLst>
            </p:nvPr>
          </p:nvSpPr>
          <p:spPr bwMode="auto">
            <a:xfrm>
              <a:off x="4251325" y="4583113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1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1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2"/>
                    <a:pt x="66" y="2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2"/>
                    <a:pt x="18" y="2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PA-îsľíḋê"/>
            <p:cNvSpPr/>
            <p:nvPr>
              <p:custDataLst>
                <p:tags r:id="rId74"/>
              </p:custDataLst>
            </p:nvPr>
          </p:nvSpPr>
          <p:spPr bwMode="auto">
            <a:xfrm>
              <a:off x="4251325" y="4651376"/>
              <a:ext cx="1512888" cy="34925"/>
            </a:xfrm>
            <a:custGeom>
              <a:avLst/>
              <a:gdLst>
                <a:gd name="T0" fmla="*/ 0 w 89"/>
                <a:gd name="T1" fmla="*/ 1 h 2"/>
                <a:gd name="T2" fmla="*/ 14 w 89"/>
                <a:gd name="T3" fmla="*/ 0 h 2"/>
                <a:gd name="T4" fmla="*/ 28 w 89"/>
                <a:gd name="T5" fmla="*/ 0 h 2"/>
                <a:gd name="T6" fmla="*/ 44 w 89"/>
                <a:gd name="T7" fmla="*/ 0 h 2"/>
                <a:gd name="T8" fmla="*/ 61 w 89"/>
                <a:gd name="T9" fmla="*/ 0 h 2"/>
                <a:gd name="T10" fmla="*/ 75 w 89"/>
                <a:gd name="T11" fmla="*/ 0 h 2"/>
                <a:gd name="T12" fmla="*/ 89 w 89"/>
                <a:gd name="T13" fmla="*/ 1 h 2"/>
                <a:gd name="T14" fmla="*/ 75 w 89"/>
                <a:gd name="T15" fmla="*/ 1 h 2"/>
                <a:gd name="T16" fmla="*/ 61 w 89"/>
                <a:gd name="T17" fmla="*/ 2 h 2"/>
                <a:gd name="T18" fmla="*/ 44 w 89"/>
                <a:gd name="T19" fmla="*/ 2 h 2"/>
                <a:gd name="T20" fmla="*/ 28 w 89"/>
                <a:gd name="T21" fmla="*/ 2 h 2"/>
                <a:gd name="T22" fmla="*/ 14 w 89"/>
                <a:gd name="T23" fmla="*/ 1 h 2"/>
                <a:gd name="T24" fmla="*/ 0 w 89"/>
                <a:gd name="T2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2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2"/>
                  </a:cubicBezTo>
                  <a:cubicBezTo>
                    <a:pt x="56" y="2"/>
                    <a:pt x="50" y="2"/>
                    <a:pt x="44" y="2"/>
                  </a:cubicBezTo>
                  <a:cubicBezTo>
                    <a:pt x="39" y="2"/>
                    <a:pt x="33" y="2"/>
                    <a:pt x="28" y="2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PA-iṣľiḑe"/>
            <p:cNvSpPr/>
            <p:nvPr>
              <p:custDataLst>
                <p:tags r:id="rId75"/>
              </p:custDataLst>
            </p:nvPr>
          </p:nvSpPr>
          <p:spPr bwMode="auto">
            <a:xfrm>
              <a:off x="4251325" y="4719638"/>
              <a:ext cx="1512888" cy="17463"/>
            </a:xfrm>
            <a:custGeom>
              <a:avLst/>
              <a:gdLst>
                <a:gd name="T0" fmla="*/ 0 w 89"/>
                <a:gd name="T1" fmla="*/ 1 h 1"/>
                <a:gd name="T2" fmla="*/ 14 w 89"/>
                <a:gd name="T3" fmla="*/ 0 h 1"/>
                <a:gd name="T4" fmla="*/ 28 w 89"/>
                <a:gd name="T5" fmla="*/ 0 h 1"/>
                <a:gd name="T6" fmla="*/ 44 w 89"/>
                <a:gd name="T7" fmla="*/ 0 h 1"/>
                <a:gd name="T8" fmla="*/ 61 w 89"/>
                <a:gd name="T9" fmla="*/ 0 h 1"/>
                <a:gd name="T10" fmla="*/ 75 w 89"/>
                <a:gd name="T11" fmla="*/ 0 h 1"/>
                <a:gd name="T12" fmla="*/ 89 w 89"/>
                <a:gd name="T13" fmla="*/ 1 h 1"/>
                <a:gd name="T14" fmla="*/ 75 w 89"/>
                <a:gd name="T15" fmla="*/ 1 h 1"/>
                <a:gd name="T16" fmla="*/ 61 w 89"/>
                <a:gd name="T17" fmla="*/ 1 h 1"/>
                <a:gd name="T18" fmla="*/ 44 w 89"/>
                <a:gd name="T19" fmla="*/ 1 h 1"/>
                <a:gd name="T20" fmla="*/ 28 w 89"/>
                <a:gd name="T21" fmla="*/ 1 h 1"/>
                <a:gd name="T22" fmla="*/ 14 w 89"/>
                <a:gd name="T23" fmla="*/ 1 h 1"/>
                <a:gd name="T24" fmla="*/ 0 w 89"/>
                <a:gd name="T2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9" h="1">
                  <a:moveTo>
                    <a:pt x="0" y="1"/>
                  </a:moveTo>
                  <a:cubicBezTo>
                    <a:pt x="0" y="1"/>
                    <a:pt x="5" y="0"/>
                    <a:pt x="14" y="0"/>
                  </a:cubicBezTo>
                  <a:cubicBezTo>
                    <a:pt x="18" y="0"/>
                    <a:pt x="23" y="0"/>
                    <a:pt x="28" y="0"/>
                  </a:cubicBezTo>
                  <a:cubicBezTo>
                    <a:pt x="33" y="0"/>
                    <a:pt x="39" y="0"/>
                    <a:pt x="44" y="0"/>
                  </a:cubicBezTo>
                  <a:cubicBezTo>
                    <a:pt x="50" y="0"/>
                    <a:pt x="56" y="0"/>
                    <a:pt x="61" y="0"/>
                  </a:cubicBezTo>
                  <a:cubicBezTo>
                    <a:pt x="66" y="0"/>
                    <a:pt x="71" y="0"/>
                    <a:pt x="75" y="0"/>
                  </a:cubicBezTo>
                  <a:cubicBezTo>
                    <a:pt x="84" y="0"/>
                    <a:pt x="89" y="1"/>
                    <a:pt x="89" y="1"/>
                  </a:cubicBezTo>
                  <a:cubicBezTo>
                    <a:pt x="89" y="1"/>
                    <a:pt x="84" y="1"/>
                    <a:pt x="75" y="1"/>
                  </a:cubicBezTo>
                  <a:cubicBezTo>
                    <a:pt x="71" y="1"/>
                    <a:pt x="66" y="1"/>
                    <a:pt x="61" y="1"/>
                  </a:cubicBezTo>
                  <a:cubicBezTo>
                    <a:pt x="56" y="1"/>
                    <a:pt x="50" y="1"/>
                    <a:pt x="44" y="1"/>
                  </a:cubicBezTo>
                  <a:cubicBezTo>
                    <a:pt x="39" y="1"/>
                    <a:pt x="33" y="1"/>
                    <a:pt x="28" y="1"/>
                  </a:cubicBezTo>
                  <a:cubicBezTo>
                    <a:pt x="23" y="1"/>
                    <a:pt x="18" y="1"/>
                    <a:pt x="14" y="1"/>
                  </a:cubicBezTo>
                  <a:cubicBezTo>
                    <a:pt x="5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0DC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PA-îs1iḓê"/>
            <p:cNvSpPr/>
            <p:nvPr>
              <p:custDataLst>
                <p:tags r:id="rId76"/>
              </p:custDataLst>
            </p:nvPr>
          </p:nvSpPr>
          <p:spPr bwMode="auto">
            <a:xfrm>
              <a:off x="4795838" y="3819526"/>
              <a:ext cx="866775" cy="271463"/>
            </a:xfrm>
            <a:custGeom>
              <a:avLst/>
              <a:gdLst>
                <a:gd name="T0" fmla="*/ 51 w 51"/>
                <a:gd name="T1" fmla="*/ 16 h 16"/>
                <a:gd name="T2" fmla="*/ 0 w 51"/>
                <a:gd name="T3" fmla="*/ 16 h 16"/>
                <a:gd name="T4" fmla="*/ 0 w 51"/>
                <a:gd name="T5" fmla="*/ 0 h 16"/>
                <a:gd name="T6" fmla="*/ 51 w 51"/>
                <a:gd name="T7" fmla="*/ 0 h 16"/>
                <a:gd name="T8" fmla="*/ 51 w 5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16">
                  <a:moveTo>
                    <a:pt x="5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9" y="0"/>
                    <a:pt x="49" y="16"/>
                    <a:pt x="5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PA-íṥlîḑê"/>
            <p:cNvSpPr/>
            <p:nvPr>
              <p:custDataLst>
                <p:tags r:id="rId77"/>
              </p:custDataLst>
            </p:nvPr>
          </p:nvSpPr>
          <p:spPr bwMode="auto">
            <a:xfrm>
              <a:off x="4659313" y="3819526"/>
              <a:ext cx="273050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PA-ïṧliḑê"/>
            <p:cNvSpPr/>
            <p:nvPr>
              <p:custDataLst>
                <p:tags r:id="rId78"/>
              </p:custDataLst>
            </p:nvPr>
          </p:nvSpPr>
          <p:spPr bwMode="auto">
            <a:xfrm>
              <a:off x="3878263" y="3768726"/>
              <a:ext cx="390525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PA-iṡḻïḍê"/>
            <p:cNvSpPr/>
            <p:nvPr>
              <p:custDataLst>
                <p:tags r:id="rId79"/>
              </p:custDataLst>
            </p:nvPr>
          </p:nvSpPr>
          <p:spPr bwMode="auto">
            <a:xfrm>
              <a:off x="4065588" y="3768726"/>
              <a:ext cx="1597025" cy="373063"/>
            </a:xfrm>
            <a:custGeom>
              <a:avLst/>
              <a:gdLst>
                <a:gd name="T0" fmla="*/ 94 w 94"/>
                <a:gd name="T1" fmla="*/ 0 h 22"/>
                <a:gd name="T2" fmla="*/ 0 w 94"/>
                <a:gd name="T3" fmla="*/ 0 h 22"/>
                <a:gd name="T4" fmla="*/ 0 w 94"/>
                <a:gd name="T5" fmla="*/ 22 h 22"/>
                <a:gd name="T6" fmla="*/ 94 w 94"/>
                <a:gd name="T7" fmla="*/ 22 h 22"/>
                <a:gd name="T8" fmla="*/ 94 w 94"/>
                <a:gd name="T9" fmla="*/ 19 h 22"/>
                <a:gd name="T10" fmla="*/ 43 w 94"/>
                <a:gd name="T11" fmla="*/ 19 h 22"/>
                <a:gd name="T12" fmla="*/ 35 w 94"/>
                <a:gd name="T13" fmla="*/ 11 h 22"/>
                <a:gd name="T14" fmla="*/ 43 w 94"/>
                <a:gd name="T15" fmla="*/ 3 h 22"/>
                <a:gd name="T16" fmla="*/ 94 w 94"/>
                <a:gd name="T17" fmla="*/ 3 h 22"/>
                <a:gd name="T18" fmla="*/ 94 w 94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22">
                  <a:moveTo>
                    <a:pt x="9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39" y="19"/>
                    <a:pt x="35" y="15"/>
                    <a:pt x="35" y="11"/>
                  </a:cubicBezTo>
                  <a:cubicBezTo>
                    <a:pt x="35" y="6"/>
                    <a:pt x="39" y="3"/>
                    <a:pt x="43" y="3"/>
                  </a:cubicBezTo>
                  <a:cubicBezTo>
                    <a:pt x="94" y="3"/>
                    <a:pt x="94" y="3"/>
                    <a:pt x="94" y="3"/>
                  </a:cubicBezTo>
                  <a:lnTo>
                    <a:pt x="94" y="0"/>
                  </a:lnTo>
                  <a:close/>
                </a:path>
              </a:pathLst>
            </a:cu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PA-íṡḷïḋè"/>
            <p:cNvSpPr/>
            <p:nvPr>
              <p:custDataLst>
                <p:tags r:id="rId80"/>
              </p:custDataLst>
            </p:nvPr>
          </p:nvSpPr>
          <p:spPr bwMode="auto">
            <a:xfrm>
              <a:off x="4014788" y="4805363"/>
              <a:ext cx="304800" cy="373063"/>
            </a:xfrm>
            <a:prstGeom prst="ellipse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PA-îṥ1iďê"/>
            <p:cNvSpPr/>
            <p:nvPr>
              <p:custDataLst>
                <p:tags r:id="rId81"/>
              </p:custDataLst>
            </p:nvPr>
          </p:nvSpPr>
          <p:spPr bwMode="auto">
            <a:xfrm>
              <a:off x="4167188" y="4856163"/>
              <a:ext cx="1716088" cy="271463"/>
            </a:xfrm>
            <a:custGeom>
              <a:avLst/>
              <a:gdLst>
                <a:gd name="T0" fmla="*/ 101 w 101"/>
                <a:gd name="T1" fmla="*/ 16 h 16"/>
                <a:gd name="T2" fmla="*/ 0 w 101"/>
                <a:gd name="T3" fmla="*/ 16 h 16"/>
                <a:gd name="T4" fmla="*/ 0 w 101"/>
                <a:gd name="T5" fmla="*/ 0 h 16"/>
                <a:gd name="T6" fmla="*/ 101 w 101"/>
                <a:gd name="T7" fmla="*/ 0 h 16"/>
                <a:gd name="T8" fmla="*/ 101 w 101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6">
                  <a:moveTo>
                    <a:pt x="101" y="16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8" y="16"/>
                    <a:pt x="101" y="16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PA-ïšļîḍé"/>
            <p:cNvSpPr/>
            <p:nvPr>
              <p:custDataLst>
                <p:tags r:id="rId82"/>
              </p:custDataLst>
            </p:nvPr>
          </p:nvSpPr>
          <p:spPr bwMode="auto">
            <a:xfrm>
              <a:off x="4065588" y="4856163"/>
              <a:ext cx="185738" cy="271463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PA-îšļíḑè"/>
            <p:cNvSpPr/>
            <p:nvPr>
              <p:custDataLst>
                <p:tags r:id="rId83"/>
              </p:custDataLst>
            </p:nvPr>
          </p:nvSpPr>
          <p:spPr bwMode="auto">
            <a:xfrm>
              <a:off x="4405313" y="3717926"/>
              <a:ext cx="1325563" cy="50800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PA-íSḻîďè"/>
            <p:cNvSpPr/>
            <p:nvPr>
              <p:custDataLst>
                <p:tags r:id="rId84"/>
              </p:custDataLst>
            </p:nvPr>
          </p:nvSpPr>
          <p:spPr bwMode="auto">
            <a:xfrm>
              <a:off x="4405313" y="3479801"/>
              <a:ext cx="1325563" cy="33338"/>
            </a:xfrm>
            <a:prstGeom prst="rect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PA-íṣļiďè"/>
            <p:cNvSpPr/>
            <p:nvPr>
              <p:custDataLst>
                <p:tags r:id="rId85"/>
              </p:custDataLst>
            </p:nvPr>
          </p:nvSpPr>
          <p:spPr bwMode="auto">
            <a:xfrm>
              <a:off x="5611813" y="3479801"/>
              <a:ext cx="238125" cy="288925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PA-iślïde"/>
            <p:cNvSpPr/>
            <p:nvPr>
              <p:custDataLst>
                <p:tags r:id="rId86"/>
              </p:custDataLst>
            </p:nvPr>
          </p:nvSpPr>
          <p:spPr bwMode="auto">
            <a:xfrm>
              <a:off x="4405313" y="3513138"/>
              <a:ext cx="1325563" cy="204788"/>
            </a:xfrm>
            <a:custGeom>
              <a:avLst/>
              <a:gdLst>
                <a:gd name="T0" fmla="*/ 0 w 78"/>
                <a:gd name="T1" fmla="*/ 12 h 12"/>
                <a:gd name="T2" fmla="*/ 78 w 78"/>
                <a:gd name="T3" fmla="*/ 12 h 12"/>
                <a:gd name="T4" fmla="*/ 78 w 78"/>
                <a:gd name="T5" fmla="*/ 0 h 12"/>
                <a:gd name="T6" fmla="*/ 0 w 78"/>
                <a:gd name="T7" fmla="*/ 0 h 12"/>
                <a:gd name="T8" fmla="*/ 0 w 78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2">
                  <a:moveTo>
                    <a:pt x="0" y="12"/>
                  </a:moveTo>
                  <a:cubicBezTo>
                    <a:pt x="78" y="12"/>
                    <a:pt x="78" y="12"/>
                    <a:pt x="78" y="12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12"/>
                    <a:pt x="0" y="12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PA-ïṧḻíḋê"/>
            <p:cNvSpPr/>
            <p:nvPr>
              <p:custDataLst>
                <p:tags r:id="rId87"/>
              </p:custDataLst>
            </p:nvPr>
          </p:nvSpPr>
          <p:spPr bwMode="auto">
            <a:xfrm>
              <a:off x="5662613" y="3513138"/>
              <a:ext cx="136525" cy="204788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PA-iṣḻíḍé"/>
            <p:cNvSpPr/>
            <p:nvPr>
              <p:custDataLst>
                <p:tags r:id="rId88"/>
              </p:custDataLst>
            </p:nvPr>
          </p:nvSpPr>
          <p:spPr bwMode="auto">
            <a:xfrm>
              <a:off x="3589338" y="5178426"/>
              <a:ext cx="544513" cy="527050"/>
            </a:xfrm>
            <a:prstGeom prst="ellipse">
              <a:avLst/>
            </a:pr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PA-íšḻíḍè"/>
            <p:cNvSpPr/>
            <p:nvPr>
              <p:custDataLst>
                <p:tags r:id="rId89"/>
              </p:custDataLst>
            </p:nvPr>
          </p:nvSpPr>
          <p:spPr bwMode="auto">
            <a:xfrm>
              <a:off x="3860800" y="5178426"/>
              <a:ext cx="2192338" cy="527050"/>
            </a:xfrm>
            <a:custGeom>
              <a:avLst/>
              <a:gdLst>
                <a:gd name="T0" fmla="*/ 129 w 129"/>
                <a:gd name="T1" fmla="*/ 0 h 31"/>
                <a:gd name="T2" fmla="*/ 0 w 129"/>
                <a:gd name="T3" fmla="*/ 0 h 31"/>
                <a:gd name="T4" fmla="*/ 0 w 129"/>
                <a:gd name="T5" fmla="*/ 31 h 31"/>
                <a:gd name="T6" fmla="*/ 129 w 129"/>
                <a:gd name="T7" fmla="*/ 31 h 31"/>
                <a:gd name="T8" fmla="*/ 129 w 129"/>
                <a:gd name="T9" fmla="*/ 26 h 31"/>
                <a:gd name="T10" fmla="*/ 59 w 129"/>
                <a:gd name="T11" fmla="*/ 26 h 31"/>
                <a:gd name="T12" fmla="*/ 48 w 129"/>
                <a:gd name="T13" fmla="*/ 15 h 31"/>
                <a:gd name="T14" fmla="*/ 59 w 129"/>
                <a:gd name="T15" fmla="*/ 5 h 31"/>
                <a:gd name="T16" fmla="*/ 129 w 129"/>
                <a:gd name="T17" fmla="*/ 5 h 31"/>
                <a:gd name="T18" fmla="*/ 129 w 129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31">
                  <a:moveTo>
                    <a:pt x="12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3" y="26"/>
                    <a:pt x="48" y="21"/>
                    <a:pt x="48" y="15"/>
                  </a:cubicBezTo>
                  <a:cubicBezTo>
                    <a:pt x="48" y="9"/>
                    <a:pt x="53" y="5"/>
                    <a:pt x="59" y="5"/>
                  </a:cubicBezTo>
                  <a:cubicBezTo>
                    <a:pt x="129" y="5"/>
                    <a:pt x="129" y="5"/>
                    <a:pt x="129" y="5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A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PA-íSļïďè"/>
            <p:cNvSpPr/>
            <p:nvPr>
              <p:custDataLst>
                <p:tags r:id="rId90"/>
              </p:custDataLst>
            </p:nvPr>
          </p:nvSpPr>
          <p:spPr bwMode="auto">
            <a:xfrm>
              <a:off x="5764213" y="1543051"/>
              <a:ext cx="1631950" cy="781050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PA-íŝḻíḍe"/>
            <p:cNvSpPr/>
            <p:nvPr>
              <p:custDataLst>
                <p:tags r:id="rId91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solidFill>
              <a:srgbClr val="F05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PA-íŝḷíḑê"/>
            <p:cNvSpPr/>
            <p:nvPr>
              <p:custDataLst>
                <p:tags r:id="rId92"/>
              </p:custDataLst>
            </p:nvPr>
          </p:nvSpPr>
          <p:spPr bwMode="auto">
            <a:xfrm>
              <a:off x="6359525" y="4719638"/>
              <a:ext cx="2141538" cy="45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PA-î$ḷiḍè"/>
            <p:cNvSpPr/>
            <p:nvPr>
              <p:custDataLst>
                <p:tags r:id="rId93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PA-íşliḑe"/>
            <p:cNvSpPr/>
            <p:nvPr>
              <p:custDataLst>
                <p:tags r:id="rId94"/>
              </p:custDataLst>
            </p:nvPr>
          </p:nvSpPr>
          <p:spPr bwMode="auto">
            <a:xfrm>
              <a:off x="6699250" y="4686301"/>
              <a:ext cx="119063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PA-íṧḻïḍe"/>
            <p:cNvSpPr/>
            <p:nvPr>
              <p:custDataLst>
                <p:tags r:id="rId95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solidFill>
              <a:srgbClr val="FF9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PA-îsḻîďé"/>
            <p:cNvSpPr/>
            <p:nvPr>
              <p:custDataLst>
                <p:tags r:id="rId96"/>
              </p:custDataLst>
            </p:nvPr>
          </p:nvSpPr>
          <p:spPr bwMode="auto">
            <a:xfrm>
              <a:off x="7175500" y="4838701"/>
              <a:ext cx="11731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PA-ïş1ïďé"/>
            <p:cNvSpPr/>
            <p:nvPr>
              <p:custDataLst>
                <p:tags r:id="rId97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solidFill>
              <a:srgbClr val="FAC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PA-ïšliḓè"/>
            <p:cNvSpPr/>
            <p:nvPr>
              <p:custDataLst>
                <p:tags r:id="rId98"/>
              </p:custDataLst>
            </p:nvPr>
          </p:nvSpPr>
          <p:spPr bwMode="auto">
            <a:xfrm>
              <a:off x="8501063" y="4957763"/>
              <a:ext cx="1588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PA-î$ļiḍê"/>
            <p:cNvSpPr/>
            <p:nvPr>
              <p:custDataLst>
                <p:tags r:id="rId99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close/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  <a:close/>
                </a:path>
              </a:pathLst>
            </a:custGeom>
            <a:solidFill>
              <a:srgbClr val="F46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PA-iś1ïďé"/>
            <p:cNvSpPr/>
            <p:nvPr>
              <p:custDataLst>
                <p:tags r:id="rId100"/>
              </p:custDataLst>
            </p:nvPr>
          </p:nvSpPr>
          <p:spPr bwMode="auto">
            <a:xfrm>
              <a:off x="6359525" y="4957763"/>
              <a:ext cx="2141538" cy="220663"/>
            </a:xfrm>
            <a:custGeom>
              <a:avLst/>
              <a:gdLst>
                <a:gd name="T0" fmla="*/ 214 w 1349"/>
                <a:gd name="T1" fmla="*/ 0 h 139"/>
                <a:gd name="T2" fmla="*/ 0 w 1349"/>
                <a:gd name="T3" fmla="*/ 0 h 139"/>
                <a:gd name="T4" fmla="*/ 0 w 1349"/>
                <a:gd name="T5" fmla="*/ 139 h 139"/>
                <a:gd name="T6" fmla="*/ 214 w 1349"/>
                <a:gd name="T7" fmla="*/ 139 h 139"/>
                <a:gd name="T8" fmla="*/ 214 w 1349"/>
                <a:gd name="T9" fmla="*/ 0 h 139"/>
                <a:gd name="T10" fmla="*/ 1349 w 1349"/>
                <a:gd name="T11" fmla="*/ 0 h 139"/>
                <a:gd name="T12" fmla="*/ 1253 w 1349"/>
                <a:gd name="T13" fmla="*/ 0 h 139"/>
                <a:gd name="T14" fmla="*/ 1253 w 1349"/>
                <a:gd name="T15" fmla="*/ 64 h 139"/>
                <a:gd name="T16" fmla="*/ 514 w 1349"/>
                <a:gd name="T17" fmla="*/ 64 h 139"/>
                <a:gd name="T18" fmla="*/ 514 w 1349"/>
                <a:gd name="T19" fmla="*/ 0 h 139"/>
                <a:gd name="T20" fmla="*/ 289 w 1349"/>
                <a:gd name="T21" fmla="*/ 0 h 139"/>
                <a:gd name="T22" fmla="*/ 289 w 1349"/>
                <a:gd name="T23" fmla="*/ 139 h 139"/>
                <a:gd name="T24" fmla="*/ 1349 w 1349"/>
                <a:gd name="T25" fmla="*/ 139 h 139"/>
                <a:gd name="T26" fmla="*/ 1349 w 1349"/>
                <a:gd name="T2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49" h="139">
                  <a:moveTo>
                    <a:pt x="214" y="0"/>
                  </a:moveTo>
                  <a:lnTo>
                    <a:pt x="0" y="0"/>
                  </a:lnTo>
                  <a:lnTo>
                    <a:pt x="0" y="139"/>
                  </a:lnTo>
                  <a:lnTo>
                    <a:pt x="214" y="139"/>
                  </a:lnTo>
                  <a:lnTo>
                    <a:pt x="214" y="0"/>
                  </a:lnTo>
                  <a:moveTo>
                    <a:pt x="1349" y="0"/>
                  </a:moveTo>
                  <a:lnTo>
                    <a:pt x="1253" y="0"/>
                  </a:lnTo>
                  <a:lnTo>
                    <a:pt x="1253" y="64"/>
                  </a:lnTo>
                  <a:lnTo>
                    <a:pt x="514" y="64"/>
                  </a:lnTo>
                  <a:lnTo>
                    <a:pt x="514" y="0"/>
                  </a:lnTo>
                  <a:lnTo>
                    <a:pt x="289" y="0"/>
                  </a:lnTo>
                  <a:lnTo>
                    <a:pt x="289" y="139"/>
                  </a:lnTo>
                  <a:lnTo>
                    <a:pt x="1349" y="139"/>
                  </a:lnTo>
                  <a:lnTo>
                    <a:pt x="13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PA-iṡľîďè"/>
            <p:cNvSpPr/>
            <p:nvPr>
              <p:custDataLst>
                <p:tags r:id="rId101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PA-ïSliḍè"/>
            <p:cNvSpPr/>
            <p:nvPr>
              <p:custDataLst>
                <p:tags r:id="rId102"/>
              </p:custDataLst>
            </p:nvPr>
          </p:nvSpPr>
          <p:spPr bwMode="auto">
            <a:xfrm>
              <a:off x="6699250" y="4957763"/>
              <a:ext cx="119063" cy="220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PA-iṩ1îḋé"/>
            <p:cNvSpPr/>
            <p:nvPr>
              <p:custDataLst>
                <p:tags r:id="rId103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solidFill>
              <a:srgbClr val="FFA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PA-ïṡ1îḍe"/>
            <p:cNvSpPr/>
            <p:nvPr>
              <p:custDataLst>
                <p:tags r:id="rId104"/>
              </p:custDataLst>
            </p:nvPr>
          </p:nvSpPr>
          <p:spPr bwMode="auto">
            <a:xfrm>
              <a:off x="7175500" y="4957763"/>
              <a:ext cx="1173163" cy="10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PA-íśḷiḍé"/>
            <p:cNvSpPr/>
            <p:nvPr>
              <p:custDataLst>
                <p:tags r:id="rId105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solidFill>
              <a:srgbClr val="006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PA-íš1îḑé"/>
            <p:cNvSpPr/>
            <p:nvPr>
              <p:custDataLst>
                <p:tags r:id="rId106"/>
              </p:custDataLst>
            </p:nvPr>
          </p:nvSpPr>
          <p:spPr bwMode="auto">
            <a:xfrm>
              <a:off x="6597650" y="4346576"/>
              <a:ext cx="1700213" cy="373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PA-í$ḻïḋé"/>
            <p:cNvSpPr/>
            <p:nvPr>
              <p:custDataLst>
                <p:tags r:id="rId107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solidFill>
              <a:srgbClr val="008C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PA-iṡḷidê"/>
            <p:cNvSpPr/>
            <p:nvPr>
              <p:custDataLst>
                <p:tags r:id="rId108"/>
              </p:custDataLst>
            </p:nvPr>
          </p:nvSpPr>
          <p:spPr bwMode="auto">
            <a:xfrm>
              <a:off x="7583488" y="4413251"/>
              <a:ext cx="714375" cy="22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PA-ïṣ1ídé"/>
            <p:cNvSpPr/>
            <p:nvPr>
              <p:custDataLst>
                <p:tags r:id="rId109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  <a:close/>
                </a:path>
              </a:pathLst>
            </a:custGeom>
            <a:solidFill>
              <a:srgbClr val="0070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PA-îŝḻídé"/>
            <p:cNvSpPr/>
            <p:nvPr>
              <p:custDataLst>
                <p:tags r:id="rId110"/>
              </p:custDataLst>
            </p:nvPr>
          </p:nvSpPr>
          <p:spPr bwMode="auto">
            <a:xfrm>
              <a:off x="6597650" y="4346576"/>
              <a:ext cx="1700213" cy="169863"/>
            </a:xfrm>
            <a:custGeom>
              <a:avLst/>
              <a:gdLst>
                <a:gd name="T0" fmla="*/ 1071 w 1071"/>
                <a:gd name="T1" fmla="*/ 0 h 107"/>
                <a:gd name="T2" fmla="*/ 771 w 1071"/>
                <a:gd name="T3" fmla="*/ 0 h 107"/>
                <a:gd name="T4" fmla="*/ 0 w 1071"/>
                <a:gd name="T5" fmla="*/ 0 h 107"/>
                <a:gd name="T6" fmla="*/ 0 w 1071"/>
                <a:gd name="T7" fmla="*/ 107 h 107"/>
                <a:gd name="T8" fmla="*/ 621 w 1071"/>
                <a:gd name="T9" fmla="*/ 107 h 107"/>
                <a:gd name="T10" fmla="*/ 621 w 1071"/>
                <a:gd name="T11" fmla="*/ 42 h 107"/>
                <a:gd name="T12" fmla="*/ 1071 w 1071"/>
                <a:gd name="T13" fmla="*/ 42 h 107"/>
                <a:gd name="T14" fmla="*/ 1071 w 1071"/>
                <a:gd name="T1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1" h="107">
                  <a:moveTo>
                    <a:pt x="1071" y="0"/>
                  </a:moveTo>
                  <a:lnTo>
                    <a:pt x="771" y="0"/>
                  </a:lnTo>
                  <a:lnTo>
                    <a:pt x="0" y="0"/>
                  </a:lnTo>
                  <a:lnTo>
                    <a:pt x="0" y="107"/>
                  </a:lnTo>
                  <a:lnTo>
                    <a:pt x="621" y="107"/>
                  </a:lnTo>
                  <a:lnTo>
                    <a:pt x="621" y="42"/>
                  </a:lnTo>
                  <a:lnTo>
                    <a:pt x="1071" y="42"/>
                  </a:lnTo>
                  <a:lnTo>
                    <a:pt x="10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PA-îṧļîḓé"/>
            <p:cNvSpPr/>
            <p:nvPr>
              <p:custDataLst>
                <p:tags r:id="rId111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solidFill>
              <a:srgbClr val="0095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PA-íŝḷîḋe"/>
            <p:cNvSpPr/>
            <p:nvPr>
              <p:custDataLst>
                <p:tags r:id="rId112"/>
              </p:custDataLst>
            </p:nvPr>
          </p:nvSpPr>
          <p:spPr bwMode="auto">
            <a:xfrm>
              <a:off x="7583488" y="4413251"/>
              <a:ext cx="714375" cy="103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PA-ïş1íḍê"/>
            <p:cNvSpPr/>
            <p:nvPr>
              <p:custDataLst>
                <p:tags r:id="rId113"/>
              </p:custDataLst>
            </p:nvPr>
          </p:nvSpPr>
          <p:spPr bwMode="auto">
            <a:xfrm>
              <a:off x="7431088" y="5264151"/>
              <a:ext cx="1189038" cy="355600"/>
            </a:xfrm>
            <a:custGeom>
              <a:avLst/>
              <a:gdLst>
                <a:gd name="T0" fmla="*/ 70 w 70"/>
                <a:gd name="T1" fmla="*/ 21 h 21"/>
                <a:gd name="T2" fmla="*/ 0 w 70"/>
                <a:gd name="T3" fmla="*/ 21 h 21"/>
                <a:gd name="T4" fmla="*/ 0 w 70"/>
                <a:gd name="T5" fmla="*/ 0 h 21"/>
                <a:gd name="T6" fmla="*/ 70 w 70"/>
                <a:gd name="T7" fmla="*/ 0 h 21"/>
                <a:gd name="T8" fmla="*/ 70 w 70"/>
                <a:gd name="T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1">
                  <a:moveTo>
                    <a:pt x="7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6" y="0"/>
                    <a:pt x="66" y="21"/>
                    <a:pt x="70" y="21"/>
                  </a:cubicBezTo>
                  <a:close/>
                </a:path>
              </a:pathLst>
            </a:cu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PA-í$lïḋê"/>
            <p:cNvSpPr/>
            <p:nvPr>
              <p:custDataLst>
                <p:tags r:id="rId114"/>
              </p:custDataLst>
            </p:nvPr>
          </p:nvSpPr>
          <p:spPr bwMode="auto">
            <a:xfrm>
              <a:off x="7243763" y="5264151"/>
              <a:ext cx="373063" cy="355600"/>
            </a:xfrm>
            <a:prstGeom prst="ellipse">
              <a:avLst/>
            </a:prstGeom>
            <a:solidFill>
              <a:srgbClr val="FFF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PA-îsḷîďê"/>
            <p:cNvSpPr/>
            <p:nvPr>
              <p:custDataLst>
                <p:tags r:id="rId115"/>
              </p:custDataLst>
            </p:nvPr>
          </p:nvSpPr>
          <p:spPr bwMode="auto">
            <a:xfrm>
              <a:off x="6172200" y="5178426"/>
              <a:ext cx="527050" cy="527050"/>
            </a:xfrm>
            <a:prstGeom prst="ellipse">
              <a:avLst/>
            </a:pr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PA-îS1ídè"/>
            <p:cNvSpPr/>
            <p:nvPr>
              <p:custDataLst>
                <p:tags r:id="rId116"/>
              </p:custDataLst>
            </p:nvPr>
          </p:nvSpPr>
          <p:spPr bwMode="auto">
            <a:xfrm>
              <a:off x="6445250" y="5178426"/>
              <a:ext cx="2174875" cy="527050"/>
            </a:xfrm>
            <a:custGeom>
              <a:avLst/>
              <a:gdLst>
                <a:gd name="T0" fmla="*/ 128 w 128"/>
                <a:gd name="T1" fmla="*/ 0 h 31"/>
                <a:gd name="T2" fmla="*/ 0 w 128"/>
                <a:gd name="T3" fmla="*/ 0 h 31"/>
                <a:gd name="T4" fmla="*/ 0 w 128"/>
                <a:gd name="T5" fmla="*/ 31 h 31"/>
                <a:gd name="T6" fmla="*/ 128 w 128"/>
                <a:gd name="T7" fmla="*/ 31 h 31"/>
                <a:gd name="T8" fmla="*/ 128 w 128"/>
                <a:gd name="T9" fmla="*/ 26 h 31"/>
                <a:gd name="T10" fmla="*/ 58 w 128"/>
                <a:gd name="T11" fmla="*/ 26 h 31"/>
                <a:gd name="T12" fmla="*/ 47 w 128"/>
                <a:gd name="T13" fmla="*/ 16 h 31"/>
                <a:gd name="T14" fmla="*/ 58 w 128"/>
                <a:gd name="T15" fmla="*/ 5 h 31"/>
                <a:gd name="T16" fmla="*/ 128 w 128"/>
                <a:gd name="T17" fmla="*/ 5 h 31"/>
                <a:gd name="T18" fmla="*/ 128 w 128"/>
                <a:gd name="T1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31">
                  <a:moveTo>
                    <a:pt x="12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8" y="31"/>
                    <a:pt x="128" y="31"/>
                    <a:pt x="128" y="31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2" y="26"/>
                    <a:pt x="47" y="22"/>
                    <a:pt x="47" y="16"/>
                  </a:cubicBezTo>
                  <a:cubicBezTo>
                    <a:pt x="47" y="10"/>
                    <a:pt x="52" y="5"/>
                    <a:pt x="58" y="5"/>
                  </a:cubicBezTo>
                  <a:cubicBezTo>
                    <a:pt x="128" y="5"/>
                    <a:pt x="128" y="5"/>
                    <a:pt x="128" y="5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415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PA-iṩḷiďè"/>
            <p:cNvSpPr/>
            <p:nvPr>
              <p:custDataLst>
                <p:tags r:id="rId117"/>
              </p:custDataLst>
            </p:nvPr>
          </p:nvSpPr>
          <p:spPr bwMode="auto">
            <a:xfrm>
              <a:off x="7243763" y="3598863"/>
              <a:ext cx="849313" cy="747713"/>
            </a:xfrm>
            <a:custGeom>
              <a:avLst/>
              <a:gdLst>
                <a:gd name="T0" fmla="*/ 22 w 50"/>
                <a:gd name="T1" fmla="*/ 4 h 44"/>
                <a:gd name="T2" fmla="*/ 2 w 50"/>
                <a:gd name="T3" fmla="*/ 9 h 44"/>
                <a:gd name="T4" fmla="*/ 2 w 50"/>
                <a:gd name="T5" fmla="*/ 25 h 44"/>
                <a:gd name="T6" fmla="*/ 26 w 50"/>
                <a:gd name="T7" fmla="*/ 44 h 44"/>
                <a:gd name="T8" fmla="*/ 50 w 50"/>
                <a:gd name="T9" fmla="*/ 18 h 44"/>
                <a:gd name="T10" fmla="*/ 39 w 50"/>
                <a:gd name="T11" fmla="*/ 3 h 44"/>
                <a:gd name="T12" fmla="*/ 29 w 50"/>
                <a:gd name="T13" fmla="*/ 3 h 44"/>
                <a:gd name="T14" fmla="*/ 22 w 50"/>
                <a:gd name="T15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44">
                  <a:moveTo>
                    <a:pt x="22" y="4"/>
                  </a:moveTo>
                  <a:cubicBezTo>
                    <a:pt x="15" y="3"/>
                    <a:pt x="6" y="0"/>
                    <a:pt x="2" y="9"/>
                  </a:cubicBezTo>
                  <a:cubicBezTo>
                    <a:pt x="0" y="14"/>
                    <a:pt x="0" y="20"/>
                    <a:pt x="2" y="25"/>
                  </a:cubicBezTo>
                  <a:cubicBezTo>
                    <a:pt x="5" y="40"/>
                    <a:pt x="15" y="44"/>
                    <a:pt x="26" y="44"/>
                  </a:cubicBezTo>
                  <a:cubicBezTo>
                    <a:pt x="41" y="44"/>
                    <a:pt x="50" y="32"/>
                    <a:pt x="50" y="18"/>
                  </a:cubicBezTo>
                  <a:cubicBezTo>
                    <a:pt x="50" y="10"/>
                    <a:pt x="46" y="4"/>
                    <a:pt x="39" y="3"/>
                  </a:cubicBezTo>
                  <a:cubicBezTo>
                    <a:pt x="35" y="2"/>
                    <a:pt x="32" y="3"/>
                    <a:pt x="29" y="3"/>
                  </a:cubicBezTo>
                  <a:cubicBezTo>
                    <a:pt x="27" y="3"/>
                    <a:pt x="25" y="4"/>
                    <a:pt x="22" y="4"/>
                  </a:cubicBezTo>
                </a:path>
              </a:pathLst>
            </a:custGeom>
            <a:solidFill>
              <a:srgbClr val="FF4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PA-iśľiḑe"/>
            <p:cNvSpPr/>
            <p:nvPr>
              <p:custDataLst>
                <p:tags r:id="rId118"/>
              </p:custDataLst>
            </p:nvPr>
          </p:nvSpPr>
          <p:spPr bwMode="auto">
            <a:xfrm>
              <a:off x="7446963" y="3667126"/>
              <a:ext cx="357188" cy="84138"/>
            </a:xfrm>
            <a:custGeom>
              <a:avLst/>
              <a:gdLst>
                <a:gd name="T0" fmla="*/ 2 w 21"/>
                <a:gd name="T1" fmla="*/ 0 h 5"/>
                <a:gd name="T2" fmla="*/ 0 w 21"/>
                <a:gd name="T3" fmla="*/ 1 h 5"/>
                <a:gd name="T4" fmla="*/ 12 w 21"/>
                <a:gd name="T5" fmla="*/ 5 h 5"/>
                <a:gd name="T6" fmla="*/ 20 w 21"/>
                <a:gd name="T7" fmla="*/ 1 h 5"/>
                <a:gd name="T8" fmla="*/ 18 w 21"/>
                <a:gd name="T9" fmla="*/ 0 h 5"/>
                <a:gd name="T10" fmla="*/ 15 w 21"/>
                <a:gd name="T11" fmla="*/ 1 h 5"/>
                <a:gd name="T12" fmla="*/ 12 w 21"/>
                <a:gd name="T13" fmla="*/ 1 h 5"/>
                <a:gd name="T14" fmla="*/ 12 w 21"/>
                <a:gd name="T15" fmla="*/ 1 h 5"/>
                <a:gd name="T16" fmla="*/ 7 w 21"/>
                <a:gd name="T17" fmla="*/ 1 h 5"/>
                <a:gd name="T18" fmla="*/ 2 w 21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5">
                  <a:moveTo>
                    <a:pt x="2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5" y="5"/>
                    <a:pt x="12" y="5"/>
                  </a:cubicBezTo>
                  <a:cubicBezTo>
                    <a:pt x="18" y="5"/>
                    <a:pt x="21" y="2"/>
                    <a:pt x="20" y="1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7" y="0"/>
                    <a:pt x="16" y="1"/>
                    <a:pt x="15" y="1"/>
                  </a:cubicBezTo>
                  <a:cubicBezTo>
                    <a:pt x="14" y="1"/>
                    <a:pt x="14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0" y="1"/>
                    <a:pt x="9" y="1"/>
                    <a:pt x="7" y="1"/>
                  </a:cubicBezTo>
                  <a:cubicBezTo>
                    <a:pt x="6" y="1"/>
                    <a:pt x="4" y="0"/>
                    <a:pt x="2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PA-íśliďê"/>
            <p:cNvSpPr/>
            <p:nvPr>
              <p:custDataLst>
                <p:tags r:id="rId119"/>
              </p:custDataLst>
            </p:nvPr>
          </p:nvSpPr>
          <p:spPr bwMode="auto">
            <a:xfrm>
              <a:off x="7616825" y="3513138"/>
              <a:ext cx="50800" cy="220663"/>
            </a:xfrm>
            <a:custGeom>
              <a:avLst/>
              <a:gdLst>
                <a:gd name="T0" fmla="*/ 2 w 3"/>
                <a:gd name="T1" fmla="*/ 3 h 13"/>
                <a:gd name="T2" fmla="*/ 1 w 3"/>
                <a:gd name="T3" fmla="*/ 8 h 13"/>
                <a:gd name="T4" fmla="*/ 2 w 3"/>
                <a:gd name="T5" fmla="*/ 13 h 13"/>
                <a:gd name="T6" fmla="*/ 0 w 3"/>
                <a:gd name="T7" fmla="*/ 13 h 13"/>
                <a:gd name="T8" fmla="*/ 0 w 3"/>
                <a:gd name="T9" fmla="*/ 1 h 13"/>
                <a:gd name="T10" fmla="*/ 2 w 3"/>
                <a:gd name="T11" fmla="*/ 0 h 13"/>
                <a:gd name="T12" fmla="*/ 2 w 3"/>
                <a:gd name="T13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3">
                  <a:moveTo>
                    <a:pt x="2" y="3"/>
                  </a:moveTo>
                  <a:cubicBezTo>
                    <a:pt x="2" y="5"/>
                    <a:pt x="2" y="6"/>
                    <a:pt x="1" y="8"/>
                  </a:cubicBezTo>
                  <a:cubicBezTo>
                    <a:pt x="1" y="10"/>
                    <a:pt x="2" y="11"/>
                    <a:pt x="2" y="13"/>
                  </a:cubicBezTo>
                  <a:cubicBezTo>
                    <a:pt x="1" y="13"/>
                    <a:pt x="1" y="13"/>
                    <a:pt x="0" y="13"/>
                  </a:cubicBezTo>
                  <a:cubicBezTo>
                    <a:pt x="0" y="9"/>
                    <a:pt x="0" y="5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783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PA-íšļïdé"/>
            <p:cNvSpPr/>
            <p:nvPr>
              <p:custDataLst>
                <p:tags r:id="rId120"/>
              </p:custDataLst>
            </p:nvPr>
          </p:nvSpPr>
          <p:spPr bwMode="auto">
            <a:xfrm>
              <a:off x="7804150" y="3667126"/>
              <a:ext cx="204788" cy="134938"/>
            </a:xfrm>
            <a:custGeom>
              <a:avLst/>
              <a:gdLst>
                <a:gd name="T0" fmla="*/ 5 w 12"/>
                <a:gd name="T1" fmla="*/ 0 h 8"/>
                <a:gd name="T2" fmla="*/ 4 w 12"/>
                <a:gd name="T3" fmla="*/ 1 h 8"/>
                <a:gd name="T4" fmla="*/ 1 w 12"/>
                <a:gd name="T5" fmla="*/ 5 h 8"/>
                <a:gd name="T6" fmla="*/ 9 w 12"/>
                <a:gd name="T7" fmla="*/ 8 h 8"/>
                <a:gd name="T8" fmla="*/ 10 w 12"/>
                <a:gd name="T9" fmla="*/ 8 h 8"/>
                <a:gd name="T10" fmla="*/ 12 w 12"/>
                <a:gd name="T11" fmla="*/ 7 h 8"/>
                <a:gd name="T12" fmla="*/ 11 w 12"/>
                <a:gd name="T13" fmla="*/ 4 h 8"/>
                <a:gd name="T14" fmla="*/ 5 w 12"/>
                <a:gd name="T1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8">
                  <a:moveTo>
                    <a:pt x="5" y="0"/>
                  </a:moveTo>
                  <a:cubicBezTo>
                    <a:pt x="5" y="0"/>
                    <a:pt x="4" y="0"/>
                    <a:pt x="4" y="1"/>
                  </a:cubicBezTo>
                  <a:cubicBezTo>
                    <a:pt x="3" y="3"/>
                    <a:pt x="0" y="3"/>
                    <a:pt x="1" y="5"/>
                  </a:cubicBezTo>
                  <a:cubicBezTo>
                    <a:pt x="2" y="6"/>
                    <a:pt x="7" y="7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2" y="8"/>
                    <a:pt x="12" y="7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0" y="2"/>
                    <a:pt x="7" y="0"/>
                    <a:pt x="5" y="0"/>
                  </a:cubicBezTo>
                </a:path>
              </a:pathLst>
            </a:custGeom>
            <a:solidFill>
              <a:srgbClr val="F4D7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PA-îṧḷïďe"/>
            <p:cNvSpPr/>
            <p:nvPr>
              <p:custDataLst>
                <p:tags r:id="rId121"/>
              </p:custDataLst>
            </p:nvPr>
          </p:nvSpPr>
          <p:spPr bwMode="auto">
            <a:xfrm>
              <a:off x="7821613" y="4159251"/>
              <a:ext cx="203200" cy="169863"/>
            </a:xfrm>
            <a:custGeom>
              <a:avLst/>
              <a:gdLst>
                <a:gd name="T0" fmla="*/ 12 w 12"/>
                <a:gd name="T1" fmla="*/ 0 h 10"/>
                <a:gd name="T2" fmla="*/ 12 w 12"/>
                <a:gd name="T3" fmla="*/ 0 h 10"/>
                <a:gd name="T4" fmla="*/ 0 w 12"/>
                <a:gd name="T5" fmla="*/ 10 h 10"/>
                <a:gd name="T6" fmla="*/ 0 w 12"/>
                <a:gd name="T7" fmla="*/ 10 h 10"/>
                <a:gd name="T8" fmla="*/ 12 w 12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1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9" y="5"/>
                    <a:pt x="5" y="8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5" y="8"/>
                    <a:pt x="9" y="5"/>
                    <a:pt x="12" y="0"/>
                  </a:cubicBezTo>
                </a:path>
              </a:pathLst>
            </a:cu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PA-ïṥḻîde"/>
            <p:cNvSpPr/>
            <p:nvPr>
              <p:custDataLst>
                <p:tags r:id="rId122"/>
              </p:custDataLst>
            </p:nvPr>
          </p:nvSpPr>
          <p:spPr bwMode="auto">
            <a:xfrm>
              <a:off x="7685088" y="4329113"/>
              <a:ext cx="136525" cy="17463"/>
            </a:xfrm>
            <a:custGeom>
              <a:avLst/>
              <a:gdLst>
                <a:gd name="T0" fmla="*/ 8 w 8"/>
                <a:gd name="T1" fmla="*/ 0 h 1"/>
                <a:gd name="T2" fmla="*/ 0 w 8"/>
                <a:gd name="T3" fmla="*/ 1 h 1"/>
                <a:gd name="T4" fmla="*/ 0 w 8"/>
                <a:gd name="T5" fmla="*/ 1 h 1"/>
                <a:gd name="T6" fmla="*/ 8 w 8"/>
                <a:gd name="T7" fmla="*/ 0 h 1"/>
                <a:gd name="T8" fmla="*/ 8 w 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PA-íSlïḑê"/>
            <p:cNvSpPr/>
            <p:nvPr>
              <p:custDataLst>
                <p:tags r:id="rId123"/>
              </p:custDataLst>
            </p:nvPr>
          </p:nvSpPr>
          <p:spPr bwMode="auto">
            <a:xfrm>
              <a:off x="7243763" y="3667126"/>
              <a:ext cx="781050" cy="679450"/>
            </a:xfrm>
            <a:custGeom>
              <a:avLst/>
              <a:gdLst>
                <a:gd name="T0" fmla="*/ 7 w 46"/>
                <a:gd name="T1" fmla="*/ 0 h 40"/>
                <a:gd name="T2" fmla="*/ 2 w 46"/>
                <a:gd name="T3" fmla="*/ 5 h 40"/>
                <a:gd name="T4" fmla="*/ 2 w 46"/>
                <a:gd name="T5" fmla="*/ 21 h 40"/>
                <a:gd name="T6" fmla="*/ 26 w 46"/>
                <a:gd name="T7" fmla="*/ 40 h 40"/>
                <a:gd name="T8" fmla="*/ 34 w 46"/>
                <a:gd name="T9" fmla="*/ 39 h 40"/>
                <a:gd name="T10" fmla="*/ 46 w 46"/>
                <a:gd name="T11" fmla="*/ 29 h 40"/>
                <a:gd name="T12" fmla="*/ 31 w 46"/>
                <a:gd name="T13" fmla="*/ 33 h 40"/>
                <a:gd name="T14" fmla="*/ 15 w 46"/>
                <a:gd name="T15" fmla="*/ 27 h 40"/>
                <a:gd name="T16" fmla="*/ 6 w 46"/>
                <a:gd name="T17" fmla="*/ 12 h 40"/>
                <a:gd name="T18" fmla="*/ 6 w 46"/>
                <a:gd name="T19" fmla="*/ 3 h 40"/>
                <a:gd name="T20" fmla="*/ 7 w 46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40">
                  <a:moveTo>
                    <a:pt x="7" y="0"/>
                  </a:moveTo>
                  <a:cubicBezTo>
                    <a:pt x="5" y="1"/>
                    <a:pt x="3" y="3"/>
                    <a:pt x="2" y="5"/>
                  </a:cubicBezTo>
                  <a:cubicBezTo>
                    <a:pt x="0" y="10"/>
                    <a:pt x="0" y="16"/>
                    <a:pt x="2" y="21"/>
                  </a:cubicBezTo>
                  <a:cubicBezTo>
                    <a:pt x="5" y="36"/>
                    <a:pt x="15" y="40"/>
                    <a:pt x="26" y="40"/>
                  </a:cubicBezTo>
                  <a:cubicBezTo>
                    <a:pt x="29" y="40"/>
                    <a:pt x="31" y="39"/>
                    <a:pt x="34" y="39"/>
                  </a:cubicBezTo>
                  <a:cubicBezTo>
                    <a:pt x="39" y="37"/>
                    <a:pt x="43" y="34"/>
                    <a:pt x="46" y="29"/>
                  </a:cubicBezTo>
                  <a:cubicBezTo>
                    <a:pt x="41" y="31"/>
                    <a:pt x="36" y="33"/>
                    <a:pt x="31" y="33"/>
                  </a:cubicBezTo>
                  <a:cubicBezTo>
                    <a:pt x="25" y="33"/>
                    <a:pt x="19" y="31"/>
                    <a:pt x="15" y="27"/>
                  </a:cubicBezTo>
                  <a:cubicBezTo>
                    <a:pt x="11" y="24"/>
                    <a:pt x="7" y="18"/>
                    <a:pt x="6" y="12"/>
                  </a:cubicBezTo>
                  <a:cubicBezTo>
                    <a:pt x="6" y="9"/>
                    <a:pt x="6" y="6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</a:path>
              </a:pathLst>
            </a:custGeom>
            <a:solidFill>
              <a:srgbClr val="DA3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PA-íṩļîdé"/>
            <p:cNvSpPr/>
            <p:nvPr>
              <p:custDataLst>
                <p:tags r:id="rId124"/>
              </p:custDataLst>
            </p:nvPr>
          </p:nvSpPr>
          <p:spPr bwMode="auto">
            <a:xfrm>
              <a:off x="5424488" y="1508126"/>
              <a:ext cx="50800" cy="527050"/>
            </a:xfrm>
            <a:prstGeom prst="rect">
              <a:avLst/>
            </a:prstGeom>
            <a:solidFill>
              <a:srgbClr val="1E32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PA-ïṥ1iďe"/>
            <p:cNvSpPr/>
            <p:nvPr>
              <p:custDataLst>
                <p:tags r:id="rId125"/>
              </p:custDataLst>
            </p:nvPr>
          </p:nvSpPr>
          <p:spPr bwMode="auto">
            <a:xfrm>
              <a:off x="5373688" y="2017713"/>
              <a:ext cx="152400" cy="153988"/>
            </a:xfrm>
            <a:prstGeom prst="ellipse">
              <a:avLst/>
            </a:prstGeom>
            <a:solidFill>
              <a:srgbClr val="FFC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PA-ïṡľiḍe"/>
            <p:cNvSpPr/>
            <p:nvPr>
              <p:custDataLst>
                <p:tags r:id="rId126"/>
              </p:custDataLst>
            </p:nvPr>
          </p:nvSpPr>
          <p:spPr bwMode="auto">
            <a:xfrm>
              <a:off x="5305425" y="1117601"/>
              <a:ext cx="2532063" cy="782638"/>
            </a:xfrm>
            <a:custGeom>
              <a:avLst/>
              <a:gdLst>
                <a:gd name="T0" fmla="*/ 803 w 1595"/>
                <a:gd name="T1" fmla="*/ 493 h 493"/>
                <a:gd name="T2" fmla="*/ 1595 w 1595"/>
                <a:gd name="T3" fmla="*/ 246 h 493"/>
                <a:gd name="T4" fmla="*/ 803 w 1595"/>
                <a:gd name="T5" fmla="*/ 0 h 493"/>
                <a:gd name="T6" fmla="*/ 0 w 1595"/>
                <a:gd name="T7" fmla="*/ 246 h 493"/>
                <a:gd name="T8" fmla="*/ 803 w 1595"/>
                <a:gd name="T9" fmla="*/ 493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5" h="493">
                  <a:moveTo>
                    <a:pt x="803" y="493"/>
                  </a:moveTo>
                  <a:lnTo>
                    <a:pt x="1595" y="246"/>
                  </a:lnTo>
                  <a:lnTo>
                    <a:pt x="803" y="0"/>
                  </a:lnTo>
                  <a:lnTo>
                    <a:pt x="0" y="246"/>
                  </a:lnTo>
                  <a:lnTo>
                    <a:pt x="803" y="493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PA-组合 6"/>
          <p:cNvGrpSpPr/>
          <p:nvPr>
            <p:custDataLst>
              <p:tags r:id="rId11"/>
            </p:custDataLst>
          </p:nvPr>
        </p:nvGrpSpPr>
        <p:grpSpPr>
          <a:xfrm>
            <a:off x="393141" y="1855080"/>
            <a:ext cx="6788021" cy="788404"/>
            <a:chOff x="654894" y="2050313"/>
            <a:chExt cx="7136556" cy="664312"/>
          </a:xfrm>
        </p:grpSpPr>
        <p:sp>
          <p:nvSpPr>
            <p:cNvPr id="2" name="PA-圆角矩形 1"/>
            <p:cNvSpPr/>
            <p:nvPr>
              <p:custDataLst>
                <p:tags r:id="rId34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PA-圆角矩形 152"/>
            <p:cNvSpPr/>
            <p:nvPr>
              <p:custDataLst>
                <p:tags r:id="rId35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/>
                <a:t>沈一鸣</a:t>
              </a:r>
            </a:p>
          </p:txBody>
        </p:sp>
        <p:sp>
          <p:nvSpPr>
            <p:cNvPr id="154" name="PA-圆角矩形 153"/>
            <p:cNvSpPr/>
            <p:nvPr>
              <p:custDataLst>
                <p:tags r:id="rId36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" name="PA-椭圆 2"/>
            <p:cNvSpPr/>
            <p:nvPr>
              <p:custDataLst>
                <p:tags r:id="rId37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5" name="PA-椭圆 154"/>
            <p:cNvSpPr/>
            <p:nvPr>
              <p:custDataLst>
                <p:tags r:id="rId38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PA-直接连接符 5"/>
            <p:cNvCxnSpPr>
              <a:stCxn id="3" idx="6"/>
              <a:endCxn id="155" idx="2"/>
            </p:cNvCxnSpPr>
            <p:nvPr>
              <p:custDataLst>
                <p:tags r:id="rId39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7" name="PA-组合 156"/>
          <p:cNvGrpSpPr/>
          <p:nvPr>
            <p:custDataLst>
              <p:tags r:id="rId12"/>
            </p:custDataLst>
          </p:nvPr>
        </p:nvGrpSpPr>
        <p:grpSpPr>
          <a:xfrm>
            <a:off x="393141" y="2760062"/>
            <a:ext cx="6838852" cy="793426"/>
            <a:chOff x="654894" y="2050313"/>
            <a:chExt cx="7136556" cy="664312"/>
          </a:xfrm>
        </p:grpSpPr>
        <p:sp>
          <p:nvSpPr>
            <p:cNvPr id="158" name="PA-圆角矩形 157"/>
            <p:cNvSpPr/>
            <p:nvPr>
              <p:custDataLst>
                <p:tags r:id="rId28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PA-圆角矩形 158"/>
            <p:cNvSpPr/>
            <p:nvPr>
              <p:custDataLst>
                <p:tags r:id="rId29"/>
              </p:custDataLst>
            </p:nvPr>
          </p:nvSpPr>
          <p:spPr>
            <a:xfrm>
              <a:off x="752129" y="2151612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endParaRPr lang="zh-CN" altLang="en-US" sz="1600" dirty="0"/>
            </a:p>
          </p:txBody>
        </p:sp>
        <p:sp>
          <p:nvSpPr>
            <p:cNvPr id="160" name="PA-圆角矩形 159"/>
            <p:cNvSpPr/>
            <p:nvPr>
              <p:custDataLst>
                <p:tags r:id="rId30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1" name="PA-椭圆 160"/>
            <p:cNvSpPr/>
            <p:nvPr>
              <p:custDataLst>
                <p:tags r:id="rId31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PA-椭圆 161"/>
            <p:cNvSpPr/>
            <p:nvPr>
              <p:custDataLst>
                <p:tags r:id="rId32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3" name="PA-直接连接符 162"/>
            <p:cNvCxnSpPr>
              <a:stCxn id="161" idx="6"/>
              <a:endCxn id="162" idx="2"/>
            </p:cNvCxnSpPr>
            <p:nvPr>
              <p:custDataLst>
                <p:tags r:id="rId33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4" name="PA-文本框 163"/>
          <p:cNvSpPr txBox="1"/>
          <p:nvPr>
            <p:custDataLst>
              <p:tags r:id="rId13"/>
            </p:custDataLst>
          </p:nvPr>
        </p:nvSpPr>
        <p:spPr>
          <a:xfrm>
            <a:off x="472616" y="4962134"/>
            <a:ext cx="5041228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年教育部项目</a:t>
            </a:r>
            <a:endParaRPr lang="zh-CN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5" name="PA-组合 164"/>
          <p:cNvGrpSpPr/>
          <p:nvPr>
            <p:custDataLst>
              <p:tags r:id="rId14"/>
            </p:custDataLst>
          </p:nvPr>
        </p:nvGrpSpPr>
        <p:grpSpPr>
          <a:xfrm>
            <a:off x="358277" y="3721572"/>
            <a:ext cx="6848522" cy="806997"/>
            <a:chOff x="654894" y="2050313"/>
            <a:chExt cx="7136556" cy="664312"/>
          </a:xfrm>
        </p:grpSpPr>
        <p:sp>
          <p:nvSpPr>
            <p:cNvPr id="166" name="PA-圆角矩形 165"/>
            <p:cNvSpPr/>
            <p:nvPr>
              <p:custDataLst>
                <p:tags r:id="rId22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PA-圆角矩形 166"/>
            <p:cNvSpPr/>
            <p:nvPr>
              <p:custDataLst>
                <p:tags r:id="rId23"/>
              </p:custDataLst>
            </p:nvPr>
          </p:nvSpPr>
          <p:spPr>
            <a:xfrm>
              <a:off x="806192" y="2134680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8" name="PA-圆角矩形 167"/>
            <p:cNvSpPr/>
            <p:nvPr>
              <p:custDataLst>
                <p:tags r:id="rId24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9" name="PA-椭圆 168"/>
            <p:cNvSpPr/>
            <p:nvPr>
              <p:custDataLst>
                <p:tags r:id="rId25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0" name="PA-椭圆 169"/>
            <p:cNvSpPr/>
            <p:nvPr>
              <p:custDataLst>
                <p:tags r:id="rId26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1" name="PA-直接连接符 170"/>
            <p:cNvCxnSpPr>
              <a:stCxn id="169" idx="6"/>
              <a:endCxn id="170" idx="2"/>
            </p:cNvCxnSpPr>
            <p:nvPr>
              <p:custDataLst>
                <p:tags r:id="rId27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/>
          <p:cNvSpPr/>
          <p:nvPr/>
        </p:nvSpPr>
        <p:spPr>
          <a:xfrm>
            <a:off x="585548" y="206968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沈一鸣</a:t>
            </a:r>
          </a:p>
        </p:txBody>
      </p:sp>
      <p:grpSp>
        <p:nvGrpSpPr>
          <p:cNvPr id="175" name="PA-组合 6"/>
          <p:cNvGrpSpPr/>
          <p:nvPr>
            <p:custDataLst>
              <p:tags r:id="rId15"/>
            </p:custDataLst>
          </p:nvPr>
        </p:nvGrpSpPr>
        <p:grpSpPr>
          <a:xfrm>
            <a:off x="475896" y="5646739"/>
            <a:ext cx="6788021" cy="788404"/>
            <a:chOff x="654894" y="2050313"/>
            <a:chExt cx="7136556" cy="664312"/>
          </a:xfrm>
        </p:grpSpPr>
        <p:sp>
          <p:nvSpPr>
            <p:cNvPr id="176" name="PA-圆角矩形 1"/>
            <p:cNvSpPr/>
            <p:nvPr>
              <p:custDataLst>
                <p:tags r:id="rId16"/>
              </p:custDataLst>
            </p:nvPr>
          </p:nvSpPr>
          <p:spPr>
            <a:xfrm>
              <a:off x="654894" y="2050313"/>
              <a:ext cx="7136556" cy="664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PA-圆角矩形 152"/>
            <p:cNvSpPr/>
            <p:nvPr>
              <p:custDataLst>
                <p:tags r:id="rId17"/>
              </p:custDataLst>
            </p:nvPr>
          </p:nvSpPr>
          <p:spPr>
            <a:xfrm>
              <a:off x="812162" y="2142695"/>
              <a:ext cx="1229071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i="0" u="none" strike="noStrike" dirty="0">
                  <a:solidFill>
                    <a:srgbClr val="000000"/>
                  </a:solidFill>
                  <a:effectLst/>
                  <a:latin typeface="微软雅黑" panose="020B0503020204020204" charset="-122"/>
                  <a:ea typeface="微软雅黑" panose="020B0503020204020204" charset="-122"/>
                </a:rPr>
                <a:t>张忞煜</a:t>
              </a:r>
              <a:endParaRPr lang="zh-CN" altLang="en-US" dirty="0"/>
            </a:p>
          </p:txBody>
        </p:sp>
        <p:sp>
          <p:nvSpPr>
            <p:cNvPr id="178" name="PA-圆角矩形 153"/>
            <p:cNvSpPr/>
            <p:nvPr>
              <p:custDataLst>
                <p:tags r:id="rId18"/>
              </p:custDataLst>
            </p:nvPr>
          </p:nvSpPr>
          <p:spPr>
            <a:xfrm>
              <a:off x="2257079" y="2151612"/>
              <a:ext cx="5372446" cy="46171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0" u="none" strike="noStrike" kern="1200" dirty="0">
                <a:solidFill>
                  <a:srgbClr val="000000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9" name="PA-椭圆 2"/>
            <p:cNvSpPr/>
            <p:nvPr>
              <p:custDataLst>
                <p:tags r:id="rId19"/>
              </p:custDataLst>
            </p:nvPr>
          </p:nvSpPr>
          <p:spPr>
            <a:xfrm flipV="1">
              <a:off x="1853322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PA-椭圆 154"/>
            <p:cNvSpPr/>
            <p:nvPr>
              <p:custDataLst>
                <p:tags r:id="rId20"/>
              </p:custDataLst>
            </p:nvPr>
          </p:nvSpPr>
          <p:spPr>
            <a:xfrm flipV="1">
              <a:off x="2327667" y="2355678"/>
              <a:ext cx="53583" cy="53583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1" name="PA-直接连接符 5"/>
            <p:cNvCxnSpPr>
              <a:stCxn id="179" idx="6"/>
              <a:endCxn id="180" idx="2"/>
            </p:cNvCxnSpPr>
            <p:nvPr>
              <p:custDataLst>
                <p:tags r:id="rId21"/>
              </p:custDataLst>
            </p:nvPr>
          </p:nvCxnSpPr>
          <p:spPr>
            <a:xfrm>
              <a:off x="1906905" y="2382469"/>
              <a:ext cx="420762" cy="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矩形 8"/>
          <p:cNvSpPr/>
          <p:nvPr/>
        </p:nvSpPr>
        <p:spPr>
          <a:xfrm>
            <a:off x="2186493" y="5848487"/>
            <a:ext cx="46323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印度政教关系史视野下的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治世之道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研究 </a:t>
            </a:r>
          </a:p>
        </p:txBody>
      </p:sp>
      <p:sp>
        <p:nvSpPr>
          <p:cNvPr id="183" name="矩形 182"/>
          <p:cNvSpPr/>
          <p:nvPr/>
        </p:nvSpPr>
        <p:spPr>
          <a:xfrm>
            <a:off x="639418" y="3002501"/>
            <a:ext cx="7665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刘莹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" name="矩形 183"/>
          <p:cNvSpPr/>
          <p:nvPr/>
        </p:nvSpPr>
        <p:spPr>
          <a:xfrm>
            <a:off x="558441" y="3982170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刘雪瑽</a:t>
            </a:r>
            <a:endParaRPr lang="zh-CN" altLang="en-US" sz="1600" dirty="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986944" y="2997302"/>
            <a:ext cx="50958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日本儒学近代转型与中国哲学学术体系生成研究 </a:t>
            </a:r>
          </a:p>
        </p:txBody>
      </p:sp>
      <p:sp>
        <p:nvSpPr>
          <p:cNvPr id="11" name="矩形 10"/>
          <p:cNvSpPr/>
          <p:nvPr/>
        </p:nvSpPr>
        <p:spPr>
          <a:xfrm>
            <a:off x="2120537" y="3941900"/>
            <a:ext cx="4350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日本妖怪学学术史研究（</a:t>
            </a:r>
            <a:r>
              <a:rPr lang="en-US" altLang="zh-CN" dirty="0">
                <a:latin typeface="微软雅黑" panose="020B0503020204020204" charset="-122"/>
                <a:ea typeface="微软雅黑" panose="020B0503020204020204" charset="-122"/>
              </a:rPr>
              <a:t>1893—2023</a:t>
            </a:r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） </a:t>
            </a:r>
          </a:p>
        </p:txBody>
      </p:sp>
      <p:sp>
        <p:nvSpPr>
          <p:cNvPr id="12" name="矩形 11"/>
          <p:cNvSpPr/>
          <p:nvPr/>
        </p:nvSpPr>
        <p:spPr>
          <a:xfrm>
            <a:off x="2092665" y="2057600"/>
            <a:ext cx="34798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中国伊斯兰古典诗歌整理与研究 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2" grpId="0" animBg="1"/>
      <p:bldP spid="17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6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7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8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1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024932" y="1552575"/>
          <a:ext cx="9136073" cy="4335204"/>
        </p:xfrm>
        <a:graphic>
          <a:graphicData uri="http://schemas.openxmlformats.org/drawingml/2006/table">
            <a:tbl>
              <a:tblPr firstRow="1" bandRow="1">
                <a:effectLst>
                  <a:outerShdw blurRad="279400" dist="50800" dir="5400000" algn="ctr" rotWithShape="0">
                    <a:srgbClr val="000000">
                      <a:alpha val="39000"/>
                    </a:srgbClr>
                  </a:outerShdw>
                </a:effectLst>
                <a:tableStyleId>{FABFCF23-3B69-468F-B69F-88F6DE6A72F2}</a:tableStyleId>
              </a:tblPr>
              <a:tblGrid>
                <a:gridCol w="4280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7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8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项目类别</a:t>
                      </a: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项目负责人</a:t>
                      </a: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项目名称</a:t>
                      </a: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646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国家社科基金优秀博士论文出版项目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陈希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窝阔台汗时代大蒙古国研究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7646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国家社科基金优秀博士论文出版项目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李睿恒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伊拉克库尔德问题研究（</a:t>
                      </a:r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1958—2003</a:t>
                      </a:r>
                      <a:r>
                        <a:rPr lang="zh-CN" alt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）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764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2023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国家社科基金社科学术社团主题学术</a:t>
                      </a:r>
                      <a:endParaRPr lang="en-US" altLang="zh-CN" sz="18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l" rtl="0" fontAlgn="ctr"/>
                      <a:r>
                        <a:rPr lang="en-US" altLang="zh-CN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</a:t>
                      </a:r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活动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资助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陈岗龙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中国蒙古学的学科发展与学术传统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624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2023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国家民委民族研究筑牢专项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施越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题目略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646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中国博士后科学基金第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73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批面上资助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王天驰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altLang="zh-CN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18-19 </a:t>
                      </a:r>
                      <a:r>
                        <a:rPr lang="zh-CN" alt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世纪琉球的法典及其与中国法的比较研究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7646">
                <a:tc>
                  <a:txBody>
                    <a:bodyPr/>
                    <a:lstStyle/>
                    <a:p>
                      <a:pPr algn="l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 中国博士后科学基金第</a:t>
                      </a:r>
                      <a:r>
                        <a:rPr lang="en-US" altLang="zh-CN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74</a:t>
                      </a:r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批面上资助项目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</a:rPr>
                        <a:t>窦淳耀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CN" altLang="en-US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历史语义学视阈下情感成语的汉俄对比研究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-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5388" y="315165"/>
            <a:ext cx="750299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外国语学院</a:t>
            </a:r>
            <a:r>
              <a:rPr lang="zh-CN" altLang="en-US" sz="36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在研省部级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科研项目</a:t>
            </a:r>
            <a:endParaRPr lang="en-US" altLang="zh-CN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64" name="PA-直接连接符 163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PA-直接连接符 165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PA-组合 2"/>
          <p:cNvGrpSpPr/>
          <p:nvPr>
            <p:custDataLst>
              <p:tags r:id="rId4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193" name="PA-文本框 39"/>
            <p:cNvSpPr txBox="1"/>
            <p:nvPr>
              <p:custDataLst>
                <p:tags r:id="rId16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PA-文本框 41"/>
            <p:cNvSpPr txBox="1"/>
            <p:nvPr>
              <p:custDataLst>
                <p:tags r:id="rId17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170" name="PA-任意多边形 8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1" name="PA-任意多边形 42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2" name="PA-任意多边形 43"/>
              <p:cNvSpPr>
                <a:spLocks noEditPoint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3" name="PA-任意多边形 44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4" name="PA-任意多边形 45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5" name="PA-任意多边形 46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6" name="PA-任意多边形 47"/>
              <p:cNvSpPr>
                <a:spLocks noEditPoints="1"/>
              </p:cNvSpPr>
              <p:nvPr>
                <p:custDataLst>
                  <p:tags r:id="rId24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7" name="PA-任意多边形 48"/>
              <p:cNvSpPr>
                <a:spLocks noEditPoint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8" name="PA-任意多边形 49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9" name="PA-任意多边形 50"/>
              <p:cNvSpPr>
                <a:spLocks noEditPoint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0" name="PA-任意多边形 51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1" name="PA-任意多边形 52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2" name="PA-任意多边形 53"/>
              <p:cNvSpPr>
                <a:spLocks noEditPoints="1"/>
              </p:cNvSpPr>
              <p:nvPr>
                <p:custDataLst>
                  <p:tags r:id="rId30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3" name="PA-任意多边形 54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4" name="PA-任意多边形 55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5" name="PA-任意多边形 56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6" name="PA-任意多边形 57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7" name="PA-任意多边形 58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8" name="PA-任意多边形 59"/>
              <p:cNvSpPr/>
              <p:nvPr>
                <p:custDataLst>
                  <p:tags r:id="rId36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9" name="PA-任意多边形 60"/>
              <p:cNvSpPr/>
              <p:nvPr>
                <p:custDataLst>
                  <p:tags r:id="rId37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0" name="PA-任意多边形 61"/>
              <p:cNvSpPr/>
              <p:nvPr>
                <p:custDataLst>
                  <p:tags r:id="rId38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1" name="PA-任意多边形 62"/>
              <p:cNvSpPr/>
              <p:nvPr>
                <p:custDataLst>
                  <p:tags r:id="rId39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92" name="PA-任意多边形 71"/>
              <p:cNvSpPr>
                <a:spLocks noEditPoints="1"/>
              </p:cNvSpPr>
              <p:nvPr>
                <p:custDataLst>
                  <p:tags r:id="rId40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06" name="PA-矩形 3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63855" y="2675890"/>
            <a:ext cx="4214495" cy="2131695"/>
          </a:xfrm>
          <a:prstGeom prst="rect">
            <a:avLst/>
          </a:prstGeom>
          <a:gradFill flip="none" rotWithShape="1">
            <a:gsLst>
              <a:gs pos="100000">
                <a:srgbClr val="C00000"/>
              </a:gs>
              <a:gs pos="0">
                <a:srgbClr val="FF5050"/>
              </a:gs>
            </a:gsLst>
            <a:lin ang="2700000" scaled="1"/>
            <a:tileRect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zh-CN" altLang="en-US" sz="160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5" name="PA-文本框 194"/>
          <p:cNvSpPr txBox="1"/>
          <p:nvPr>
            <p:custDataLst>
              <p:tags r:id="rId6"/>
            </p:custDataLst>
          </p:nvPr>
        </p:nvSpPr>
        <p:spPr>
          <a:xfrm>
            <a:off x="326390" y="3150870"/>
            <a:ext cx="2449830" cy="13754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外国语学院目前在研省部级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科研</a:t>
            </a:r>
            <a:r>
              <a:rPr lang="zh-CN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endParaRPr lang="en-US" altLang="zh-CN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3" name="PA-文本框 262"/>
          <p:cNvSpPr txBox="1"/>
          <p:nvPr>
            <p:custDataLst>
              <p:tags r:id="rId7"/>
            </p:custDataLst>
          </p:nvPr>
        </p:nvSpPr>
        <p:spPr>
          <a:xfrm>
            <a:off x="2708275" y="3429000"/>
            <a:ext cx="152082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106</a:t>
            </a:r>
            <a:r>
              <a:rPr lang="zh-CN" altLang="zh-CN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</a:rPr>
              <a:t>项</a:t>
            </a:r>
            <a:endParaRPr lang="en-US" altLang="zh-CN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/>
              <a:ea typeface="微软雅黑" panose="020B0503020204020204" charset="-122"/>
            </a:endParaRPr>
          </a:p>
        </p:txBody>
      </p:sp>
      <p:grpSp>
        <p:nvGrpSpPr>
          <p:cNvPr id="4" name="PA-组合 281"/>
          <p:cNvGrpSpPr/>
          <p:nvPr>
            <p:custDataLst>
              <p:tags r:id="rId8"/>
            </p:custDataLst>
          </p:nvPr>
        </p:nvGrpSpPr>
        <p:grpSpPr>
          <a:xfrm>
            <a:off x="4998085" y="1286510"/>
            <a:ext cx="6063615" cy="2144395"/>
            <a:chOff x="4730147" y="5099463"/>
            <a:chExt cx="2387836" cy="947595"/>
          </a:xfrm>
        </p:grpSpPr>
        <p:sp>
          <p:nvSpPr>
            <p:cNvPr id="5" name="PA-矩形 10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6" name="PA-任意多边形 17"/>
            <p:cNvSpPr/>
            <p:nvPr>
              <p:custDataLst>
                <p:tags r:id="rId15"/>
              </p:custDataLst>
            </p:nvPr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" name="PA-文本框 277"/>
          <p:cNvSpPr txBox="1"/>
          <p:nvPr>
            <p:custDataLst>
              <p:tags r:id="rId9"/>
            </p:custDataLst>
          </p:nvPr>
        </p:nvSpPr>
        <p:spPr>
          <a:xfrm>
            <a:off x="5031988" y="1756863"/>
            <a:ext cx="5882640" cy="1353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20000"/>
              </a:lnSpc>
            </a:pP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在研省部级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重大项目</a:t>
            </a:r>
            <a:r>
              <a:rPr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</a:t>
            </a:r>
            <a:r>
              <a:rPr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</a:p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其中，</a:t>
            </a: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国家社科基金重大项目</a:t>
            </a:r>
            <a:r>
              <a:rPr 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</a:t>
            </a:r>
            <a:r>
              <a:rPr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教育部人文社会科学重点研究基地重大项目</a:t>
            </a:r>
            <a:r>
              <a:rPr 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</a:t>
            </a:r>
            <a:r>
              <a:rPr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8" name="PA-组合 281"/>
          <p:cNvGrpSpPr/>
          <p:nvPr>
            <p:custDataLst>
              <p:tags r:id="rId10"/>
            </p:custDataLst>
          </p:nvPr>
        </p:nvGrpSpPr>
        <p:grpSpPr>
          <a:xfrm>
            <a:off x="4876800" y="4074160"/>
            <a:ext cx="6063615" cy="2144395"/>
            <a:chOff x="4730147" y="5099463"/>
            <a:chExt cx="2387836" cy="947595"/>
          </a:xfrm>
        </p:grpSpPr>
        <p:sp>
          <p:nvSpPr>
            <p:cNvPr id="9" name="PA-矩形 1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4730147" y="5301230"/>
              <a:ext cx="2377681" cy="745828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2700000" scaled="1"/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zh-CN" altLang="en-US" sz="1600">
                <a:solidFill>
                  <a:schemeClr val="tx2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" name="PA-任意多边形 17"/>
            <p:cNvSpPr/>
            <p:nvPr>
              <p:custDataLst>
                <p:tags r:id="rId13"/>
              </p:custDataLst>
            </p:nvPr>
          </p:nvSpPr>
          <p:spPr bwMode="auto">
            <a:xfrm>
              <a:off x="4740301" y="5099463"/>
              <a:ext cx="2377682" cy="207846"/>
            </a:xfrm>
            <a:custGeom>
              <a:avLst/>
              <a:gdLst>
                <a:gd name="T0" fmla="*/ 0 w 2061"/>
                <a:gd name="T1" fmla="*/ 107 h 110"/>
                <a:gd name="T2" fmla="*/ 273 w 2061"/>
                <a:gd name="T3" fmla="*/ 0 h 110"/>
                <a:gd name="T4" fmla="*/ 1971 w 2061"/>
                <a:gd name="T5" fmla="*/ 0 h 110"/>
                <a:gd name="T6" fmla="*/ 2061 w 2061"/>
                <a:gd name="T7" fmla="*/ 110 h 110"/>
                <a:gd name="T8" fmla="*/ 0 w 2061"/>
                <a:gd name="T9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1" h="110">
                  <a:moveTo>
                    <a:pt x="0" y="107"/>
                  </a:moveTo>
                  <a:lnTo>
                    <a:pt x="273" y="0"/>
                  </a:lnTo>
                  <a:lnTo>
                    <a:pt x="1971" y="0"/>
                  </a:lnTo>
                  <a:lnTo>
                    <a:pt x="2061" y="110"/>
                  </a:lnTo>
                  <a:lnTo>
                    <a:pt x="0" y="10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0"/>
                  </a:schemeClr>
                </a:gs>
                <a:gs pos="100000">
                  <a:schemeClr val="accent1">
                    <a:lumMod val="60000"/>
                    <a:lumOff val="40000"/>
                    <a:alpha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" name="PA-文本框 277"/>
          <p:cNvSpPr txBox="1"/>
          <p:nvPr>
            <p:custDataLst>
              <p:tags r:id="rId11"/>
            </p:custDataLst>
          </p:nvPr>
        </p:nvSpPr>
        <p:spPr>
          <a:xfrm>
            <a:off x="4902835" y="4756150"/>
            <a:ext cx="5814695" cy="11703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40000"/>
              </a:lnSpc>
            </a:pPr>
            <a:r>
              <a:rPr 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在研省部级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重点项目</a:t>
            </a:r>
            <a:r>
              <a:rPr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6项</a:t>
            </a:r>
            <a:r>
              <a:rPr lang="en-US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</a:p>
          <a:p>
            <a:pPr>
              <a:lnSpc>
                <a:spcPct val="140000"/>
              </a:lnSpc>
            </a:pPr>
            <a:r>
              <a:rPr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在研国家社科基金中华学术外译项目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17</a:t>
            </a:r>
            <a:r>
              <a:rPr 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项</a:t>
            </a:r>
            <a:endParaRPr lang="zh-CN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528" fill="hold" grpId="0" nodeType="withEffect">
                                  <p:stCondLst>
                                    <p:cond delay="306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fill="hold" grpId="0" nodeType="withEffect">
                                  <p:stCondLst>
                                    <p:cond delay="445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24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528" fill="hold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528" fill="hold" grpId="0" nodeType="withEffect">
                                  <p:stCondLst>
                                    <p:cond delay="491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528" fill="hold" grpId="0" nodeType="withEffect">
                                  <p:stCondLst>
                                    <p:cond delay="491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6" grpId="0" bldLvl="0" animBg="1"/>
      <p:bldP spid="195" grpId="0"/>
      <p:bldP spid="263" grpId="0"/>
      <p:bldP spid="7" grpId="0" bldLvl="0"/>
      <p:bldP spid="11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横向项目</a:t>
            </a:r>
          </a:p>
        </p:txBody>
      </p:sp>
      <p:cxnSp>
        <p:nvCxnSpPr>
          <p:cNvPr id="23" name="PA-直接连接符 22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PA-直接连接符 32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PA-组合 33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36" name="PA-文本框 39"/>
            <p:cNvSpPr txBox="1"/>
            <p:nvPr>
              <p:custDataLst>
                <p:tags r:id="rId12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PA-文本框 41"/>
            <p:cNvSpPr txBox="1"/>
            <p:nvPr>
              <p:custDataLst>
                <p:tags r:id="rId13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9" name="PA-任意多边形 8"/>
              <p:cNvSpPr>
                <a:spLocks noEditPoint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2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3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4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5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46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47"/>
              <p:cNvSpPr>
                <a:spLocks noEditPoint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48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49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0"/>
              <p:cNvSpPr>
                <a:spLocks noEditPoints="1"/>
              </p:cNvSpPr>
              <p:nvPr>
                <p:custDataLst>
                  <p:tags r:id="rId23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1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2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3"/>
              <p:cNvSpPr>
                <a:spLocks noEditPoint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4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PA-任意多边形 55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PA-任意多边形 56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7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58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59"/>
              <p:cNvSpPr/>
              <p:nvPr>
                <p:custDataLst>
                  <p:tags r:id="rId32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0"/>
              <p:cNvSpPr/>
              <p:nvPr>
                <p:custDataLst>
                  <p:tags r:id="rId33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61"/>
              <p:cNvSpPr/>
              <p:nvPr>
                <p:custDataLst>
                  <p:tags r:id="rId34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0" name="PA-任意多边形 62"/>
              <p:cNvSpPr/>
              <p:nvPr>
                <p:custDataLst>
                  <p:tags r:id="rId35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61" name="PA-任意多边形 71"/>
              <p:cNvSpPr>
                <a:spLocks noEditPoints="1"/>
              </p:cNvSpPr>
              <p:nvPr>
                <p:custDataLst>
                  <p:tags r:id="rId36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aphicFrame>
        <p:nvGraphicFramePr>
          <p:cNvPr id="2" name="表格 1"/>
          <p:cNvGraphicFramePr/>
          <p:nvPr/>
        </p:nvGraphicFramePr>
        <p:xfrm>
          <a:off x="6028055" y="1359408"/>
          <a:ext cx="4589145" cy="5090160"/>
        </p:xfrm>
        <a:graphic>
          <a:graphicData uri="http://schemas.openxmlformats.org/drawingml/2006/table">
            <a:tbl>
              <a:tblPr/>
              <a:tblGrid>
                <a:gridCol w="2005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9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304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项目名称</a:t>
                      </a:r>
                      <a:endParaRPr lang="zh-CN" altLang="en-US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负责人</a:t>
                      </a:r>
                      <a:endParaRPr lang="zh-CN" altLang="en-US" sz="12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来款单位</a:t>
                      </a:r>
                      <a:endParaRPr lang="zh-CN" altLang="en-US" sz="120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《国际中文教育》海外文摘编制项目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李淑静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地、市、厅、局等政府部门项目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566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第十一批“中国外语教育基金”项目——课程思政视域下的大学韩国语辅助教材改革研究——以“新经典韩国语精读教程”为例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丁一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莲花戒《金刚经广注》研究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萨尔吉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99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名词短语语义关系体系加工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苏祺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社科类典籍翻译审校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萨尔吉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739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希伯来文学经典与古代地中海文化圈内文学、文化交流研究 （迦南地区铭文翻译及子课题校对任务）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梅华龙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地、市、厅、局等政府部门项目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雅万高铁作业指导书英文版翻译科研专项咨询服务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郄莉莎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6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以色列和犹太文化与其他文化的比较研究项目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梅华龙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印度佛教石窟寺艺术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湛如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中古画论词汇佛教源流考论一中印文化融合举隅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湛如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企事业委托项目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528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中国古代俄语教学与研究史述略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尹旭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等线" panose="02010600030101010101" charset="-122"/>
                        </a:rPr>
                        <a:t>企事业单位委托项目</a:t>
                      </a:r>
                      <a:endParaRPr lang="zh-CN" altLang="en-US" sz="12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等线" panose="02010600030101010101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66000">
                          <a:schemeClr val="accent1">
                            <a:lumMod val="45000"/>
                            <a:lumOff val="55000"/>
                            <a:alpha val="3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42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PA-文本框 49"/>
          <p:cNvSpPr txBox="1"/>
          <p:nvPr>
            <p:custDataLst>
              <p:tags r:id="rId6"/>
            </p:custDataLst>
          </p:nvPr>
        </p:nvSpPr>
        <p:spPr>
          <a:xfrm>
            <a:off x="918845" y="1678305"/>
            <a:ext cx="3157220" cy="67945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2023年横向课题立项11项</a:t>
            </a:r>
          </a:p>
          <a:p>
            <a:pPr>
              <a:lnSpc>
                <a:spcPct val="150000"/>
              </a:lnSpc>
            </a:pPr>
            <a:endParaRPr lang="en-US" altLang="zh-CN" sz="20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PA-文本框 49"/>
          <p:cNvSpPr txBox="1"/>
          <p:nvPr>
            <p:custDataLst>
              <p:tags r:id="rId7"/>
            </p:custDataLst>
          </p:nvPr>
        </p:nvSpPr>
        <p:spPr>
          <a:xfrm>
            <a:off x="918845" y="3498215"/>
            <a:ext cx="3768725" cy="700405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2023</a:t>
            </a:r>
            <a:r>
              <a:rPr lang="zh-CN" altLang="en-US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年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横向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+mn-ea"/>
              </a:rPr>
              <a:t>入账</a:t>
            </a:r>
            <a:r>
              <a:rPr lang="zh-CN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金额189.8万元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 </a:t>
            </a:r>
          </a:p>
        </p:txBody>
      </p:sp>
      <p:sp>
        <p:nvSpPr>
          <p:cNvPr id="246" name="PA-矩形 245"/>
          <p:cNvSpPr/>
          <p:nvPr>
            <p:custDataLst>
              <p:tags r:id="rId8"/>
            </p:custDataLst>
          </p:nvPr>
        </p:nvSpPr>
        <p:spPr>
          <a:xfrm>
            <a:off x="4502529" y="2576517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-矩形 245"/>
          <p:cNvSpPr/>
          <p:nvPr>
            <p:custDataLst>
              <p:tags r:id="rId9"/>
            </p:custDataLst>
          </p:nvPr>
        </p:nvSpPr>
        <p:spPr>
          <a:xfrm>
            <a:off x="4784469" y="4535492"/>
            <a:ext cx="790244" cy="387923"/>
          </a:xfrm>
          <a:prstGeom prst="rect">
            <a:avLst/>
          </a:prstGeom>
          <a:solidFill>
            <a:schemeClr val="accent1">
              <a:lumMod val="20000"/>
              <a:lumOff val="8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3" name="文本框 29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096510" y="3797935"/>
            <a:ext cx="406400" cy="40068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solidFill>
                  <a:schemeClr val="bg1"/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※</a:t>
            </a:r>
            <a:endParaRPr lang="zh-CN" altLang="en-US" sz="2000" dirty="0">
              <a:solidFill>
                <a:schemeClr val="bg1"/>
              </a:solidFill>
              <a:effectLst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3" name="文本框 29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792345" y="1952625"/>
            <a:ext cx="433070" cy="4051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>
            <a:noAutofit/>
          </a:bodyPr>
          <a:lstStyle>
            <a:defPPr>
              <a:defRPr lang="zh-CN"/>
            </a:defPPr>
            <a:lvl1pPr algn="ctr" eaLnBrk="0" hangingPunct="0">
              <a:defRPr sz="4000">
                <a:solidFill>
                  <a:srgbClr val="FF0000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dirty="0">
                <a:solidFill>
                  <a:schemeClr val="bg1"/>
                </a:solidFill>
                <a:effectLst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※</a:t>
            </a:r>
            <a:endParaRPr lang="zh-CN" altLang="en-US" sz="2000" dirty="0">
              <a:solidFill>
                <a:schemeClr val="bg1"/>
              </a:solidFill>
              <a:effectLst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449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449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 bldLvl="0" animBg="1"/>
      <p:bldP spid="5" grpId="0" bldLvl="0" animBg="1"/>
      <p:bldP spid="246" grpId="0" bldLvl="0" animBg="1"/>
      <p:bldP spid="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02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科研获奖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PA-直接连接符 18"/>
          <p:cNvCxnSpPr/>
          <p:nvPr>
            <p:custDataLst>
              <p:tags r:id="rId1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A-直接连接符 19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PA-组合 20"/>
          <p:cNvGrpSpPr/>
          <p:nvPr>
            <p:custDataLst>
              <p:tags r:id="rId3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22" name="PA-文本框 39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PA-文本框 41"/>
            <p:cNvSpPr txBox="1"/>
            <p:nvPr>
              <p:custDataLst>
                <p:tags r:id="rId9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26" name="PA-任意多边形 8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PA-任意多边形 42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PA-任意多边形 43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PA-任意多边形 44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PA-任意多边形 45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PA-任意多边形 46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PA-任意多边形 47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PA-任意多边形 48"/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PA-任意多边形 4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PA-任意多边形 50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PA-任意多边形 51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PA-任意多边形 52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PA-任意多边形 53"/>
              <p:cNvSpPr>
                <a:spLocks noEditPoint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PA-任意多边形 54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55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56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57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58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59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60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6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62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71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49" name="PA-文本框 48"/>
          <p:cNvSpPr txBox="1"/>
          <p:nvPr>
            <p:custDataLst>
              <p:tags r:id="rId4"/>
            </p:custDataLst>
          </p:nvPr>
        </p:nvSpPr>
        <p:spPr>
          <a:xfrm>
            <a:off x="2344504" y="1240137"/>
            <a:ext cx="7502993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algn="ctr"/>
            <a:r>
              <a:rPr lang="en-US" altLang="zh-CN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</a:t>
            </a:r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获北京市第十七届哲学社会科学</a:t>
            </a:r>
          </a:p>
          <a:p>
            <a:pPr marL="285750" algn="ctr"/>
            <a:r>
              <a:rPr lang="zh-CN" altLang="en-US" sz="28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优秀成果奖</a:t>
            </a:r>
          </a:p>
        </p:txBody>
      </p:sp>
      <p:sp>
        <p:nvSpPr>
          <p:cNvPr id="50" name="PA-文本框 49"/>
          <p:cNvSpPr txBox="1"/>
          <p:nvPr>
            <p:custDataLst>
              <p:tags r:id="rId5"/>
            </p:custDataLst>
          </p:nvPr>
        </p:nvSpPr>
        <p:spPr>
          <a:xfrm>
            <a:off x="5528945" y="2284730"/>
            <a:ext cx="5674995" cy="4254500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陈明教授的专著</a:t>
            </a:r>
            <a:r>
              <a:rPr lang="zh-CN" altLang="en-US" sz="1600" dirty="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《天竺大医：耆婆与〈耆婆书〉》</a:t>
            </a:r>
            <a:r>
              <a:rPr lang="zh-CN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+mn-ea"/>
              </a:rPr>
              <a:t>（广东教育出版社，2021）</a:t>
            </a:r>
            <a:r>
              <a:rPr lang="zh-CN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获得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2023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获北京市第十七届哲学社会科学优秀成果奖</a:t>
            </a:r>
            <a:r>
              <a:rPr lang="zh-CN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专著类二等奖。</a:t>
            </a:r>
          </a:p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该书首次从综合和整体的角度，以佛陀时代的天竺大医家耆婆（Jīvaka）与敦煌出土的梵语于阗语双语医学残卷《耆婆书》（</a:t>
            </a:r>
            <a:r>
              <a:rPr lang="zh-CN" altLang="zh-CN" sz="1600" i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Jīvaka-pustaka</a:t>
            </a:r>
            <a:r>
              <a:rPr lang="zh-CN" altLang="zh-CN" sz="16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</a:rPr>
              <a:t>）为研究对象，将耆婆与宗教、医疗、典籍、民俗、艺术等多个领域的关联和影响，及其在中外文化交流史上的重要性揭示出来，为进一步理解古代陆海丝绸之路的医学文化交流的多元性和复杂性，提供了有代表性的实证分析。</a:t>
            </a:r>
          </a:p>
        </p:txBody>
      </p:sp>
      <p:pic>
        <p:nvPicPr>
          <p:cNvPr id="7" name="图片 6" descr="天竺大医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740410" y="2409825"/>
            <a:ext cx="4558030" cy="3966845"/>
          </a:xfrm>
          <a:prstGeom prst="rect">
            <a:avLst/>
          </a:prstGeom>
        </p:spPr>
      </p:pic>
      <p:sp>
        <p:nvSpPr>
          <p:cNvPr id="3" name="PA-文本框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43658" y="416130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省部级科研奖项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 bldLvl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03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科研成果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-文本框 10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科学研究成果</a:t>
            </a:r>
          </a:p>
        </p:txBody>
      </p:sp>
      <p:cxnSp>
        <p:nvCxnSpPr>
          <p:cNvPr id="18" name="PA-直接连接符 17"/>
          <p:cNvCxnSpPr/>
          <p:nvPr>
            <p:custDataLst>
              <p:tags r:id="rId2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-直接连接符 20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PA-组合 21"/>
          <p:cNvGrpSpPr/>
          <p:nvPr>
            <p:custDataLst>
              <p:tags r:id="rId4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23" name="PA-文本框 39"/>
            <p:cNvSpPr txBox="1"/>
            <p:nvPr>
              <p:custDataLst>
                <p:tags r:id="rId7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PA-文本框 41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35" name="PA-任意多边形 8"/>
              <p:cNvSpPr>
                <a:spLocks noEditPoint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PA-任意多边形 42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PA-任意多边形 43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PA-任意多边形 44"/>
              <p:cNvSpPr/>
              <p:nvPr>
                <p:custDataLst>
                  <p:tags r:id="rId12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PA-任意多边形 45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46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47"/>
              <p:cNvSpPr>
                <a:spLocks noEditPoints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48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49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50"/>
              <p:cNvSpPr>
                <a:spLocks noEditPoints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51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52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53"/>
              <p:cNvSpPr>
                <a:spLocks noEditPoints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54"/>
              <p:cNvSpPr/>
              <p:nvPr>
                <p:custDataLst>
                  <p:tags r:id="rId22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55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PA-任意多边形 56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PA-任意多边形 57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2" name="PA-任意多边形 58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5" name="PA-任意多边形 59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PA-任意多边形 60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PA-任意多边形 61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8" name="PA-任意多边形 62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59" name="PA-任意多边形 71"/>
              <p:cNvSpPr>
                <a:spLocks noEditPoints="1"/>
              </p:cNvSpPr>
              <p:nvPr>
                <p:custDataLst>
                  <p:tags r:id="rId31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aphicFrame>
        <p:nvGraphicFramePr>
          <p:cNvPr id="60" name="PA-表格 59"/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494299" y="2002800"/>
          <a:ext cx="11230447" cy="4353228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072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4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1771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78092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年份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论文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sz="1600" b="1" kern="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译文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研究咨询报告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学术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专著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编著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及教材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工具书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参考书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译著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电子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出版物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古籍</a:t>
                      </a:r>
                      <a:endParaRPr lang="en-US" altLang="zh-CN" sz="1600" kern="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整理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0" dirty="0">
                          <a:effectLst/>
                          <a:latin typeface="Times New Roman" panose="02020603050405020304" pitchFamily="18" charset="0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共计</a:t>
                      </a:r>
                      <a:endParaRPr lang="zh-CN" sz="1600" kern="100" dirty="0">
                        <a:effectLst/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2023</a:t>
                      </a:r>
                      <a:endParaRPr lang="zh-CN" sz="16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362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2022</a:t>
                      </a:r>
                      <a:endParaRPr lang="zh-CN" sz="1400" b="1" kern="10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2021</a:t>
                      </a:r>
                      <a:endParaRPr lang="zh-CN" sz="1600" b="1" kern="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2020</a:t>
                      </a:r>
                      <a:endParaRPr lang="zh-CN" sz="1400" b="1" kern="100" dirty="0">
                        <a:solidFill>
                          <a:schemeClr val="accent1"/>
                        </a:solidFill>
                        <a:effectLst/>
                        <a:latin typeface="微软雅黑" panose="020B0503020204020204" charset="-122"/>
                        <a:ea typeface="微软雅黑" panose="020B0503020204020204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337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4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0" dirty="0">
                          <a:solidFill>
                            <a:schemeClr val="accent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2019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0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</a:pPr>
                      <a:r>
                        <a:rPr lang="en-US" altLang="zh-CN" sz="1600" b="1" kern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charset="-122"/>
                          <a:ea typeface="微软雅黑" panose="020B0503020204020204" charset="-122"/>
                          <a:cs typeface="Times New Roman" panose="02020603050405020304" pitchFamily="18" charset="0"/>
                        </a:rPr>
                        <a:t>332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1" name="PA-文本框 60"/>
          <p:cNvSpPr txBox="1"/>
          <p:nvPr>
            <p:custDataLst>
              <p:tags r:id="rId6"/>
            </p:custDataLst>
          </p:nvPr>
        </p:nvSpPr>
        <p:spPr>
          <a:xfrm>
            <a:off x="3048000" y="1317848"/>
            <a:ext cx="609600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外国语学院近</a:t>
            </a:r>
            <a:r>
              <a:rPr lang="en-US" altLang="zh-CN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年学术研究成果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04</a:t>
            </a:r>
            <a:endParaRPr lang="zh-CN" altLang="en-US" dirty="0">
              <a:sym typeface="Arial" panose="020B0604020202020204" pitchFamily="34" charset="0"/>
            </a:endParaRP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科研服务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916913" y="567160"/>
            <a:ext cx="2658393" cy="706056"/>
            <a:chOff x="9650003" y="315165"/>
            <a:chExt cx="1947318" cy="517198"/>
          </a:xfrm>
        </p:grpSpPr>
        <p:sp>
          <p:nvSpPr>
            <p:cNvPr id="5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8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5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8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056" y="3260130"/>
            <a:ext cx="5260154" cy="34127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3"/>
          <p:cNvSpPr/>
          <p:nvPr/>
        </p:nvSpPr>
        <p:spPr>
          <a:xfrm>
            <a:off x="415388" y="1664898"/>
            <a:ext cx="7660832" cy="4690108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pic>
        <p:nvPicPr>
          <p:cNvPr id="20" name="PA-PicturePlaceholder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85718" y="1125805"/>
            <a:ext cx="2323969" cy="5330639"/>
          </a:xfrm>
          <a:prstGeom prst="rect">
            <a:avLst/>
          </a:prstGeom>
        </p:spPr>
      </p:pic>
      <p:sp>
        <p:nvSpPr>
          <p:cNvPr id="18" name="PA-文本框 1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388" y="315165"/>
            <a:ext cx="7502993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推进有组织的科研</a:t>
            </a:r>
          </a:p>
        </p:txBody>
      </p:sp>
      <p:cxnSp>
        <p:nvCxnSpPr>
          <p:cNvPr id="19" name="PA-直接连接符 18"/>
          <p:cNvCxnSpPr/>
          <p:nvPr>
            <p:custDataLst>
              <p:tags r:id="rId3"/>
            </p:custDataLst>
          </p:nvPr>
        </p:nvCxnSpPr>
        <p:spPr>
          <a:xfrm>
            <a:off x="543463" y="938030"/>
            <a:ext cx="1123315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A-直接连接符 20"/>
          <p:cNvCxnSpPr/>
          <p:nvPr>
            <p:custDataLst>
              <p:tags r:id="rId4"/>
            </p:custDataLst>
          </p:nvPr>
        </p:nvCxnSpPr>
        <p:spPr>
          <a:xfrm>
            <a:off x="543463" y="938030"/>
            <a:ext cx="861695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PA-组合 21"/>
          <p:cNvGrpSpPr/>
          <p:nvPr>
            <p:custDataLst>
              <p:tags r:id="rId5"/>
            </p:custDataLst>
          </p:nvPr>
        </p:nvGrpSpPr>
        <p:grpSpPr>
          <a:xfrm>
            <a:off x="9829295" y="318176"/>
            <a:ext cx="1947318" cy="517198"/>
            <a:chOff x="9650003" y="315165"/>
            <a:chExt cx="1947318" cy="517198"/>
          </a:xfrm>
        </p:grpSpPr>
        <p:sp>
          <p:nvSpPr>
            <p:cNvPr id="24" name="PA-文本框 39"/>
            <p:cNvSpPr txBox="1"/>
            <p:nvPr>
              <p:custDataLst>
                <p:tags r:id="rId8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PA-文本框 41"/>
            <p:cNvSpPr txBox="1"/>
            <p:nvPr>
              <p:custDataLst>
                <p:tags r:id="rId9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</p:grpSpPr>
          <p:sp>
            <p:nvSpPr>
              <p:cNvPr id="27" name="PA-任意多边形 8"/>
              <p:cNvSpPr>
                <a:spLocks noEditPoint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PA-任意多边形 42"/>
              <p:cNvSpPr>
                <a:spLocks noEditPoint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PA-任意多边形 43"/>
              <p:cNvSpPr>
                <a:spLocks noEditPoint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PA-任意多边形 44"/>
              <p:cNvSpPr/>
              <p:nvPr>
                <p:custDataLst>
                  <p:tags r:id="rId13"/>
                </p:custDataLst>
              </p:nvPr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PA-任意多边形 45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PA-任意多边形 46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PA-任意多边形 47"/>
              <p:cNvSpPr>
                <a:spLocks noEditPoints="1"/>
              </p:cNvSpPr>
              <p:nvPr>
                <p:custDataLst>
                  <p:tags r:id="rId16"/>
                </p:custDataLst>
              </p:nvPr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PA-任意多边形 48"/>
              <p:cNvSpPr>
                <a:spLocks noEditPoint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PA-任意多边形 49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PA-任意多边形 50"/>
              <p:cNvSpPr>
                <a:spLocks noEditPoint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PA-任意多边形 51"/>
              <p:cNvSpPr/>
              <p:nvPr>
                <p:custDataLst>
                  <p:tags r:id="rId20"/>
                </p:custDataLst>
              </p:nvPr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PA-任意多边形 52"/>
              <p:cNvSpPr/>
              <p:nvPr>
                <p:custDataLst>
                  <p:tags r:id="rId21"/>
                </p:custDataLst>
              </p:nvPr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PA-任意多边形 53"/>
              <p:cNvSpPr>
                <a:spLocks noEditPoint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PA-任意多边形 54"/>
              <p:cNvSpPr/>
              <p:nvPr>
                <p:custDataLst>
                  <p:tags r:id="rId23"/>
                </p:custDataLst>
              </p:nvPr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1" name="PA-任意多边形 55"/>
              <p:cNvSpPr/>
              <p:nvPr>
                <p:custDataLst>
                  <p:tags r:id="rId24"/>
                </p:custDataLst>
              </p:nvPr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2" name="PA-任意多边形 56"/>
              <p:cNvSpPr/>
              <p:nvPr>
                <p:custDataLst>
                  <p:tags r:id="rId25"/>
                </p:custDataLst>
              </p:nvPr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3" name="PA-任意多边形 57"/>
              <p:cNvSpPr/>
              <p:nvPr>
                <p:custDataLst>
                  <p:tags r:id="rId26"/>
                </p:custDataLst>
              </p:nvPr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4" name="PA-任意多边形 58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5" name="PA-任意多边形 59"/>
              <p:cNvSpPr/>
              <p:nvPr>
                <p:custDataLst>
                  <p:tags r:id="rId28"/>
                </p:custDataLst>
              </p:nvPr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6" name="PA-任意多边形 60"/>
              <p:cNvSpPr/>
              <p:nvPr>
                <p:custDataLst>
                  <p:tags r:id="rId29"/>
                </p:custDataLst>
              </p:nvPr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7" name="PA-任意多边形 61"/>
              <p:cNvSpPr/>
              <p:nvPr>
                <p:custDataLst>
                  <p:tags r:id="rId30"/>
                </p:custDataLst>
              </p:nvPr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8" name="PA-任意多边形 62"/>
              <p:cNvSpPr/>
              <p:nvPr>
                <p:custDataLst>
                  <p:tags r:id="rId31"/>
                </p:custDataLst>
              </p:nvPr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PA-任意多边形 71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51" name="PA-文本框 50"/>
          <p:cNvSpPr txBox="1"/>
          <p:nvPr>
            <p:custDataLst>
              <p:tags r:id="rId6"/>
            </p:custDataLst>
          </p:nvPr>
        </p:nvSpPr>
        <p:spPr>
          <a:xfrm>
            <a:off x="190511" y="2467053"/>
            <a:ext cx="750299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/>
            <a:r>
              <a:rPr lang="en-US" sz="18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</a:p>
        </p:txBody>
      </p:sp>
      <p:sp>
        <p:nvSpPr>
          <p:cNvPr id="52" name="PA-文本框 51"/>
          <p:cNvSpPr txBox="1"/>
          <p:nvPr>
            <p:custDataLst>
              <p:tags r:id="rId7"/>
            </p:custDataLst>
          </p:nvPr>
        </p:nvSpPr>
        <p:spPr>
          <a:xfrm>
            <a:off x="974310" y="2114435"/>
            <a:ext cx="6719439" cy="34150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外国语</a:t>
            </a:r>
            <a:r>
              <a:rPr lang="zh-CN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学院开展有组织的科研及学科建设活动，打造教学科研的交流平台与途径，助力协同创新，推动“双一流”建设，加快构建中国特色的外国语言文学学科体系、学术体系、话语体系。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积极创造有利于自由探索的科研氛围和创新文化，在引导教师围绕国家重大战略需求开展科研创新的同时，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有组织地推进前沿性基础研究和具有战略导向的应用性研究。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矩形 3"/>
          <p:cNvSpPr/>
          <p:nvPr/>
        </p:nvSpPr>
        <p:spPr>
          <a:xfrm>
            <a:off x="224288" y="2311879"/>
            <a:ext cx="6116128" cy="3096883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ffectLst>
            <a:outerShdw blurRad="1905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latin typeface="思源黑体" panose="020B0500000000000000" pitchFamily="34" charset="-122"/>
              <a:ea typeface="思源黑体" panose="020B05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1115" name="TextBox 62"/>
          <p:cNvSpPr txBox="1"/>
          <p:nvPr/>
        </p:nvSpPr>
        <p:spPr>
          <a:xfrm>
            <a:off x="655577" y="2403417"/>
            <a:ext cx="5253549" cy="276998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 kern="1400" spc="10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algn="just"/>
            <a:r>
              <a:rPr lang="zh-CN" altLang="zh-CN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北京大学外国语学院与</a:t>
            </a:r>
            <a:r>
              <a:rPr lang="zh-CN" altLang="zh-CN" sz="2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北京大学档案馆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签署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外国语言文学学科史档案编研</a:t>
            </a: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合作协议书，</a:t>
            </a:r>
            <a:r>
              <a:rPr lang="zh-CN" altLang="zh-CN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携手学科史编纂工作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zh-CN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搜集、整理北大外语人学术人生历程中的丰富史料，发掘其中蕴藏的宝贵精神财富，研究提炼学科百年发展形成的科学传统、科学思想与方法。</a:t>
            </a:r>
            <a:endParaRPr lang="en-US" altLang="zh-CN" sz="2000" b="1" dirty="0">
              <a:solidFill>
                <a:schemeClr val="accent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 CN Medium" panose="020B0600000000000000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06974" y="608686"/>
            <a:ext cx="10287122" cy="4921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3200" b="1" spc="3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阿里巴巴普惠体 B" panose="00020600040101010101" pitchFamily="18" charset="-122"/>
              </a:rPr>
              <a:t>与北大档案馆、图书馆、出版社积极开展科研合作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835" y="1552755"/>
            <a:ext cx="4261448" cy="24189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/>
          <a:srcRect t="28654" b="3377"/>
          <a:stretch>
            <a:fillRect/>
          </a:stretch>
        </p:blipFill>
        <p:spPr>
          <a:xfrm>
            <a:off x="6607835" y="4132054"/>
            <a:ext cx="4261448" cy="2570672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-146946"/>
            <a:ext cx="12192000" cy="7151892"/>
          </a:xfrm>
          <a:prstGeom prst="rect">
            <a:avLst/>
          </a:prstGeom>
          <a:solidFill>
            <a:schemeClr val="tx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3012300" y="345300"/>
            <a:ext cx="6167401" cy="6167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3324149" y="657149"/>
            <a:ext cx="5543703" cy="5543703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112761" y="1422266"/>
            <a:ext cx="3966478" cy="4013469"/>
          </a:xfrm>
          <a:prstGeom prst="rect">
            <a:avLst/>
          </a:prstGeom>
          <a:blipFill dpi="0" rotWithShape="1">
            <a:blip r:embed="rId6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3895648" y="3429000"/>
            <a:ext cx="4400704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5723032 h 6858000"/>
              <a:gd name="connsiteX1" fmla="*/ 12192000 w 12192000"/>
              <a:gd name="connsiteY1" fmla="*/ 6858000 h 6858000"/>
              <a:gd name="connsiteX2" fmla="*/ 0 w 12192000"/>
              <a:gd name="connsiteY2" fmla="*/ 6858000 h 6858000"/>
              <a:gd name="connsiteX3" fmla="*/ 0 w 12192000"/>
              <a:gd name="connsiteY3" fmla="*/ 5723032 h 6858000"/>
              <a:gd name="connsiteX4" fmla="*/ 128742 w 12192000"/>
              <a:gd name="connsiteY4" fmla="*/ 5778812 h 6858000"/>
              <a:gd name="connsiteX5" fmla="*/ 6096000 w 12192000"/>
              <a:gd name="connsiteY5" fmla="*/ 6752135 h 6858000"/>
              <a:gd name="connsiteX6" fmla="*/ 12063259 w 12192000"/>
              <a:gd name="connsiteY6" fmla="*/ 5778812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1134969 h 6858000"/>
              <a:gd name="connsiteX10" fmla="*/ 12063259 w 12192000"/>
              <a:gd name="connsiteY10" fmla="*/ 1079189 h 6858000"/>
              <a:gd name="connsiteX11" fmla="*/ 6096000 w 12192000"/>
              <a:gd name="connsiteY11" fmla="*/ 105865 h 6858000"/>
              <a:gd name="connsiteX12" fmla="*/ 128742 w 12192000"/>
              <a:gd name="connsiteY12" fmla="*/ 1079189 h 6858000"/>
              <a:gd name="connsiteX13" fmla="*/ 0 w 12192000"/>
              <a:gd name="connsiteY13" fmla="*/ 113496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8000">
                <a:moveTo>
                  <a:pt x="12192000" y="5723032"/>
                </a:moveTo>
                <a:lnTo>
                  <a:pt x="12192000" y="6858000"/>
                </a:lnTo>
                <a:lnTo>
                  <a:pt x="0" y="6858000"/>
                </a:lnTo>
                <a:lnTo>
                  <a:pt x="0" y="5723032"/>
                </a:lnTo>
                <a:lnTo>
                  <a:pt x="128742" y="5778812"/>
                </a:lnTo>
                <a:cubicBezTo>
                  <a:pt x="1655896" y="6380181"/>
                  <a:pt x="3765641" y="6752135"/>
                  <a:pt x="6096000" y="6752135"/>
                </a:cubicBezTo>
                <a:cubicBezTo>
                  <a:pt x="8426359" y="6752135"/>
                  <a:pt x="10536104" y="6380181"/>
                  <a:pt x="12063259" y="577881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134969"/>
                </a:lnTo>
                <a:lnTo>
                  <a:pt x="12063259" y="1079189"/>
                </a:lnTo>
                <a:cubicBezTo>
                  <a:pt x="10536104" y="477820"/>
                  <a:pt x="8426359" y="105865"/>
                  <a:pt x="6096000" y="105865"/>
                </a:cubicBezTo>
                <a:cubicBezTo>
                  <a:pt x="3765641" y="105865"/>
                  <a:pt x="1655896" y="477820"/>
                  <a:pt x="128742" y="1079189"/>
                </a:cubicBezTo>
                <a:lnTo>
                  <a:pt x="0" y="113496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  <a:alpha val="59000"/>
                </a:schemeClr>
              </a:gs>
              <a:gs pos="100000">
                <a:schemeClr val="accent1">
                  <a:alpha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849504" y="3011322"/>
            <a:ext cx="24929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感谢支持！</a:t>
            </a:r>
            <a:endParaRPr lang="en-US" altLang="zh-CN" sz="3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407414" y="5298617"/>
            <a:ext cx="1377172" cy="365770"/>
            <a:chOff x="9650003" y="315165"/>
            <a:chExt cx="1947318" cy="517198"/>
          </a:xfrm>
          <a:solidFill>
            <a:schemeClr val="bg1"/>
          </a:solidFill>
        </p:grpSpPr>
        <p:sp>
          <p:nvSpPr>
            <p:cNvPr id="12" name="PA-文本框 39"/>
            <p:cNvSpPr txBox="1"/>
            <p:nvPr>
              <p:custDataLst>
                <p:tags r:id="rId1"/>
              </p:custDataLst>
            </p:nvPr>
          </p:nvSpPr>
          <p:spPr>
            <a:xfrm>
              <a:off x="10266337" y="498959"/>
              <a:ext cx="1328278" cy="145629"/>
            </a:xfrm>
            <a:custGeom>
              <a:avLst/>
              <a:gdLst/>
              <a:ahLst/>
              <a:cxnLst/>
              <a:rect l="l" t="t" r="r" b="b"/>
              <a:pathLst>
                <a:path w="1795928" h="196900">
                  <a:moveTo>
                    <a:pt x="1295670" y="142205"/>
                  </a:moveTo>
                  <a:lnTo>
                    <a:pt x="1295670" y="163692"/>
                  </a:lnTo>
                  <a:lnTo>
                    <a:pt x="1356615" y="163692"/>
                  </a:lnTo>
                  <a:lnTo>
                    <a:pt x="1356615" y="142205"/>
                  </a:lnTo>
                  <a:close/>
                  <a:moveTo>
                    <a:pt x="345161" y="132243"/>
                  </a:moveTo>
                  <a:cubicBezTo>
                    <a:pt x="362350" y="144094"/>
                    <a:pt x="378498" y="155618"/>
                    <a:pt x="393604" y="166818"/>
                  </a:cubicBezTo>
                  <a:lnTo>
                    <a:pt x="375633" y="188500"/>
                  </a:lnTo>
                  <a:cubicBezTo>
                    <a:pt x="362741" y="177561"/>
                    <a:pt x="347114" y="165125"/>
                    <a:pt x="328752" y="151191"/>
                  </a:cubicBezTo>
                  <a:close/>
                  <a:moveTo>
                    <a:pt x="245343" y="130290"/>
                  </a:moveTo>
                  <a:lnTo>
                    <a:pt x="265854" y="147870"/>
                  </a:lnTo>
                  <a:cubicBezTo>
                    <a:pt x="252962" y="160111"/>
                    <a:pt x="237139" y="173524"/>
                    <a:pt x="218387" y="188109"/>
                  </a:cubicBezTo>
                  <a:cubicBezTo>
                    <a:pt x="211746" y="180556"/>
                    <a:pt x="205625" y="173915"/>
                    <a:pt x="200025" y="168185"/>
                  </a:cubicBezTo>
                  <a:cubicBezTo>
                    <a:pt x="214871" y="157897"/>
                    <a:pt x="229977" y="145266"/>
                    <a:pt x="245343" y="130290"/>
                  </a:cubicBezTo>
                  <a:close/>
                  <a:moveTo>
                    <a:pt x="1269104" y="121109"/>
                  </a:moveTo>
                  <a:lnTo>
                    <a:pt x="1383181" y="121109"/>
                  </a:lnTo>
                  <a:lnTo>
                    <a:pt x="1383181" y="195337"/>
                  </a:lnTo>
                  <a:lnTo>
                    <a:pt x="1356615" y="195337"/>
                  </a:lnTo>
                  <a:lnTo>
                    <a:pt x="1356615" y="184789"/>
                  </a:lnTo>
                  <a:lnTo>
                    <a:pt x="1295670" y="184789"/>
                  </a:lnTo>
                  <a:lnTo>
                    <a:pt x="1295670" y="195532"/>
                  </a:lnTo>
                  <a:lnTo>
                    <a:pt x="1269104" y="195532"/>
                  </a:lnTo>
                  <a:close/>
                  <a:moveTo>
                    <a:pt x="1107561" y="104505"/>
                  </a:moveTo>
                  <a:lnTo>
                    <a:pt x="1107561" y="128922"/>
                  </a:lnTo>
                  <a:lnTo>
                    <a:pt x="1126704" y="128922"/>
                  </a:lnTo>
                  <a:cubicBezTo>
                    <a:pt x="1121560" y="123062"/>
                    <a:pt x="1117002" y="118179"/>
                    <a:pt x="1113030" y="114272"/>
                  </a:cubicBezTo>
                  <a:lnTo>
                    <a:pt x="1124360" y="104505"/>
                  </a:lnTo>
                  <a:close/>
                  <a:moveTo>
                    <a:pt x="1670912" y="101771"/>
                  </a:moveTo>
                  <a:lnTo>
                    <a:pt x="1788310" y="101771"/>
                  </a:lnTo>
                  <a:lnTo>
                    <a:pt x="1788310" y="124430"/>
                  </a:lnTo>
                  <a:lnTo>
                    <a:pt x="1757642" y="124430"/>
                  </a:lnTo>
                  <a:lnTo>
                    <a:pt x="1757642" y="160958"/>
                  </a:lnTo>
                  <a:cubicBezTo>
                    <a:pt x="1757642" y="166687"/>
                    <a:pt x="1759465" y="169552"/>
                    <a:pt x="1763111" y="169552"/>
                  </a:cubicBezTo>
                  <a:lnTo>
                    <a:pt x="1767213" y="169552"/>
                  </a:lnTo>
                  <a:cubicBezTo>
                    <a:pt x="1770209" y="169552"/>
                    <a:pt x="1772097" y="167404"/>
                    <a:pt x="1772878" y="163106"/>
                  </a:cubicBezTo>
                  <a:cubicBezTo>
                    <a:pt x="1773529" y="160241"/>
                    <a:pt x="1774245" y="152623"/>
                    <a:pt x="1775027" y="140252"/>
                  </a:cubicBezTo>
                  <a:cubicBezTo>
                    <a:pt x="1782059" y="142726"/>
                    <a:pt x="1789026" y="145005"/>
                    <a:pt x="1795928" y="147089"/>
                  </a:cubicBezTo>
                  <a:cubicBezTo>
                    <a:pt x="1794235" y="159851"/>
                    <a:pt x="1792672" y="168901"/>
                    <a:pt x="1791240" y="174241"/>
                  </a:cubicBezTo>
                  <a:cubicBezTo>
                    <a:pt x="1787984" y="187133"/>
                    <a:pt x="1779975" y="193579"/>
                    <a:pt x="1767213" y="193579"/>
                  </a:cubicBezTo>
                  <a:lnTo>
                    <a:pt x="1757056" y="193579"/>
                  </a:lnTo>
                  <a:cubicBezTo>
                    <a:pt x="1741559" y="193579"/>
                    <a:pt x="1733811" y="185310"/>
                    <a:pt x="1733811" y="168771"/>
                  </a:cubicBezTo>
                  <a:lnTo>
                    <a:pt x="1733811" y="124430"/>
                  </a:lnTo>
                  <a:lnTo>
                    <a:pt x="1720528" y="124430"/>
                  </a:lnTo>
                  <a:cubicBezTo>
                    <a:pt x="1718705" y="148521"/>
                    <a:pt x="1712128" y="166101"/>
                    <a:pt x="1700799" y="177171"/>
                  </a:cubicBezTo>
                  <a:cubicBezTo>
                    <a:pt x="1693376" y="184593"/>
                    <a:pt x="1682828" y="191170"/>
                    <a:pt x="1669154" y="196900"/>
                  </a:cubicBezTo>
                  <a:cubicBezTo>
                    <a:pt x="1663555" y="188565"/>
                    <a:pt x="1658085" y="181338"/>
                    <a:pt x="1652746" y="175217"/>
                  </a:cubicBezTo>
                  <a:cubicBezTo>
                    <a:pt x="1666810" y="169097"/>
                    <a:pt x="1676968" y="162976"/>
                    <a:pt x="1683218" y="156856"/>
                  </a:cubicBezTo>
                  <a:cubicBezTo>
                    <a:pt x="1690381" y="149823"/>
                    <a:pt x="1694808" y="139015"/>
                    <a:pt x="1696501" y="124430"/>
                  </a:cubicBezTo>
                  <a:lnTo>
                    <a:pt x="1670912" y="124430"/>
                  </a:lnTo>
                  <a:close/>
                  <a:moveTo>
                    <a:pt x="249446" y="81455"/>
                  </a:moveTo>
                  <a:lnTo>
                    <a:pt x="249446" y="102747"/>
                  </a:lnTo>
                  <a:lnTo>
                    <a:pt x="344770" y="102747"/>
                  </a:lnTo>
                  <a:lnTo>
                    <a:pt x="344770" y="81455"/>
                  </a:lnTo>
                  <a:close/>
                  <a:moveTo>
                    <a:pt x="1442759" y="74814"/>
                  </a:moveTo>
                  <a:lnTo>
                    <a:pt x="1552733" y="74814"/>
                  </a:lnTo>
                  <a:lnTo>
                    <a:pt x="1552733" y="98450"/>
                  </a:lnTo>
                  <a:lnTo>
                    <a:pt x="1519135" y="120718"/>
                  </a:lnTo>
                  <a:lnTo>
                    <a:pt x="1591996" y="120718"/>
                  </a:lnTo>
                  <a:lnTo>
                    <a:pt x="1591996" y="144940"/>
                  </a:lnTo>
                  <a:lnTo>
                    <a:pt x="1516205" y="144940"/>
                  </a:lnTo>
                  <a:lnTo>
                    <a:pt x="1516205" y="164864"/>
                  </a:lnTo>
                  <a:cubicBezTo>
                    <a:pt x="1516205" y="173850"/>
                    <a:pt x="1513699" y="180849"/>
                    <a:pt x="1508685" y="185863"/>
                  </a:cubicBezTo>
                  <a:cubicBezTo>
                    <a:pt x="1503671" y="190877"/>
                    <a:pt x="1496004" y="193416"/>
                    <a:pt x="1485684" y="193481"/>
                  </a:cubicBezTo>
                  <a:cubicBezTo>
                    <a:pt x="1475364" y="193546"/>
                    <a:pt x="1464767" y="193579"/>
                    <a:pt x="1453893" y="193579"/>
                  </a:cubicBezTo>
                  <a:cubicBezTo>
                    <a:pt x="1452070" y="184593"/>
                    <a:pt x="1449856" y="175999"/>
                    <a:pt x="1447251" y="167794"/>
                  </a:cubicBezTo>
                  <a:cubicBezTo>
                    <a:pt x="1457149" y="168315"/>
                    <a:pt x="1466199" y="168576"/>
                    <a:pt x="1474403" y="168576"/>
                  </a:cubicBezTo>
                  <a:cubicBezTo>
                    <a:pt x="1483519" y="168576"/>
                    <a:pt x="1488077" y="164604"/>
                    <a:pt x="1488077" y="156660"/>
                  </a:cubicBezTo>
                  <a:lnTo>
                    <a:pt x="1488077" y="144940"/>
                  </a:lnTo>
                  <a:lnTo>
                    <a:pt x="1402715" y="144940"/>
                  </a:lnTo>
                  <a:lnTo>
                    <a:pt x="1402715" y="120718"/>
                  </a:lnTo>
                  <a:lnTo>
                    <a:pt x="1488077" y="120718"/>
                  </a:lnTo>
                  <a:lnTo>
                    <a:pt x="1488077" y="115639"/>
                  </a:lnTo>
                  <a:lnTo>
                    <a:pt x="1514252" y="98645"/>
                  </a:lnTo>
                  <a:lnTo>
                    <a:pt x="1442759" y="98645"/>
                  </a:lnTo>
                  <a:close/>
                  <a:moveTo>
                    <a:pt x="642659" y="74814"/>
                  </a:moveTo>
                  <a:lnTo>
                    <a:pt x="752633" y="74814"/>
                  </a:lnTo>
                  <a:lnTo>
                    <a:pt x="752633" y="98450"/>
                  </a:lnTo>
                  <a:lnTo>
                    <a:pt x="719035" y="120718"/>
                  </a:lnTo>
                  <a:lnTo>
                    <a:pt x="791896" y="120718"/>
                  </a:lnTo>
                  <a:lnTo>
                    <a:pt x="791896" y="144940"/>
                  </a:lnTo>
                  <a:lnTo>
                    <a:pt x="716105" y="144940"/>
                  </a:lnTo>
                  <a:lnTo>
                    <a:pt x="716105" y="164864"/>
                  </a:lnTo>
                  <a:cubicBezTo>
                    <a:pt x="716105" y="173850"/>
                    <a:pt x="713599" y="180849"/>
                    <a:pt x="708585" y="185863"/>
                  </a:cubicBezTo>
                  <a:cubicBezTo>
                    <a:pt x="703571" y="190877"/>
                    <a:pt x="695904" y="193416"/>
                    <a:pt x="685584" y="193481"/>
                  </a:cubicBezTo>
                  <a:cubicBezTo>
                    <a:pt x="675264" y="193546"/>
                    <a:pt x="664667" y="193579"/>
                    <a:pt x="653793" y="193579"/>
                  </a:cubicBezTo>
                  <a:cubicBezTo>
                    <a:pt x="651970" y="184593"/>
                    <a:pt x="649756" y="175999"/>
                    <a:pt x="647152" y="167794"/>
                  </a:cubicBezTo>
                  <a:cubicBezTo>
                    <a:pt x="657049" y="168315"/>
                    <a:pt x="666099" y="168576"/>
                    <a:pt x="674303" y="168576"/>
                  </a:cubicBezTo>
                  <a:cubicBezTo>
                    <a:pt x="683419" y="168576"/>
                    <a:pt x="687977" y="164604"/>
                    <a:pt x="687977" y="156660"/>
                  </a:cubicBezTo>
                  <a:lnTo>
                    <a:pt x="687977" y="144940"/>
                  </a:lnTo>
                  <a:lnTo>
                    <a:pt x="602615" y="144940"/>
                  </a:lnTo>
                  <a:lnTo>
                    <a:pt x="602615" y="120718"/>
                  </a:lnTo>
                  <a:lnTo>
                    <a:pt x="687977" y="120718"/>
                  </a:lnTo>
                  <a:lnTo>
                    <a:pt x="687977" y="115639"/>
                  </a:lnTo>
                  <a:lnTo>
                    <a:pt x="714152" y="98645"/>
                  </a:lnTo>
                  <a:lnTo>
                    <a:pt x="642659" y="98645"/>
                  </a:lnTo>
                  <a:close/>
                  <a:moveTo>
                    <a:pt x="1311492" y="68368"/>
                  </a:moveTo>
                  <a:lnTo>
                    <a:pt x="1306414" y="88292"/>
                  </a:lnTo>
                  <a:lnTo>
                    <a:pt x="1351536" y="88292"/>
                  </a:lnTo>
                  <a:lnTo>
                    <a:pt x="1351536" y="68368"/>
                  </a:lnTo>
                  <a:close/>
                  <a:moveTo>
                    <a:pt x="1200346" y="67196"/>
                  </a:moveTo>
                  <a:lnTo>
                    <a:pt x="1243124" y="67196"/>
                  </a:lnTo>
                  <a:lnTo>
                    <a:pt x="1243124" y="145917"/>
                  </a:lnTo>
                  <a:cubicBezTo>
                    <a:pt x="1249245" y="140838"/>
                    <a:pt x="1254519" y="136150"/>
                    <a:pt x="1258947" y="131852"/>
                  </a:cubicBezTo>
                  <a:cubicBezTo>
                    <a:pt x="1258947" y="141359"/>
                    <a:pt x="1259728" y="151647"/>
                    <a:pt x="1261291" y="162716"/>
                  </a:cubicBezTo>
                  <a:cubicBezTo>
                    <a:pt x="1246706" y="173654"/>
                    <a:pt x="1234855" y="183877"/>
                    <a:pt x="1225739" y="193384"/>
                  </a:cubicBezTo>
                  <a:lnTo>
                    <a:pt x="1211675" y="174241"/>
                  </a:lnTo>
                  <a:cubicBezTo>
                    <a:pt x="1215191" y="170594"/>
                    <a:pt x="1216949" y="165125"/>
                    <a:pt x="1216949" y="157832"/>
                  </a:cubicBezTo>
                  <a:lnTo>
                    <a:pt x="1216949" y="92590"/>
                  </a:lnTo>
                  <a:lnTo>
                    <a:pt x="1200346" y="92590"/>
                  </a:lnTo>
                  <a:close/>
                  <a:moveTo>
                    <a:pt x="1679898" y="64852"/>
                  </a:moveTo>
                  <a:lnTo>
                    <a:pt x="1776980" y="64852"/>
                  </a:lnTo>
                  <a:lnTo>
                    <a:pt x="1776980" y="86730"/>
                  </a:lnTo>
                  <a:lnTo>
                    <a:pt x="1679898" y="86730"/>
                  </a:lnTo>
                  <a:close/>
                  <a:moveTo>
                    <a:pt x="221317" y="57234"/>
                  </a:moveTo>
                  <a:lnTo>
                    <a:pt x="372898" y="57234"/>
                  </a:lnTo>
                  <a:lnTo>
                    <a:pt x="372898" y="126969"/>
                  </a:lnTo>
                  <a:lnTo>
                    <a:pt x="315079" y="126969"/>
                  </a:lnTo>
                  <a:lnTo>
                    <a:pt x="315079" y="161739"/>
                  </a:lnTo>
                  <a:cubicBezTo>
                    <a:pt x="315079" y="169748"/>
                    <a:pt x="313402" y="176194"/>
                    <a:pt x="310049" y="181077"/>
                  </a:cubicBezTo>
                  <a:cubicBezTo>
                    <a:pt x="306696" y="185961"/>
                    <a:pt x="301877" y="189233"/>
                    <a:pt x="295594" y="190893"/>
                  </a:cubicBezTo>
                  <a:cubicBezTo>
                    <a:pt x="289311" y="192553"/>
                    <a:pt x="276467" y="193384"/>
                    <a:pt x="257064" y="193384"/>
                  </a:cubicBezTo>
                  <a:cubicBezTo>
                    <a:pt x="255631" y="183356"/>
                    <a:pt x="253483" y="173850"/>
                    <a:pt x="250618" y="164864"/>
                  </a:cubicBezTo>
                  <a:cubicBezTo>
                    <a:pt x="259603" y="165646"/>
                    <a:pt x="267872" y="166036"/>
                    <a:pt x="275425" y="166036"/>
                  </a:cubicBezTo>
                  <a:cubicBezTo>
                    <a:pt x="282327" y="166036"/>
                    <a:pt x="285778" y="162455"/>
                    <a:pt x="285778" y="155293"/>
                  </a:cubicBezTo>
                  <a:lnTo>
                    <a:pt x="285778" y="126969"/>
                  </a:lnTo>
                  <a:lnTo>
                    <a:pt x="221317" y="126969"/>
                  </a:lnTo>
                  <a:close/>
                  <a:moveTo>
                    <a:pt x="1043490" y="44927"/>
                  </a:moveTo>
                  <a:lnTo>
                    <a:pt x="1149949" y="44927"/>
                  </a:lnTo>
                  <a:lnTo>
                    <a:pt x="1149949" y="67782"/>
                  </a:lnTo>
                  <a:lnTo>
                    <a:pt x="1107561" y="67782"/>
                  </a:lnTo>
                  <a:lnTo>
                    <a:pt x="1107561" y="81651"/>
                  </a:lnTo>
                  <a:lnTo>
                    <a:pt x="1147214" y="81651"/>
                  </a:lnTo>
                  <a:lnTo>
                    <a:pt x="1147214" y="104505"/>
                  </a:lnTo>
                  <a:lnTo>
                    <a:pt x="1132661" y="104505"/>
                  </a:lnTo>
                  <a:cubicBezTo>
                    <a:pt x="1138066" y="109193"/>
                    <a:pt x="1143503" y="114207"/>
                    <a:pt x="1148972" y="119546"/>
                  </a:cubicBezTo>
                  <a:lnTo>
                    <a:pt x="1138619" y="128922"/>
                  </a:lnTo>
                  <a:lnTo>
                    <a:pt x="1151902" y="128922"/>
                  </a:lnTo>
                  <a:lnTo>
                    <a:pt x="1151902" y="151777"/>
                  </a:lnTo>
                  <a:lnTo>
                    <a:pt x="1041537" y="151777"/>
                  </a:lnTo>
                  <a:lnTo>
                    <a:pt x="1041537" y="128922"/>
                  </a:lnTo>
                  <a:lnTo>
                    <a:pt x="1081385" y="128922"/>
                  </a:lnTo>
                  <a:lnTo>
                    <a:pt x="1081385" y="104505"/>
                  </a:lnTo>
                  <a:lnTo>
                    <a:pt x="1046615" y="104505"/>
                  </a:lnTo>
                  <a:lnTo>
                    <a:pt x="1046615" y="81651"/>
                  </a:lnTo>
                  <a:lnTo>
                    <a:pt x="1081385" y="81651"/>
                  </a:lnTo>
                  <a:lnTo>
                    <a:pt x="1081385" y="67782"/>
                  </a:lnTo>
                  <a:lnTo>
                    <a:pt x="1043490" y="67782"/>
                  </a:lnTo>
                  <a:close/>
                  <a:moveTo>
                    <a:pt x="1036263" y="33793"/>
                  </a:moveTo>
                  <a:lnTo>
                    <a:pt x="1036263" y="162325"/>
                  </a:lnTo>
                  <a:lnTo>
                    <a:pt x="1158153" y="162325"/>
                  </a:lnTo>
                  <a:lnTo>
                    <a:pt x="1158153" y="33793"/>
                  </a:lnTo>
                  <a:close/>
                  <a:moveTo>
                    <a:pt x="1608014" y="12111"/>
                  </a:moveTo>
                  <a:lnTo>
                    <a:pt x="1669154" y="12111"/>
                  </a:lnTo>
                  <a:lnTo>
                    <a:pt x="1669154" y="31449"/>
                  </a:lnTo>
                  <a:cubicBezTo>
                    <a:pt x="1664466" y="48639"/>
                    <a:pt x="1659452" y="66284"/>
                    <a:pt x="1654113" y="84386"/>
                  </a:cubicBezTo>
                  <a:cubicBezTo>
                    <a:pt x="1663750" y="96887"/>
                    <a:pt x="1668568" y="112970"/>
                    <a:pt x="1668568" y="132634"/>
                  </a:cubicBezTo>
                  <a:cubicBezTo>
                    <a:pt x="1668568" y="143052"/>
                    <a:pt x="1666159" y="150670"/>
                    <a:pt x="1661341" y="155488"/>
                  </a:cubicBezTo>
                  <a:cubicBezTo>
                    <a:pt x="1656392" y="160437"/>
                    <a:pt x="1647863" y="162911"/>
                    <a:pt x="1635752" y="162911"/>
                  </a:cubicBezTo>
                  <a:cubicBezTo>
                    <a:pt x="1634840" y="154056"/>
                    <a:pt x="1633342" y="145005"/>
                    <a:pt x="1631259" y="135759"/>
                  </a:cubicBezTo>
                  <a:cubicBezTo>
                    <a:pt x="1634124" y="136410"/>
                    <a:pt x="1636403" y="136736"/>
                    <a:pt x="1638096" y="136736"/>
                  </a:cubicBezTo>
                  <a:cubicBezTo>
                    <a:pt x="1643565" y="136736"/>
                    <a:pt x="1646300" y="132569"/>
                    <a:pt x="1646300" y="124234"/>
                  </a:cubicBezTo>
                  <a:cubicBezTo>
                    <a:pt x="1646300" y="110691"/>
                    <a:pt x="1641416" y="97734"/>
                    <a:pt x="1631650" y="85362"/>
                  </a:cubicBezTo>
                  <a:cubicBezTo>
                    <a:pt x="1636338" y="67261"/>
                    <a:pt x="1640765" y="50267"/>
                    <a:pt x="1644932" y="34379"/>
                  </a:cubicBezTo>
                  <a:lnTo>
                    <a:pt x="1630478" y="34379"/>
                  </a:lnTo>
                  <a:lnTo>
                    <a:pt x="1630478" y="194946"/>
                  </a:lnTo>
                  <a:lnTo>
                    <a:pt x="1608014" y="194946"/>
                  </a:lnTo>
                  <a:close/>
                  <a:moveTo>
                    <a:pt x="1260509" y="10939"/>
                  </a:moveTo>
                  <a:lnTo>
                    <a:pt x="1386892" y="10939"/>
                  </a:lnTo>
                  <a:lnTo>
                    <a:pt x="1386892" y="32035"/>
                  </a:lnTo>
                  <a:lnTo>
                    <a:pt x="1320673" y="32035"/>
                  </a:lnTo>
                  <a:lnTo>
                    <a:pt x="1316766" y="47662"/>
                  </a:lnTo>
                  <a:lnTo>
                    <a:pt x="1379079" y="47662"/>
                  </a:lnTo>
                  <a:lnTo>
                    <a:pt x="1379079" y="88292"/>
                  </a:lnTo>
                  <a:lnTo>
                    <a:pt x="1393729" y="88292"/>
                  </a:lnTo>
                  <a:lnTo>
                    <a:pt x="1393729" y="109389"/>
                  </a:lnTo>
                  <a:lnTo>
                    <a:pt x="1254259" y="109389"/>
                  </a:lnTo>
                  <a:lnTo>
                    <a:pt x="1254259" y="88292"/>
                  </a:lnTo>
                  <a:lnTo>
                    <a:pt x="1279262" y="88292"/>
                  </a:lnTo>
                  <a:lnTo>
                    <a:pt x="1284341" y="68368"/>
                  </a:lnTo>
                  <a:lnTo>
                    <a:pt x="1265197" y="68368"/>
                  </a:lnTo>
                  <a:lnTo>
                    <a:pt x="1265197" y="47662"/>
                  </a:lnTo>
                  <a:lnTo>
                    <a:pt x="1289615" y="47662"/>
                  </a:lnTo>
                  <a:lnTo>
                    <a:pt x="1293521" y="32035"/>
                  </a:lnTo>
                  <a:lnTo>
                    <a:pt x="1260509" y="32035"/>
                  </a:lnTo>
                  <a:close/>
                  <a:moveTo>
                    <a:pt x="1008329" y="9767"/>
                  </a:moveTo>
                  <a:lnTo>
                    <a:pt x="1186086" y="9767"/>
                  </a:lnTo>
                  <a:lnTo>
                    <a:pt x="1186086" y="193188"/>
                  </a:lnTo>
                  <a:lnTo>
                    <a:pt x="1158153" y="193188"/>
                  </a:lnTo>
                  <a:lnTo>
                    <a:pt x="1158153" y="186351"/>
                  </a:lnTo>
                  <a:lnTo>
                    <a:pt x="1036263" y="186351"/>
                  </a:lnTo>
                  <a:lnTo>
                    <a:pt x="1036263" y="193384"/>
                  </a:lnTo>
                  <a:lnTo>
                    <a:pt x="1008329" y="193384"/>
                  </a:lnTo>
                  <a:close/>
                  <a:moveTo>
                    <a:pt x="50788" y="5665"/>
                  </a:moveTo>
                  <a:lnTo>
                    <a:pt x="80088" y="5665"/>
                  </a:lnTo>
                  <a:lnTo>
                    <a:pt x="80088" y="193970"/>
                  </a:lnTo>
                  <a:lnTo>
                    <a:pt x="50788" y="193970"/>
                  </a:lnTo>
                  <a:lnTo>
                    <a:pt x="50788" y="161153"/>
                  </a:lnTo>
                  <a:lnTo>
                    <a:pt x="5274" y="176389"/>
                  </a:lnTo>
                  <a:lnTo>
                    <a:pt x="0" y="146112"/>
                  </a:lnTo>
                  <a:cubicBezTo>
                    <a:pt x="17190" y="141554"/>
                    <a:pt x="34119" y="136866"/>
                    <a:pt x="50788" y="132048"/>
                  </a:cubicBezTo>
                  <a:lnTo>
                    <a:pt x="50788" y="78916"/>
                  </a:lnTo>
                  <a:lnTo>
                    <a:pt x="3712" y="78916"/>
                  </a:lnTo>
                  <a:lnTo>
                    <a:pt x="3712" y="53132"/>
                  </a:lnTo>
                  <a:lnTo>
                    <a:pt x="50788" y="53132"/>
                  </a:lnTo>
                  <a:close/>
                  <a:moveTo>
                    <a:pt x="103920" y="5469"/>
                  </a:moveTo>
                  <a:lnTo>
                    <a:pt x="133220" y="5469"/>
                  </a:lnTo>
                  <a:lnTo>
                    <a:pt x="133220" y="62898"/>
                  </a:lnTo>
                  <a:cubicBezTo>
                    <a:pt x="148522" y="52415"/>
                    <a:pt x="162586" y="41867"/>
                    <a:pt x="175413" y="31254"/>
                  </a:cubicBezTo>
                  <a:lnTo>
                    <a:pt x="195533" y="54304"/>
                  </a:lnTo>
                  <a:cubicBezTo>
                    <a:pt x="176194" y="68303"/>
                    <a:pt x="155423" y="82139"/>
                    <a:pt x="133220" y="95813"/>
                  </a:cubicBezTo>
                  <a:lnTo>
                    <a:pt x="133220" y="153535"/>
                  </a:lnTo>
                  <a:cubicBezTo>
                    <a:pt x="133220" y="160958"/>
                    <a:pt x="137192" y="164669"/>
                    <a:pt x="145136" y="164669"/>
                  </a:cubicBezTo>
                  <a:lnTo>
                    <a:pt x="150019" y="164669"/>
                  </a:lnTo>
                  <a:cubicBezTo>
                    <a:pt x="153340" y="164669"/>
                    <a:pt x="156091" y="163757"/>
                    <a:pt x="158272" y="161934"/>
                  </a:cubicBezTo>
                  <a:cubicBezTo>
                    <a:pt x="160453" y="160111"/>
                    <a:pt x="162065" y="157344"/>
                    <a:pt x="163107" y="153632"/>
                  </a:cubicBezTo>
                  <a:cubicBezTo>
                    <a:pt x="164148" y="149921"/>
                    <a:pt x="165255" y="137778"/>
                    <a:pt x="166427" y="117202"/>
                  </a:cubicBezTo>
                  <a:lnTo>
                    <a:pt x="193970" y="125602"/>
                  </a:lnTo>
                  <a:cubicBezTo>
                    <a:pt x="192928" y="139145"/>
                    <a:pt x="191691" y="150768"/>
                    <a:pt x="190258" y="160469"/>
                  </a:cubicBezTo>
                  <a:cubicBezTo>
                    <a:pt x="188826" y="170171"/>
                    <a:pt x="185212" y="177464"/>
                    <a:pt x="179417" y="182347"/>
                  </a:cubicBezTo>
                  <a:cubicBezTo>
                    <a:pt x="173622" y="187230"/>
                    <a:pt x="165646" y="189672"/>
                    <a:pt x="155489" y="189672"/>
                  </a:cubicBezTo>
                  <a:lnTo>
                    <a:pt x="138104" y="189672"/>
                  </a:lnTo>
                  <a:cubicBezTo>
                    <a:pt x="115314" y="189672"/>
                    <a:pt x="103920" y="179384"/>
                    <a:pt x="103920" y="158809"/>
                  </a:cubicBezTo>
                  <a:close/>
                  <a:moveTo>
                    <a:pt x="1226521" y="4493"/>
                  </a:moveTo>
                  <a:cubicBezTo>
                    <a:pt x="1235506" y="16213"/>
                    <a:pt x="1243841" y="28128"/>
                    <a:pt x="1251524" y="40239"/>
                  </a:cubicBezTo>
                  <a:cubicBezTo>
                    <a:pt x="1245534" y="44016"/>
                    <a:pt x="1237915" y="48574"/>
                    <a:pt x="1228669" y="53913"/>
                  </a:cubicBezTo>
                  <a:cubicBezTo>
                    <a:pt x="1221507" y="40630"/>
                    <a:pt x="1213759" y="28259"/>
                    <a:pt x="1205424" y="16799"/>
                  </a:cubicBezTo>
                  <a:close/>
                  <a:moveTo>
                    <a:pt x="1736155" y="2930"/>
                  </a:moveTo>
                  <a:cubicBezTo>
                    <a:pt x="1738108" y="9571"/>
                    <a:pt x="1739866" y="16278"/>
                    <a:pt x="1741429" y="23050"/>
                  </a:cubicBezTo>
                  <a:lnTo>
                    <a:pt x="1786356" y="23050"/>
                  </a:lnTo>
                  <a:lnTo>
                    <a:pt x="1786356" y="59968"/>
                  </a:lnTo>
                  <a:lnTo>
                    <a:pt x="1763307" y="59968"/>
                  </a:lnTo>
                  <a:lnTo>
                    <a:pt x="1763307" y="46099"/>
                  </a:lnTo>
                  <a:lnTo>
                    <a:pt x="1692985" y="46099"/>
                  </a:lnTo>
                  <a:lnTo>
                    <a:pt x="1692985" y="59968"/>
                  </a:lnTo>
                  <a:lnTo>
                    <a:pt x="1670326" y="59968"/>
                  </a:lnTo>
                  <a:lnTo>
                    <a:pt x="1670326" y="23050"/>
                  </a:lnTo>
                  <a:lnTo>
                    <a:pt x="1713691" y="23050"/>
                  </a:lnTo>
                  <a:cubicBezTo>
                    <a:pt x="1712259" y="18362"/>
                    <a:pt x="1710696" y="12892"/>
                    <a:pt x="1709003" y="6641"/>
                  </a:cubicBezTo>
                  <a:close/>
                  <a:moveTo>
                    <a:pt x="914372" y="2930"/>
                  </a:moveTo>
                  <a:lnTo>
                    <a:pt x="941720" y="2930"/>
                  </a:lnTo>
                  <a:lnTo>
                    <a:pt x="941720" y="63875"/>
                  </a:lnTo>
                  <a:lnTo>
                    <a:pt x="952072" y="55866"/>
                  </a:lnTo>
                  <a:cubicBezTo>
                    <a:pt x="969653" y="75530"/>
                    <a:pt x="984303" y="93111"/>
                    <a:pt x="996023" y="108607"/>
                  </a:cubicBezTo>
                  <a:lnTo>
                    <a:pt x="974145" y="126383"/>
                  </a:lnTo>
                  <a:cubicBezTo>
                    <a:pt x="963272" y="110756"/>
                    <a:pt x="952463" y="96334"/>
                    <a:pt x="941720" y="83116"/>
                  </a:cubicBezTo>
                  <a:lnTo>
                    <a:pt x="941720" y="195142"/>
                  </a:lnTo>
                  <a:lnTo>
                    <a:pt x="914372" y="195142"/>
                  </a:lnTo>
                  <a:close/>
                  <a:moveTo>
                    <a:pt x="482092" y="2735"/>
                  </a:moveTo>
                  <a:lnTo>
                    <a:pt x="511783" y="2735"/>
                  </a:lnTo>
                  <a:cubicBezTo>
                    <a:pt x="511392" y="22073"/>
                    <a:pt x="510871" y="38481"/>
                    <a:pt x="510220" y="51960"/>
                  </a:cubicBezTo>
                  <a:lnTo>
                    <a:pt x="590894" y="51960"/>
                  </a:lnTo>
                  <a:lnTo>
                    <a:pt x="590894" y="78916"/>
                  </a:lnTo>
                  <a:lnTo>
                    <a:pt x="512467" y="78916"/>
                  </a:lnTo>
                  <a:cubicBezTo>
                    <a:pt x="523666" y="122411"/>
                    <a:pt x="550720" y="151647"/>
                    <a:pt x="593629" y="166622"/>
                  </a:cubicBezTo>
                  <a:cubicBezTo>
                    <a:pt x="584383" y="177171"/>
                    <a:pt x="576960" y="186156"/>
                    <a:pt x="571361" y="193579"/>
                  </a:cubicBezTo>
                  <a:cubicBezTo>
                    <a:pt x="535875" y="176910"/>
                    <a:pt x="511164" y="150051"/>
                    <a:pt x="497230" y="113002"/>
                  </a:cubicBezTo>
                  <a:cubicBezTo>
                    <a:pt x="486422" y="146926"/>
                    <a:pt x="461451" y="174241"/>
                    <a:pt x="422319" y="194946"/>
                  </a:cubicBezTo>
                  <a:cubicBezTo>
                    <a:pt x="417110" y="188305"/>
                    <a:pt x="409752" y="179970"/>
                    <a:pt x="400246" y="169943"/>
                  </a:cubicBezTo>
                  <a:cubicBezTo>
                    <a:pt x="447647" y="148456"/>
                    <a:pt x="473595" y="118114"/>
                    <a:pt x="478087" y="78916"/>
                  </a:cubicBezTo>
                  <a:lnTo>
                    <a:pt x="403762" y="78916"/>
                  </a:lnTo>
                  <a:lnTo>
                    <a:pt x="403762" y="51960"/>
                  </a:lnTo>
                  <a:lnTo>
                    <a:pt x="480920" y="51960"/>
                  </a:lnTo>
                  <a:cubicBezTo>
                    <a:pt x="481831" y="37765"/>
                    <a:pt x="482222" y="21357"/>
                    <a:pt x="482092" y="2735"/>
                  </a:cubicBezTo>
                  <a:close/>
                  <a:moveTo>
                    <a:pt x="308828" y="1172"/>
                  </a:moveTo>
                  <a:cubicBezTo>
                    <a:pt x="310912" y="6446"/>
                    <a:pt x="313190" y="13088"/>
                    <a:pt x="315665" y="21096"/>
                  </a:cubicBezTo>
                  <a:lnTo>
                    <a:pt x="393214" y="21096"/>
                  </a:lnTo>
                  <a:lnTo>
                    <a:pt x="393214" y="45318"/>
                  </a:lnTo>
                  <a:lnTo>
                    <a:pt x="201783" y="45318"/>
                  </a:lnTo>
                  <a:lnTo>
                    <a:pt x="201783" y="21096"/>
                  </a:lnTo>
                  <a:lnTo>
                    <a:pt x="282164" y="21096"/>
                  </a:lnTo>
                  <a:cubicBezTo>
                    <a:pt x="279625" y="14715"/>
                    <a:pt x="277379" y="9246"/>
                    <a:pt x="275425" y="4688"/>
                  </a:cubicBezTo>
                  <a:close/>
                  <a:moveTo>
                    <a:pt x="837214" y="977"/>
                  </a:moveTo>
                  <a:lnTo>
                    <a:pt x="864366" y="5665"/>
                  </a:lnTo>
                  <a:cubicBezTo>
                    <a:pt x="862283" y="14846"/>
                    <a:pt x="859938" y="23701"/>
                    <a:pt x="857334" y="32231"/>
                  </a:cubicBezTo>
                  <a:lnTo>
                    <a:pt x="904019" y="32231"/>
                  </a:lnTo>
                  <a:lnTo>
                    <a:pt x="904019" y="56648"/>
                  </a:lnTo>
                  <a:cubicBezTo>
                    <a:pt x="895946" y="116681"/>
                    <a:pt x="868989" y="163171"/>
                    <a:pt x="823150" y="196118"/>
                  </a:cubicBezTo>
                  <a:cubicBezTo>
                    <a:pt x="815206" y="186482"/>
                    <a:pt x="808695" y="179189"/>
                    <a:pt x="803616" y="174241"/>
                  </a:cubicBezTo>
                  <a:cubicBezTo>
                    <a:pt x="822890" y="160632"/>
                    <a:pt x="838517" y="144973"/>
                    <a:pt x="850497" y="127262"/>
                  </a:cubicBezTo>
                  <a:cubicBezTo>
                    <a:pt x="843530" y="120621"/>
                    <a:pt x="835847" y="113621"/>
                    <a:pt x="827447" y="106263"/>
                  </a:cubicBezTo>
                  <a:lnTo>
                    <a:pt x="843074" y="86925"/>
                  </a:lnTo>
                  <a:cubicBezTo>
                    <a:pt x="850693" y="92980"/>
                    <a:pt x="857562" y="98613"/>
                    <a:pt x="863682" y="103822"/>
                  </a:cubicBezTo>
                  <a:cubicBezTo>
                    <a:pt x="870194" y="89692"/>
                    <a:pt x="874719" y="74488"/>
                    <a:pt x="877258" y="58210"/>
                  </a:cubicBezTo>
                  <a:lnTo>
                    <a:pt x="848055" y="58210"/>
                  </a:lnTo>
                  <a:cubicBezTo>
                    <a:pt x="838549" y="81586"/>
                    <a:pt x="826536" y="102552"/>
                    <a:pt x="812016" y="121109"/>
                  </a:cubicBezTo>
                  <a:cubicBezTo>
                    <a:pt x="806546" y="108347"/>
                    <a:pt x="802054" y="98971"/>
                    <a:pt x="798538" y="92980"/>
                  </a:cubicBezTo>
                  <a:cubicBezTo>
                    <a:pt x="816899" y="67977"/>
                    <a:pt x="829792" y="37309"/>
                    <a:pt x="837214" y="977"/>
                  </a:cubicBezTo>
                  <a:close/>
                  <a:moveTo>
                    <a:pt x="1498234" y="0"/>
                  </a:moveTo>
                  <a:cubicBezTo>
                    <a:pt x="1503443" y="7944"/>
                    <a:pt x="1509564" y="18231"/>
                    <a:pt x="1516596" y="30863"/>
                  </a:cubicBezTo>
                  <a:lnTo>
                    <a:pt x="1503118" y="37114"/>
                  </a:lnTo>
                  <a:lnTo>
                    <a:pt x="1527047" y="37114"/>
                  </a:lnTo>
                  <a:cubicBezTo>
                    <a:pt x="1535967" y="24287"/>
                    <a:pt x="1543487" y="13153"/>
                    <a:pt x="1549608" y="3711"/>
                  </a:cubicBezTo>
                  <a:lnTo>
                    <a:pt x="1575979" y="18166"/>
                  </a:lnTo>
                  <a:lnTo>
                    <a:pt x="1560156" y="37114"/>
                  </a:lnTo>
                  <a:lnTo>
                    <a:pt x="1588285" y="37114"/>
                  </a:lnTo>
                  <a:lnTo>
                    <a:pt x="1588285" y="85167"/>
                  </a:lnTo>
                  <a:lnTo>
                    <a:pt x="1560938" y="85167"/>
                  </a:lnTo>
                  <a:lnTo>
                    <a:pt x="1560938" y="60945"/>
                  </a:lnTo>
                  <a:lnTo>
                    <a:pt x="1433383" y="60945"/>
                  </a:lnTo>
                  <a:lnTo>
                    <a:pt x="1433383" y="85167"/>
                  </a:lnTo>
                  <a:lnTo>
                    <a:pt x="1406035" y="85167"/>
                  </a:lnTo>
                  <a:lnTo>
                    <a:pt x="1406035" y="37114"/>
                  </a:lnTo>
                  <a:lnTo>
                    <a:pt x="1437973" y="37114"/>
                  </a:lnTo>
                  <a:cubicBezTo>
                    <a:pt x="1432243" y="29235"/>
                    <a:pt x="1426676" y="22008"/>
                    <a:pt x="1421272" y="15432"/>
                  </a:cubicBezTo>
                  <a:lnTo>
                    <a:pt x="1441782" y="1563"/>
                  </a:lnTo>
                  <a:cubicBezTo>
                    <a:pt x="1449596" y="10418"/>
                    <a:pt x="1457539" y="20315"/>
                    <a:pt x="1465613" y="31254"/>
                  </a:cubicBezTo>
                  <a:lnTo>
                    <a:pt x="1456921" y="37114"/>
                  </a:lnTo>
                  <a:lnTo>
                    <a:pt x="1489542" y="37114"/>
                  </a:lnTo>
                  <a:cubicBezTo>
                    <a:pt x="1484073" y="26631"/>
                    <a:pt x="1479026" y="17776"/>
                    <a:pt x="1474403" y="10548"/>
                  </a:cubicBezTo>
                  <a:close/>
                  <a:moveTo>
                    <a:pt x="698134" y="0"/>
                  </a:moveTo>
                  <a:cubicBezTo>
                    <a:pt x="703343" y="7944"/>
                    <a:pt x="709464" y="18231"/>
                    <a:pt x="716496" y="30863"/>
                  </a:cubicBezTo>
                  <a:lnTo>
                    <a:pt x="703018" y="37114"/>
                  </a:lnTo>
                  <a:lnTo>
                    <a:pt x="726947" y="37114"/>
                  </a:lnTo>
                  <a:cubicBezTo>
                    <a:pt x="735867" y="24287"/>
                    <a:pt x="743387" y="13153"/>
                    <a:pt x="749508" y="3711"/>
                  </a:cubicBezTo>
                  <a:lnTo>
                    <a:pt x="775878" y="18166"/>
                  </a:lnTo>
                  <a:lnTo>
                    <a:pt x="760056" y="37114"/>
                  </a:lnTo>
                  <a:lnTo>
                    <a:pt x="788185" y="37114"/>
                  </a:lnTo>
                  <a:lnTo>
                    <a:pt x="788185" y="85167"/>
                  </a:lnTo>
                  <a:lnTo>
                    <a:pt x="760838" y="85167"/>
                  </a:lnTo>
                  <a:lnTo>
                    <a:pt x="760838" y="60945"/>
                  </a:lnTo>
                  <a:lnTo>
                    <a:pt x="633283" y="60945"/>
                  </a:lnTo>
                  <a:lnTo>
                    <a:pt x="633283" y="85167"/>
                  </a:lnTo>
                  <a:lnTo>
                    <a:pt x="605935" y="85167"/>
                  </a:lnTo>
                  <a:lnTo>
                    <a:pt x="605935" y="37114"/>
                  </a:lnTo>
                  <a:lnTo>
                    <a:pt x="637873" y="37114"/>
                  </a:lnTo>
                  <a:cubicBezTo>
                    <a:pt x="632143" y="29235"/>
                    <a:pt x="626576" y="22008"/>
                    <a:pt x="621172" y="15432"/>
                  </a:cubicBezTo>
                  <a:lnTo>
                    <a:pt x="641682" y="1563"/>
                  </a:lnTo>
                  <a:cubicBezTo>
                    <a:pt x="649495" y="10418"/>
                    <a:pt x="657439" y="20315"/>
                    <a:pt x="665513" y="31254"/>
                  </a:cubicBezTo>
                  <a:lnTo>
                    <a:pt x="656821" y="37114"/>
                  </a:lnTo>
                  <a:lnTo>
                    <a:pt x="689442" y="37114"/>
                  </a:lnTo>
                  <a:cubicBezTo>
                    <a:pt x="683972" y="26631"/>
                    <a:pt x="678926" y="17776"/>
                    <a:pt x="674303" y="10548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PA-文本框 41"/>
            <p:cNvSpPr txBox="1"/>
            <p:nvPr>
              <p:custDataLst>
                <p:tags r:id="rId2"/>
              </p:custDataLst>
            </p:nvPr>
          </p:nvSpPr>
          <p:spPr>
            <a:xfrm>
              <a:off x="10266337" y="697828"/>
              <a:ext cx="1330984" cy="58449"/>
            </a:xfrm>
            <a:custGeom>
              <a:avLst/>
              <a:gdLst/>
              <a:ahLst/>
              <a:cxnLst/>
              <a:rect l="l" t="t" r="r" b="b"/>
              <a:pathLst>
                <a:path w="1799587" h="79027">
                  <a:moveTo>
                    <a:pt x="1103537" y="49183"/>
                  </a:moveTo>
                  <a:cubicBezTo>
                    <a:pt x="1104904" y="49183"/>
                    <a:pt x="1105985" y="49776"/>
                    <a:pt x="1106781" y="50962"/>
                  </a:cubicBezTo>
                  <a:cubicBezTo>
                    <a:pt x="1107576" y="52148"/>
                    <a:pt x="1107974" y="53592"/>
                    <a:pt x="1107974" y="55294"/>
                  </a:cubicBezTo>
                  <a:cubicBezTo>
                    <a:pt x="1107974" y="58782"/>
                    <a:pt x="1106258" y="64321"/>
                    <a:pt x="1102825" y="71912"/>
                  </a:cubicBezTo>
                  <a:lnTo>
                    <a:pt x="1099393" y="71912"/>
                  </a:lnTo>
                  <a:cubicBezTo>
                    <a:pt x="1100760" y="68312"/>
                    <a:pt x="1101597" y="65954"/>
                    <a:pt x="1101904" y="64838"/>
                  </a:cubicBezTo>
                  <a:cubicBezTo>
                    <a:pt x="1102211" y="63721"/>
                    <a:pt x="1102407" y="62187"/>
                    <a:pt x="1102490" y="60233"/>
                  </a:cubicBezTo>
                  <a:cubicBezTo>
                    <a:pt x="1100146" y="59257"/>
                    <a:pt x="1098974" y="57499"/>
                    <a:pt x="1098974" y="54959"/>
                  </a:cubicBezTo>
                  <a:cubicBezTo>
                    <a:pt x="1098974" y="53201"/>
                    <a:pt x="1099414" y="51799"/>
                    <a:pt x="1100293" y="50752"/>
                  </a:cubicBezTo>
                  <a:cubicBezTo>
                    <a:pt x="1101172" y="49706"/>
                    <a:pt x="1102253" y="49183"/>
                    <a:pt x="1103537" y="49183"/>
                  </a:cubicBezTo>
                  <a:close/>
                  <a:moveTo>
                    <a:pt x="950839" y="39681"/>
                  </a:moveTo>
                  <a:lnTo>
                    <a:pt x="946988" y="40267"/>
                  </a:lnTo>
                  <a:cubicBezTo>
                    <a:pt x="941351" y="41020"/>
                    <a:pt x="937598" y="41906"/>
                    <a:pt x="935728" y="42925"/>
                  </a:cubicBezTo>
                  <a:cubicBezTo>
                    <a:pt x="933859" y="43944"/>
                    <a:pt x="932924" y="45429"/>
                    <a:pt x="932924" y="47383"/>
                  </a:cubicBezTo>
                  <a:cubicBezTo>
                    <a:pt x="932924" y="49113"/>
                    <a:pt x="933650" y="50578"/>
                    <a:pt x="935101" y="51778"/>
                  </a:cubicBezTo>
                  <a:cubicBezTo>
                    <a:pt x="936552" y="52978"/>
                    <a:pt x="938226" y="53578"/>
                    <a:pt x="940124" y="53578"/>
                  </a:cubicBezTo>
                  <a:cubicBezTo>
                    <a:pt x="942216" y="53578"/>
                    <a:pt x="944470" y="52664"/>
                    <a:pt x="946884" y="50836"/>
                  </a:cubicBezTo>
                  <a:cubicBezTo>
                    <a:pt x="949297" y="49008"/>
                    <a:pt x="950616" y="45290"/>
                    <a:pt x="950839" y="39681"/>
                  </a:cubicBezTo>
                  <a:close/>
                  <a:moveTo>
                    <a:pt x="769864" y="39681"/>
                  </a:moveTo>
                  <a:lnTo>
                    <a:pt x="766013" y="40267"/>
                  </a:lnTo>
                  <a:cubicBezTo>
                    <a:pt x="760376" y="41020"/>
                    <a:pt x="756623" y="41906"/>
                    <a:pt x="754753" y="42925"/>
                  </a:cubicBezTo>
                  <a:cubicBezTo>
                    <a:pt x="752884" y="43944"/>
                    <a:pt x="751949" y="45429"/>
                    <a:pt x="751949" y="47383"/>
                  </a:cubicBezTo>
                  <a:cubicBezTo>
                    <a:pt x="751949" y="49113"/>
                    <a:pt x="752675" y="50578"/>
                    <a:pt x="754126" y="51778"/>
                  </a:cubicBezTo>
                  <a:cubicBezTo>
                    <a:pt x="755577" y="52978"/>
                    <a:pt x="757251" y="53578"/>
                    <a:pt x="759149" y="53578"/>
                  </a:cubicBezTo>
                  <a:cubicBezTo>
                    <a:pt x="761242" y="53578"/>
                    <a:pt x="763495" y="52664"/>
                    <a:pt x="765909" y="50836"/>
                  </a:cubicBezTo>
                  <a:cubicBezTo>
                    <a:pt x="768322" y="49008"/>
                    <a:pt x="769641" y="45290"/>
                    <a:pt x="769864" y="39681"/>
                  </a:cubicBezTo>
                  <a:close/>
                  <a:moveTo>
                    <a:pt x="1383841" y="25952"/>
                  </a:moveTo>
                  <a:cubicBezTo>
                    <a:pt x="1380464" y="25952"/>
                    <a:pt x="1377667" y="27159"/>
                    <a:pt x="1375448" y="29572"/>
                  </a:cubicBezTo>
                  <a:cubicBezTo>
                    <a:pt x="1373230" y="31986"/>
                    <a:pt x="1372120" y="35132"/>
                    <a:pt x="1372120" y="39011"/>
                  </a:cubicBezTo>
                  <a:cubicBezTo>
                    <a:pt x="1372120" y="42862"/>
                    <a:pt x="1373132" y="46009"/>
                    <a:pt x="1375155" y="48450"/>
                  </a:cubicBezTo>
                  <a:cubicBezTo>
                    <a:pt x="1377178" y="50892"/>
                    <a:pt x="1379767" y="52113"/>
                    <a:pt x="1382920" y="52113"/>
                  </a:cubicBezTo>
                  <a:cubicBezTo>
                    <a:pt x="1386241" y="52113"/>
                    <a:pt x="1388968" y="50780"/>
                    <a:pt x="1391103" y="48115"/>
                  </a:cubicBezTo>
                  <a:cubicBezTo>
                    <a:pt x="1393238" y="45450"/>
                    <a:pt x="1394305" y="42151"/>
                    <a:pt x="1394305" y="38216"/>
                  </a:cubicBezTo>
                  <a:lnTo>
                    <a:pt x="1394305" y="31016"/>
                  </a:lnTo>
                  <a:cubicBezTo>
                    <a:pt x="1392854" y="29565"/>
                    <a:pt x="1391326" y="28358"/>
                    <a:pt x="1389722" y="27396"/>
                  </a:cubicBezTo>
                  <a:cubicBezTo>
                    <a:pt x="1388117" y="26433"/>
                    <a:pt x="1386157" y="25952"/>
                    <a:pt x="1383841" y="25952"/>
                  </a:cubicBezTo>
                  <a:close/>
                  <a:moveTo>
                    <a:pt x="983791" y="25952"/>
                  </a:moveTo>
                  <a:cubicBezTo>
                    <a:pt x="980414" y="25952"/>
                    <a:pt x="977617" y="27159"/>
                    <a:pt x="975398" y="29572"/>
                  </a:cubicBezTo>
                  <a:cubicBezTo>
                    <a:pt x="973180" y="31986"/>
                    <a:pt x="972070" y="35132"/>
                    <a:pt x="972070" y="39011"/>
                  </a:cubicBezTo>
                  <a:cubicBezTo>
                    <a:pt x="972070" y="42862"/>
                    <a:pt x="973082" y="46009"/>
                    <a:pt x="975105" y="48450"/>
                  </a:cubicBezTo>
                  <a:cubicBezTo>
                    <a:pt x="977128" y="50892"/>
                    <a:pt x="979716" y="52113"/>
                    <a:pt x="982870" y="52113"/>
                  </a:cubicBezTo>
                  <a:cubicBezTo>
                    <a:pt x="986190" y="52113"/>
                    <a:pt x="988918" y="50780"/>
                    <a:pt x="991053" y="48115"/>
                  </a:cubicBezTo>
                  <a:cubicBezTo>
                    <a:pt x="993188" y="45450"/>
                    <a:pt x="994255" y="42151"/>
                    <a:pt x="994255" y="38216"/>
                  </a:cubicBezTo>
                  <a:lnTo>
                    <a:pt x="994255" y="31016"/>
                  </a:lnTo>
                  <a:cubicBezTo>
                    <a:pt x="992804" y="29565"/>
                    <a:pt x="991276" y="28358"/>
                    <a:pt x="989672" y="27396"/>
                  </a:cubicBezTo>
                  <a:cubicBezTo>
                    <a:pt x="988067" y="26433"/>
                    <a:pt x="986107" y="25952"/>
                    <a:pt x="983791" y="25952"/>
                  </a:cubicBezTo>
                  <a:close/>
                  <a:moveTo>
                    <a:pt x="850441" y="25952"/>
                  </a:moveTo>
                  <a:cubicBezTo>
                    <a:pt x="847064" y="25952"/>
                    <a:pt x="844267" y="27159"/>
                    <a:pt x="842048" y="29572"/>
                  </a:cubicBezTo>
                  <a:cubicBezTo>
                    <a:pt x="839830" y="31986"/>
                    <a:pt x="838720" y="35132"/>
                    <a:pt x="838720" y="39011"/>
                  </a:cubicBezTo>
                  <a:cubicBezTo>
                    <a:pt x="838720" y="42862"/>
                    <a:pt x="839732" y="46009"/>
                    <a:pt x="841755" y="48450"/>
                  </a:cubicBezTo>
                  <a:cubicBezTo>
                    <a:pt x="843778" y="50892"/>
                    <a:pt x="846366" y="52113"/>
                    <a:pt x="849520" y="52113"/>
                  </a:cubicBezTo>
                  <a:cubicBezTo>
                    <a:pt x="852840" y="52113"/>
                    <a:pt x="855568" y="50780"/>
                    <a:pt x="857703" y="48115"/>
                  </a:cubicBezTo>
                  <a:cubicBezTo>
                    <a:pt x="859838" y="45450"/>
                    <a:pt x="860905" y="42151"/>
                    <a:pt x="860905" y="38216"/>
                  </a:cubicBezTo>
                  <a:lnTo>
                    <a:pt x="860905" y="31016"/>
                  </a:lnTo>
                  <a:cubicBezTo>
                    <a:pt x="859454" y="29565"/>
                    <a:pt x="857926" y="28358"/>
                    <a:pt x="856322" y="27396"/>
                  </a:cubicBezTo>
                  <a:cubicBezTo>
                    <a:pt x="854717" y="26433"/>
                    <a:pt x="852757" y="25952"/>
                    <a:pt x="850441" y="25952"/>
                  </a:cubicBezTo>
                  <a:close/>
                  <a:moveTo>
                    <a:pt x="593266" y="25952"/>
                  </a:moveTo>
                  <a:cubicBezTo>
                    <a:pt x="589889" y="25952"/>
                    <a:pt x="587092" y="27159"/>
                    <a:pt x="584873" y="29572"/>
                  </a:cubicBezTo>
                  <a:cubicBezTo>
                    <a:pt x="582655" y="31986"/>
                    <a:pt x="581545" y="35132"/>
                    <a:pt x="581545" y="39011"/>
                  </a:cubicBezTo>
                  <a:cubicBezTo>
                    <a:pt x="581545" y="42862"/>
                    <a:pt x="582557" y="46009"/>
                    <a:pt x="584580" y="48450"/>
                  </a:cubicBezTo>
                  <a:cubicBezTo>
                    <a:pt x="586603" y="50892"/>
                    <a:pt x="589192" y="52113"/>
                    <a:pt x="592345" y="52113"/>
                  </a:cubicBezTo>
                  <a:cubicBezTo>
                    <a:pt x="595666" y="52113"/>
                    <a:pt x="598393" y="50780"/>
                    <a:pt x="600528" y="48115"/>
                  </a:cubicBezTo>
                  <a:cubicBezTo>
                    <a:pt x="602663" y="45450"/>
                    <a:pt x="603730" y="42151"/>
                    <a:pt x="603730" y="38216"/>
                  </a:cubicBezTo>
                  <a:lnTo>
                    <a:pt x="603730" y="31016"/>
                  </a:lnTo>
                  <a:cubicBezTo>
                    <a:pt x="602279" y="29565"/>
                    <a:pt x="600751" y="28358"/>
                    <a:pt x="599147" y="27396"/>
                  </a:cubicBezTo>
                  <a:cubicBezTo>
                    <a:pt x="597542" y="26433"/>
                    <a:pt x="595582" y="25952"/>
                    <a:pt x="593266" y="25952"/>
                  </a:cubicBezTo>
                  <a:close/>
                  <a:moveTo>
                    <a:pt x="450391" y="25617"/>
                  </a:moveTo>
                  <a:cubicBezTo>
                    <a:pt x="447014" y="25617"/>
                    <a:pt x="444126" y="26956"/>
                    <a:pt x="441726" y="29635"/>
                  </a:cubicBezTo>
                  <a:cubicBezTo>
                    <a:pt x="439326" y="32314"/>
                    <a:pt x="438126" y="35607"/>
                    <a:pt x="438126" y="39514"/>
                  </a:cubicBezTo>
                  <a:cubicBezTo>
                    <a:pt x="438126" y="43337"/>
                    <a:pt x="439312" y="46595"/>
                    <a:pt x="441684" y="49287"/>
                  </a:cubicBezTo>
                  <a:cubicBezTo>
                    <a:pt x="444056" y="51980"/>
                    <a:pt x="446847" y="53327"/>
                    <a:pt x="450056" y="53327"/>
                  </a:cubicBezTo>
                  <a:cubicBezTo>
                    <a:pt x="453544" y="53327"/>
                    <a:pt x="456488" y="51987"/>
                    <a:pt x="458888" y="49308"/>
                  </a:cubicBezTo>
                  <a:cubicBezTo>
                    <a:pt x="461288" y="46629"/>
                    <a:pt x="462488" y="43337"/>
                    <a:pt x="462488" y="39430"/>
                  </a:cubicBezTo>
                  <a:cubicBezTo>
                    <a:pt x="462488" y="37030"/>
                    <a:pt x="461978" y="34763"/>
                    <a:pt x="460960" y="32628"/>
                  </a:cubicBezTo>
                  <a:cubicBezTo>
                    <a:pt x="459941" y="30493"/>
                    <a:pt x="458490" y="28791"/>
                    <a:pt x="456607" y="27521"/>
                  </a:cubicBezTo>
                  <a:cubicBezTo>
                    <a:pt x="454723" y="26252"/>
                    <a:pt x="452651" y="25617"/>
                    <a:pt x="450391" y="25617"/>
                  </a:cubicBezTo>
                  <a:close/>
                  <a:moveTo>
                    <a:pt x="297991" y="25617"/>
                  </a:moveTo>
                  <a:cubicBezTo>
                    <a:pt x="294614" y="25617"/>
                    <a:pt x="291726" y="26956"/>
                    <a:pt x="289326" y="29635"/>
                  </a:cubicBezTo>
                  <a:cubicBezTo>
                    <a:pt x="286926" y="32314"/>
                    <a:pt x="285726" y="35607"/>
                    <a:pt x="285726" y="39514"/>
                  </a:cubicBezTo>
                  <a:cubicBezTo>
                    <a:pt x="285726" y="43337"/>
                    <a:pt x="286912" y="46595"/>
                    <a:pt x="289284" y="49287"/>
                  </a:cubicBezTo>
                  <a:cubicBezTo>
                    <a:pt x="291656" y="51980"/>
                    <a:pt x="294447" y="53327"/>
                    <a:pt x="297656" y="53327"/>
                  </a:cubicBezTo>
                  <a:cubicBezTo>
                    <a:pt x="301144" y="53327"/>
                    <a:pt x="304088" y="51987"/>
                    <a:pt x="306488" y="49308"/>
                  </a:cubicBezTo>
                  <a:cubicBezTo>
                    <a:pt x="308888" y="46629"/>
                    <a:pt x="310088" y="43337"/>
                    <a:pt x="310088" y="39430"/>
                  </a:cubicBezTo>
                  <a:cubicBezTo>
                    <a:pt x="310088" y="37030"/>
                    <a:pt x="309578" y="34763"/>
                    <a:pt x="308560" y="32628"/>
                  </a:cubicBezTo>
                  <a:cubicBezTo>
                    <a:pt x="307541" y="30493"/>
                    <a:pt x="306090" y="28791"/>
                    <a:pt x="304207" y="27521"/>
                  </a:cubicBezTo>
                  <a:cubicBezTo>
                    <a:pt x="302323" y="26252"/>
                    <a:pt x="300251" y="25617"/>
                    <a:pt x="297991" y="25617"/>
                  </a:cubicBezTo>
                  <a:close/>
                  <a:moveTo>
                    <a:pt x="202741" y="25617"/>
                  </a:moveTo>
                  <a:cubicBezTo>
                    <a:pt x="199364" y="25617"/>
                    <a:pt x="196476" y="26956"/>
                    <a:pt x="194076" y="29635"/>
                  </a:cubicBezTo>
                  <a:cubicBezTo>
                    <a:pt x="191676" y="32314"/>
                    <a:pt x="190476" y="35607"/>
                    <a:pt x="190476" y="39514"/>
                  </a:cubicBezTo>
                  <a:cubicBezTo>
                    <a:pt x="190476" y="43337"/>
                    <a:pt x="191662" y="46595"/>
                    <a:pt x="194034" y="49287"/>
                  </a:cubicBezTo>
                  <a:cubicBezTo>
                    <a:pt x="196406" y="51980"/>
                    <a:pt x="199197" y="53327"/>
                    <a:pt x="202406" y="53327"/>
                  </a:cubicBezTo>
                  <a:cubicBezTo>
                    <a:pt x="205894" y="53327"/>
                    <a:pt x="208838" y="51987"/>
                    <a:pt x="211238" y="49308"/>
                  </a:cubicBezTo>
                  <a:cubicBezTo>
                    <a:pt x="213638" y="46629"/>
                    <a:pt x="214838" y="43337"/>
                    <a:pt x="214838" y="39430"/>
                  </a:cubicBezTo>
                  <a:cubicBezTo>
                    <a:pt x="214838" y="37030"/>
                    <a:pt x="214328" y="34763"/>
                    <a:pt x="213310" y="32628"/>
                  </a:cubicBezTo>
                  <a:cubicBezTo>
                    <a:pt x="212291" y="30493"/>
                    <a:pt x="210840" y="28791"/>
                    <a:pt x="208957" y="27521"/>
                  </a:cubicBezTo>
                  <a:cubicBezTo>
                    <a:pt x="207073" y="26252"/>
                    <a:pt x="205001" y="25617"/>
                    <a:pt x="202741" y="25617"/>
                  </a:cubicBezTo>
                  <a:close/>
                  <a:moveTo>
                    <a:pt x="155116" y="25617"/>
                  </a:moveTo>
                  <a:cubicBezTo>
                    <a:pt x="151739" y="25617"/>
                    <a:pt x="148851" y="26956"/>
                    <a:pt x="146451" y="29635"/>
                  </a:cubicBezTo>
                  <a:cubicBezTo>
                    <a:pt x="144051" y="32314"/>
                    <a:pt x="142851" y="35607"/>
                    <a:pt x="142851" y="39514"/>
                  </a:cubicBezTo>
                  <a:cubicBezTo>
                    <a:pt x="142851" y="43337"/>
                    <a:pt x="144037" y="46595"/>
                    <a:pt x="146409" y="49287"/>
                  </a:cubicBezTo>
                  <a:cubicBezTo>
                    <a:pt x="148781" y="51980"/>
                    <a:pt x="151572" y="53327"/>
                    <a:pt x="154781" y="53327"/>
                  </a:cubicBezTo>
                  <a:cubicBezTo>
                    <a:pt x="158269" y="53327"/>
                    <a:pt x="161213" y="51987"/>
                    <a:pt x="163613" y="49308"/>
                  </a:cubicBezTo>
                  <a:cubicBezTo>
                    <a:pt x="166013" y="46629"/>
                    <a:pt x="167213" y="43337"/>
                    <a:pt x="167213" y="39430"/>
                  </a:cubicBezTo>
                  <a:cubicBezTo>
                    <a:pt x="167213" y="37030"/>
                    <a:pt x="166703" y="34763"/>
                    <a:pt x="165685" y="32628"/>
                  </a:cubicBezTo>
                  <a:cubicBezTo>
                    <a:pt x="164666" y="30493"/>
                    <a:pt x="163215" y="28791"/>
                    <a:pt x="161332" y="27521"/>
                  </a:cubicBezTo>
                  <a:cubicBezTo>
                    <a:pt x="159448" y="26252"/>
                    <a:pt x="157376" y="25617"/>
                    <a:pt x="155116" y="25617"/>
                  </a:cubicBezTo>
                  <a:close/>
                  <a:moveTo>
                    <a:pt x="1621463" y="25114"/>
                  </a:moveTo>
                  <a:cubicBezTo>
                    <a:pt x="1616692" y="25114"/>
                    <a:pt x="1613176" y="27738"/>
                    <a:pt x="1610915" y="32984"/>
                  </a:cubicBezTo>
                  <a:lnTo>
                    <a:pt x="1630295" y="32984"/>
                  </a:lnTo>
                  <a:cubicBezTo>
                    <a:pt x="1629933" y="30416"/>
                    <a:pt x="1628893" y="28463"/>
                    <a:pt x="1627177" y="27124"/>
                  </a:cubicBezTo>
                  <a:cubicBezTo>
                    <a:pt x="1625461" y="25784"/>
                    <a:pt x="1623556" y="25114"/>
                    <a:pt x="1621463" y="25114"/>
                  </a:cubicBezTo>
                  <a:close/>
                  <a:moveTo>
                    <a:pt x="1230938" y="25114"/>
                  </a:moveTo>
                  <a:cubicBezTo>
                    <a:pt x="1226167" y="25114"/>
                    <a:pt x="1222651" y="27738"/>
                    <a:pt x="1220390" y="32984"/>
                  </a:cubicBezTo>
                  <a:lnTo>
                    <a:pt x="1239770" y="32984"/>
                  </a:lnTo>
                  <a:cubicBezTo>
                    <a:pt x="1239408" y="30416"/>
                    <a:pt x="1238368" y="28463"/>
                    <a:pt x="1236652" y="27124"/>
                  </a:cubicBezTo>
                  <a:cubicBezTo>
                    <a:pt x="1234936" y="25784"/>
                    <a:pt x="1233031" y="25114"/>
                    <a:pt x="1230938" y="25114"/>
                  </a:cubicBezTo>
                  <a:close/>
                  <a:moveTo>
                    <a:pt x="1030913" y="25114"/>
                  </a:moveTo>
                  <a:cubicBezTo>
                    <a:pt x="1026142" y="25114"/>
                    <a:pt x="1022625" y="27738"/>
                    <a:pt x="1020365" y="32984"/>
                  </a:cubicBezTo>
                  <a:lnTo>
                    <a:pt x="1039745" y="32984"/>
                  </a:lnTo>
                  <a:cubicBezTo>
                    <a:pt x="1039383" y="30416"/>
                    <a:pt x="1038343" y="28463"/>
                    <a:pt x="1036627" y="27124"/>
                  </a:cubicBezTo>
                  <a:cubicBezTo>
                    <a:pt x="1034911" y="25784"/>
                    <a:pt x="1033006" y="25114"/>
                    <a:pt x="1030913" y="25114"/>
                  </a:cubicBezTo>
                  <a:close/>
                  <a:moveTo>
                    <a:pt x="526088" y="25114"/>
                  </a:moveTo>
                  <a:cubicBezTo>
                    <a:pt x="521317" y="25114"/>
                    <a:pt x="517801" y="27738"/>
                    <a:pt x="515540" y="32984"/>
                  </a:cubicBezTo>
                  <a:lnTo>
                    <a:pt x="534920" y="32984"/>
                  </a:lnTo>
                  <a:cubicBezTo>
                    <a:pt x="534558" y="30416"/>
                    <a:pt x="533518" y="28463"/>
                    <a:pt x="531802" y="27124"/>
                  </a:cubicBezTo>
                  <a:cubicBezTo>
                    <a:pt x="530086" y="25784"/>
                    <a:pt x="528181" y="25114"/>
                    <a:pt x="526088" y="25114"/>
                  </a:cubicBezTo>
                  <a:close/>
                  <a:moveTo>
                    <a:pt x="1759906" y="19547"/>
                  </a:moveTo>
                  <a:lnTo>
                    <a:pt x="1768989" y="19547"/>
                  </a:lnTo>
                  <a:lnTo>
                    <a:pt x="1780542" y="51317"/>
                  </a:lnTo>
                  <a:lnTo>
                    <a:pt x="1780751" y="51317"/>
                  </a:lnTo>
                  <a:lnTo>
                    <a:pt x="1791090" y="19547"/>
                  </a:lnTo>
                  <a:lnTo>
                    <a:pt x="1799587" y="19547"/>
                  </a:lnTo>
                  <a:lnTo>
                    <a:pt x="1781840" y="67349"/>
                  </a:lnTo>
                  <a:cubicBezTo>
                    <a:pt x="1780333" y="71340"/>
                    <a:pt x="1778477" y="74284"/>
                    <a:pt x="1776273" y="76181"/>
                  </a:cubicBezTo>
                  <a:cubicBezTo>
                    <a:pt x="1774068" y="78079"/>
                    <a:pt x="1771445" y="79027"/>
                    <a:pt x="1768403" y="79027"/>
                  </a:cubicBezTo>
                  <a:cubicBezTo>
                    <a:pt x="1766534" y="79027"/>
                    <a:pt x="1764469" y="78651"/>
                    <a:pt x="1762208" y="77897"/>
                  </a:cubicBezTo>
                  <a:lnTo>
                    <a:pt x="1762208" y="70865"/>
                  </a:lnTo>
                  <a:cubicBezTo>
                    <a:pt x="1764245" y="71674"/>
                    <a:pt x="1765906" y="72079"/>
                    <a:pt x="1767189" y="72079"/>
                  </a:cubicBezTo>
                  <a:cubicBezTo>
                    <a:pt x="1768724" y="72079"/>
                    <a:pt x="1770050" y="71577"/>
                    <a:pt x="1771166" y="70572"/>
                  </a:cubicBezTo>
                  <a:cubicBezTo>
                    <a:pt x="1772282" y="69568"/>
                    <a:pt x="1773210" y="68256"/>
                    <a:pt x="1773949" y="66637"/>
                  </a:cubicBezTo>
                  <a:cubicBezTo>
                    <a:pt x="1774689" y="65019"/>
                    <a:pt x="1775547" y="62745"/>
                    <a:pt x="1776524" y="59815"/>
                  </a:cubicBezTo>
                  <a:close/>
                  <a:moveTo>
                    <a:pt x="1718895" y="19547"/>
                  </a:moveTo>
                  <a:lnTo>
                    <a:pt x="1726764" y="19547"/>
                  </a:lnTo>
                  <a:lnTo>
                    <a:pt x="1726764" y="59396"/>
                  </a:lnTo>
                  <a:lnTo>
                    <a:pt x="1718895" y="59396"/>
                  </a:lnTo>
                  <a:close/>
                  <a:moveTo>
                    <a:pt x="1560300" y="19547"/>
                  </a:moveTo>
                  <a:lnTo>
                    <a:pt x="1569132" y="19547"/>
                  </a:lnTo>
                  <a:lnTo>
                    <a:pt x="1580350" y="50313"/>
                  </a:lnTo>
                  <a:lnTo>
                    <a:pt x="1591861" y="19547"/>
                  </a:lnTo>
                  <a:lnTo>
                    <a:pt x="1600441" y="19547"/>
                  </a:lnTo>
                  <a:lnTo>
                    <a:pt x="1584033" y="59396"/>
                  </a:lnTo>
                  <a:lnTo>
                    <a:pt x="1576248" y="59396"/>
                  </a:lnTo>
                  <a:close/>
                  <a:moveTo>
                    <a:pt x="1547445" y="19547"/>
                  </a:moveTo>
                  <a:lnTo>
                    <a:pt x="1555314" y="19547"/>
                  </a:lnTo>
                  <a:lnTo>
                    <a:pt x="1555314" y="59396"/>
                  </a:lnTo>
                  <a:lnTo>
                    <a:pt x="1547445" y="59396"/>
                  </a:lnTo>
                  <a:close/>
                  <a:moveTo>
                    <a:pt x="1299795" y="19547"/>
                  </a:moveTo>
                  <a:lnTo>
                    <a:pt x="1307664" y="19547"/>
                  </a:lnTo>
                  <a:lnTo>
                    <a:pt x="1307664" y="59396"/>
                  </a:lnTo>
                  <a:lnTo>
                    <a:pt x="1299795" y="59396"/>
                  </a:lnTo>
                  <a:close/>
                  <a:moveTo>
                    <a:pt x="879816" y="19547"/>
                  </a:moveTo>
                  <a:lnTo>
                    <a:pt x="887685" y="19547"/>
                  </a:lnTo>
                  <a:lnTo>
                    <a:pt x="887685" y="43532"/>
                  </a:lnTo>
                  <a:cubicBezTo>
                    <a:pt x="887685" y="46211"/>
                    <a:pt x="888278" y="48450"/>
                    <a:pt x="889464" y="50250"/>
                  </a:cubicBezTo>
                  <a:cubicBezTo>
                    <a:pt x="890650" y="52050"/>
                    <a:pt x="892610" y="52950"/>
                    <a:pt x="895345" y="52950"/>
                  </a:cubicBezTo>
                  <a:cubicBezTo>
                    <a:pt x="898582" y="52950"/>
                    <a:pt x="901233" y="51548"/>
                    <a:pt x="903298" y="48743"/>
                  </a:cubicBezTo>
                  <a:cubicBezTo>
                    <a:pt x="905363" y="45939"/>
                    <a:pt x="906395" y="42458"/>
                    <a:pt x="906395" y="38300"/>
                  </a:cubicBezTo>
                  <a:lnTo>
                    <a:pt x="906395" y="19547"/>
                  </a:lnTo>
                  <a:lnTo>
                    <a:pt x="914265" y="19547"/>
                  </a:lnTo>
                  <a:lnTo>
                    <a:pt x="914265" y="59396"/>
                  </a:lnTo>
                  <a:lnTo>
                    <a:pt x="906981" y="59396"/>
                  </a:lnTo>
                  <a:lnTo>
                    <a:pt x="906479" y="52699"/>
                  </a:lnTo>
                  <a:lnTo>
                    <a:pt x="906312" y="52699"/>
                  </a:lnTo>
                  <a:cubicBezTo>
                    <a:pt x="903270" y="57805"/>
                    <a:pt x="898987" y="60359"/>
                    <a:pt x="893461" y="60359"/>
                  </a:cubicBezTo>
                  <a:cubicBezTo>
                    <a:pt x="889220" y="60359"/>
                    <a:pt x="885885" y="59040"/>
                    <a:pt x="883457" y="56403"/>
                  </a:cubicBezTo>
                  <a:cubicBezTo>
                    <a:pt x="881029" y="53766"/>
                    <a:pt x="879816" y="50187"/>
                    <a:pt x="879816" y="45667"/>
                  </a:cubicBezTo>
                  <a:close/>
                  <a:moveTo>
                    <a:pt x="556845" y="19547"/>
                  </a:moveTo>
                  <a:lnTo>
                    <a:pt x="564714" y="19547"/>
                  </a:lnTo>
                  <a:lnTo>
                    <a:pt x="564714" y="59396"/>
                  </a:lnTo>
                  <a:lnTo>
                    <a:pt x="556845" y="59396"/>
                  </a:lnTo>
                  <a:close/>
                  <a:moveTo>
                    <a:pt x="1670972" y="18919"/>
                  </a:moveTo>
                  <a:cubicBezTo>
                    <a:pt x="1672451" y="18919"/>
                    <a:pt x="1673846" y="19101"/>
                    <a:pt x="1675158" y="19464"/>
                  </a:cubicBezTo>
                  <a:lnTo>
                    <a:pt x="1675158" y="27417"/>
                  </a:lnTo>
                  <a:cubicBezTo>
                    <a:pt x="1673232" y="26663"/>
                    <a:pt x="1671809" y="26286"/>
                    <a:pt x="1670888" y="26286"/>
                  </a:cubicBezTo>
                  <a:cubicBezTo>
                    <a:pt x="1667819" y="26286"/>
                    <a:pt x="1665210" y="27717"/>
                    <a:pt x="1663061" y="30577"/>
                  </a:cubicBezTo>
                  <a:cubicBezTo>
                    <a:pt x="1660912" y="33437"/>
                    <a:pt x="1659838" y="36960"/>
                    <a:pt x="1659838" y="41146"/>
                  </a:cubicBezTo>
                  <a:lnTo>
                    <a:pt x="1659838" y="59396"/>
                  </a:lnTo>
                  <a:lnTo>
                    <a:pt x="1651927" y="59396"/>
                  </a:lnTo>
                  <a:lnTo>
                    <a:pt x="1651927" y="19547"/>
                  </a:lnTo>
                  <a:lnTo>
                    <a:pt x="1659126" y="19547"/>
                  </a:lnTo>
                  <a:lnTo>
                    <a:pt x="1659754" y="26998"/>
                  </a:lnTo>
                  <a:lnTo>
                    <a:pt x="1659922" y="26998"/>
                  </a:lnTo>
                  <a:cubicBezTo>
                    <a:pt x="1661819" y="21612"/>
                    <a:pt x="1665503" y="18919"/>
                    <a:pt x="1670972" y="18919"/>
                  </a:cubicBezTo>
                  <a:close/>
                  <a:moveTo>
                    <a:pt x="499397" y="18919"/>
                  </a:moveTo>
                  <a:cubicBezTo>
                    <a:pt x="500876" y="18919"/>
                    <a:pt x="502271" y="19101"/>
                    <a:pt x="503583" y="19464"/>
                  </a:cubicBezTo>
                  <a:lnTo>
                    <a:pt x="503583" y="27417"/>
                  </a:lnTo>
                  <a:cubicBezTo>
                    <a:pt x="501657" y="26663"/>
                    <a:pt x="500234" y="26286"/>
                    <a:pt x="499313" y="26286"/>
                  </a:cubicBezTo>
                  <a:cubicBezTo>
                    <a:pt x="496244" y="26286"/>
                    <a:pt x="493635" y="27717"/>
                    <a:pt x="491486" y="30577"/>
                  </a:cubicBezTo>
                  <a:cubicBezTo>
                    <a:pt x="489337" y="33437"/>
                    <a:pt x="488263" y="36960"/>
                    <a:pt x="488263" y="41146"/>
                  </a:cubicBezTo>
                  <a:lnTo>
                    <a:pt x="488263" y="59396"/>
                  </a:lnTo>
                  <a:lnTo>
                    <a:pt x="480352" y="59396"/>
                  </a:lnTo>
                  <a:lnTo>
                    <a:pt x="480352" y="19547"/>
                  </a:lnTo>
                  <a:lnTo>
                    <a:pt x="487551" y="19547"/>
                  </a:lnTo>
                  <a:lnTo>
                    <a:pt x="488179" y="26998"/>
                  </a:lnTo>
                  <a:lnTo>
                    <a:pt x="488346" y="26998"/>
                  </a:lnTo>
                  <a:cubicBezTo>
                    <a:pt x="490244" y="21612"/>
                    <a:pt x="493928" y="18919"/>
                    <a:pt x="499397" y="18919"/>
                  </a:cubicBezTo>
                  <a:close/>
                  <a:moveTo>
                    <a:pt x="1692933" y="18585"/>
                  </a:moveTo>
                  <a:cubicBezTo>
                    <a:pt x="1697733" y="18585"/>
                    <a:pt x="1702393" y="19785"/>
                    <a:pt x="1706914" y="22184"/>
                  </a:cubicBezTo>
                  <a:lnTo>
                    <a:pt x="1706914" y="30514"/>
                  </a:lnTo>
                  <a:cubicBezTo>
                    <a:pt x="1703984" y="28421"/>
                    <a:pt x="1701347" y="27082"/>
                    <a:pt x="1699003" y="26496"/>
                  </a:cubicBezTo>
                  <a:cubicBezTo>
                    <a:pt x="1696659" y="25910"/>
                    <a:pt x="1694691" y="25617"/>
                    <a:pt x="1693101" y="25617"/>
                  </a:cubicBezTo>
                  <a:cubicBezTo>
                    <a:pt x="1690952" y="25617"/>
                    <a:pt x="1689131" y="26028"/>
                    <a:pt x="1687638" y="26852"/>
                  </a:cubicBezTo>
                  <a:cubicBezTo>
                    <a:pt x="1686145" y="27675"/>
                    <a:pt x="1685399" y="28728"/>
                    <a:pt x="1685399" y="30012"/>
                  </a:cubicBezTo>
                  <a:cubicBezTo>
                    <a:pt x="1685399" y="31323"/>
                    <a:pt x="1686125" y="32349"/>
                    <a:pt x="1687576" y="33088"/>
                  </a:cubicBezTo>
                  <a:cubicBezTo>
                    <a:pt x="1689027" y="33828"/>
                    <a:pt x="1691134" y="34505"/>
                    <a:pt x="1693896" y="35118"/>
                  </a:cubicBezTo>
                  <a:cubicBezTo>
                    <a:pt x="1699505" y="36374"/>
                    <a:pt x="1703523" y="37937"/>
                    <a:pt x="1705951" y="39807"/>
                  </a:cubicBezTo>
                  <a:cubicBezTo>
                    <a:pt x="1708379" y="41676"/>
                    <a:pt x="1709593" y="44146"/>
                    <a:pt x="1709593" y="47215"/>
                  </a:cubicBezTo>
                  <a:cubicBezTo>
                    <a:pt x="1709593" y="49532"/>
                    <a:pt x="1708860" y="51701"/>
                    <a:pt x="1707395" y="53724"/>
                  </a:cubicBezTo>
                  <a:cubicBezTo>
                    <a:pt x="1705930" y="55747"/>
                    <a:pt x="1703872" y="57359"/>
                    <a:pt x="1701221" y="58559"/>
                  </a:cubicBezTo>
                  <a:cubicBezTo>
                    <a:pt x="1698570" y="59759"/>
                    <a:pt x="1695501" y="60359"/>
                    <a:pt x="1692013" y="60359"/>
                  </a:cubicBezTo>
                  <a:cubicBezTo>
                    <a:pt x="1689669" y="60359"/>
                    <a:pt x="1687513" y="60115"/>
                    <a:pt x="1685546" y="59626"/>
                  </a:cubicBezTo>
                  <a:cubicBezTo>
                    <a:pt x="1683578" y="59138"/>
                    <a:pt x="1681995" y="58608"/>
                    <a:pt x="1680795" y="58036"/>
                  </a:cubicBezTo>
                  <a:cubicBezTo>
                    <a:pt x="1679595" y="57464"/>
                    <a:pt x="1678297" y="56801"/>
                    <a:pt x="1676902" y="56047"/>
                  </a:cubicBezTo>
                  <a:lnTo>
                    <a:pt x="1676902" y="47299"/>
                  </a:lnTo>
                  <a:cubicBezTo>
                    <a:pt x="1681646" y="51262"/>
                    <a:pt x="1686766" y="53243"/>
                    <a:pt x="1692264" y="53243"/>
                  </a:cubicBezTo>
                  <a:cubicBezTo>
                    <a:pt x="1694608" y="53243"/>
                    <a:pt x="1696666" y="52789"/>
                    <a:pt x="1698438" y="51883"/>
                  </a:cubicBezTo>
                  <a:cubicBezTo>
                    <a:pt x="1700210" y="50976"/>
                    <a:pt x="1701096" y="49657"/>
                    <a:pt x="1701096" y="47927"/>
                  </a:cubicBezTo>
                  <a:cubicBezTo>
                    <a:pt x="1701096" y="46560"/>
                    <a:pt x="1700426" y="45436"/>
                    <a:pt x="1699087" y="44557"/>
                  </a:cubicBezTo>
                  <a:cubicBezTo>
                    <a:pt x="1697747" y="43678"/>
                    <a:pt x="1695277" y="42848"/>
                    <a:pt x="1691678" y="42067"/>
                  </a:cubicBezTo>
                  <a:cubicBezTo>
                    <a:pt x="1687883" y="41230"/>
                    <a:pt x="1685246" y="40462"/>
                    <a:pt x="1683767" y="39765"/>
                  </a:cubicBezTo>
                  <a:cubicBezTo>
                    <a:pt x="1682288" y="39067"/>
                    <a:pt x="1680976" y="38244"/>
                    <a:pt x="1679832" y="37295"/>
                  </a:cubicBezTo>
                  <a:cubicBezTo>
                    <a:pt x="1678855" y="36179"/>
                    <a:pt x="1678123" y="35174"/>
                    <a:pt x="1677634" y="34281"/>
                  </a:cubicBezTo>
                  <a:cubicBezTo>
                    <a:pt x="1677146" y="33388"/>
                    <a:pt x="1676902" y="32161"/>
                    <a:pt x="1676902" y="30598"/>
                  </a:cubicBezTo>
                  <a:cubicBezTo>
                    <a:pt x="1676902" y="27082"/>
                    <a:pt x="1678395" y="24201"/>
                    <a:pt x="1681381" y="21954"/>
                  </a:cubicBezTo>
                  <a:cubicBezTo>
                    <a:pt x="1684367" y="19708"/>
                    <a:pt x="1688217" y="18585"/>
                    <a:pt x="1692933" y="18585"/>
                  </a:cubicBezTo>
                  <a:close/>
                  <a:moveTo>
                    <a:pt x="1621463" y="18585"/>
                  </a:moveTo>
                  <a:cubicBezTo>
                    <a:pt x="1624254" y="18585"/>
                    <a:pt x="1626870" y="19157"/>
                    <a:pt x="1629312" y="20301"/>
                  </a:cubicBezTo>
                  <a:cubicBezTo>
                    <a:pt x="1631753" y="21445"/>
                    <a:pt x="1633735" y="22980"/>
                    <a:pt x="1635256" y="24905"/>
                  </a:cubicBezTo>
                  <a:cubicBezTo>
                    <a:pt x="1636776" y="26831"/>
                    <a:pt x="1637872" y="28924"/>
                    <a:pt x="1638541" y="31184"/>
                  </a:cubicBezTo>
                  <a:cubicBezTo>
                    <a:pt x="1639211" y="33444"/>
                    <a:pt x="1639546" y="36165"/>
                    <a:pt x="1639546" y="39346"/>
                  </a:cubicBezTo>
                  <a:lnTo>
                    <a:pt x="1609911" y="39346"/>
                  </a:lnTo>
                  <a:cubicBezTo>
                    <a:pt x="1610106" y="42611"/>
                    <a:pt x="1610950" y="45241"/>
                    <a:pt x="1612443" y="47236"/>
                  </a:cubicBezTo>
                  <a:cubicBezTo>
                    <a:pt x="1613936" y="49232"/>
                    <a:pt x="1615666" y="50641"/>
                    <a:pt x="1617633" y="51464"/>
                  </a:cubicBezTo>
                  <a:cubicBezTo>
                    <a:pt x="1619601" y="52287"/>
                    <a:pt x="1621477" y="52699"/>
                    <a:pt x="1623263" y="52699"/>
                  </a:cubicBezTo>
                  <a:cubicBezTo>
                    <a:pt x="1628230" y="52699"/>
                    <a:pt x="1633198" y="50215"/>
                    <a:pt x="1638165" y="45248"/>
                  </a:cubicBezTo>
                  <a:lnTo>
                    <a:pt x="1638165" y="54834"/>
                  </a:lnTo>
                  <a:cubicBezTo>
                    <a:pt x="1635876" y="56368"/>
                    <a:pt x="1633484" y="57673"/>
                    <a:pt x="1630986" y="58747"/>
                  </a:cubicBezTo>
                  <a:cubicBezTo>
                    <a:pt x="1628489" y="59822"/>
                    <a:pt x="1625454" y="60359"/>
                    <a:pt x="1621882" y="60359"/>
                  </a:cubicBezTo>
                  <a:cubicBezTo>
                    <a:pt x="1617752" y="60359"/>
                    <a:pt x="1614138" y="59382"/>
                    <a:pt x="1611041" y="57429"/>
                  </a:cubicBezTo>
                  <a:cubicBezTo>
                    <a:pt x="1607943" y="55475"/>
                    <a:pt x="1605564" y="52887"/>
                    <a:pt x="1603904" y="49664"/>
                  </a:cubicBezTo>
                  <a:cubicBezTo>
                    <a:pt x="1602244" y="46441"/>
                    <a:pt x="1601413" y="43030"/>
                    <a:pt x="1601413" y="39430"/>
                  </a:cubicBezTo>
                  <a:cubicBezTo>
                    <a:pt x="1601413" y="35439"/>
                    <a:pt x="1602334" y="31868"/>
                    <a:pt x="1604176" y="28714"/>
                  </a:cubicBezTo>
                  <a:cubicBezTo>
                    <a:pt x="1606018" y="25561"/>
                    <a:pt x="1608487" y="23084"/>
                    <a:pt x="1611585" y="21284"/>
                  </a:cubicBezTo>
                  <a:cubicBezTo>
                    <a:pt x="1614682" y="19485"/>
                    <a:pt x="1617975" y="18585"/>
                    <a:pt x="1621463" y="18585"/>
                  </a:cubicBezTo>
                  <a:close/>
                  <a:moveTo>
                    <a:pt x="1519702" y="18585"/>
                  </a:moveTo>
                  <a:cubicBezTo>
                    <a:pt x="1524139" y="18585"/>
                    <a:pt x="1527544" y="19945"/>
                    <a:pt x="1529915" y="22666"/>
                  </a:cubicBezTo>
                  <a:cubicBezTo>
                    <a:pt x="1532287" y="25387"/>
                    <a:pt x="1533473" y="28547"/>
                    <a:pt x="1533473" y="32147"/>
                  </a:cubicBezTo>
                  <a:lnTo>
                    <a:pt x="1533473" y="59396"/>
                  </a:lnTo>
                  <a:lnTo>
                    <a:pt x="1525604" y="59396"/>
                  </a:lnTo>
                  <a:lnTo>
                    <a:pt x="1525604" y="34867"/>
                  </a:lnTo>
                  <a:cubicBezTo>
                    <a:pt x="1525604" y="32300"/>
                    <a:pt x="1525011" y="30172"/>
                    <a:pt x="1523825" y="28484"/>
                  </a:cubicBezTo>
                  <a:cubicBezTo>
                    <a:pt x="1522639" y="26796"/>
                    <a:pt x="1520749" y="25952"/>
                    <a:pt x="1518153" y="25952"/>
                  </a:cubicBezTo>
                  <a:cubicBezTo>
                    <a:pt x="1515809" y="25952"/>
                    <a:pt x="1513779" y="26670"/>
                    <a:pt x="1512063" y="28107"/>
                  </a:cubicBezTo>
                  <a:cubicBezTo>
                    <a:pt x="1510347" y="29544"/>
                    <a:pt x="1509063" y="31372"/>
                    <a:pt x="1508212" y="33591"/>
                  </a:cubicBezTo>
                  <a:cubicBezTo>
                    <a:pt x="1507361" y="35809"/>
                    <a:pt x="1506935" y="38090"/>
                    <a:pt x="1506935" y="40434"/>
                  </a:cubicBezTo>
                  <a:lnTo>
                    <a:pt x="1506935" y="59396"/>
                  </a:lnTo>
                  <a:lnTo>
                    <a:pt x="1499024" y="59396"/>
                  </a:lnTo>
                  <a:lnTo>
                    <a:pt x="1499024" y="19547"/>
                  </a:lnTo>
                  <a:lnTo>
                    <a:pt x="1506224" y="19547"/>
                  </a:lnTo>
                  <a:lnTo>
                    <a:pt x="1506810" y="26203"/>
                  </a:lnTo>
                  <a:lnTo>
                    <a:pt x="1507019" y="26203"/>
                  </a:lnTo>
                  <a:cubicBezTo>
                    <a:pt x="1507828" y="24835"/>
                    <a:pt x="1508680" y="23635"/>
                    <a:pt x="1509573" y="22603"/>
                  </a:cubicBezTo>
                  <a:cubicBezTo>
                    <a:pt x="1510466" y="21570"/>
                    <a:pt x="1511756" y="20643"/>
                    <a:pt x="1513444" y="19819"/>
                  </a:cubicBezTo>
                  <a:cubicBezTo>
                    <a:pt x="1515133" y="18996"/>
                    <a:pt x="1517219" y="18585"/>
                    <a:pt x="1519702" y="18585"/>
                  </a:cubicBezTo>
                  <a:close/>
                  <a:moveTo>
                    <a:pt x="1382041" y="18585"/>
                  </a:moveTo>
                  <a:cubicBezTo>
                    <a:pt x="1384050" y="18585"/>
                    <a:pt x="1385948" y="18940"/>
                    <a:pt x="1387733" y="19652"/>
                  </a:cubicBezTo>
                  <a:cubicBezTo>
                    <a:pt x="1389519" y="20364"/>
                    <a:pt x="1391710" y="21836"/>
                    <a:pt x="1394305" y="24068"/>
                  </a:cubicBezTo>
                  <a:lnTo>
                    <a:pt x="1396021" y="19547"/>
                  </a:lnTo>
                  <a:lnTo>
                    <a:pt x="1402216" y="19547"/>
                  </a:lnTo>
                  <a:lnTo>
                    <a:pt x="1402216" y="54582"/>
                  </a:lnTo>
                  <a:cubicBezTo>
                    <a:pt x="1402216" y="59829"/>
                    <a:pt x="1401742" y="63798"/>
                    <a:pt x="1400793" y="66491"/>
                  </a:cubicBezTo>
                  <a:cubicBezTo>
                    <a:pt x="1399844" y="69184"/>
                    <a:pt x="1398310" y="71535"/>
                    <a:pt x="1396189" y="73544"/>
                  </a:cubicBezTo>
                  <a:cubicBezTo>
                    <a:pt x="1394068" y="75553"/>
                    <a:pt x="1391787" y="76955"/>
                    <a:pt x="1389345" y="77751"/>
                  </a:cubicBezTo>
                  <a:cubicBezTo>
                    <a:pt x="1386903" y="78546"/>
                    <a:pt x="1384357" y="78972"/>
                    <a:pt x="1381706" y="79027"/>
                  </a:cubicBezTo>
                  <a:cubicBezTo>
                    <a:pt x="1376516" y="79027"/>
                    <a:pt x="1371367" y="77283"/>
                    <a:pt x="1366260" y="73795"/>
                  </a:cubicBezTo>
                  <a:lnTo>
                    <a:pt x="1366260" y="64042"/>
                  </a:lnTo>
                  <a:cubicBezTo>
                    <a:pt x="1368437" y="66135"/>
                    <a:pt x="1370760" y="67928"/>
                    <a:pt x="1373230" y="69421"/>
                  </a:cubicBezTo>
                  <a:cubicBezTo>
                    <a:pt x="1375699" y="70914"/>
                    <a:pt x="1378608" y="71660"/>
                    <a:pt x="1381957" y="71660"/>
                  </a:cubicBezTo>
                  <a:cubicBezTo>
                    <a:pt x="1384357" y="71660"/>
                    <a:pt x="1386568" y="70963"/>
                    <a:pt x="1388592" y="69568"/>
                  </a:cubicBezTo>
                  <a:cubicBezTo>
                    <a:pt x="1390615" y="68172"/>
                    <a:pt x="1392073" y="66414"/>
                    <a:pt x="1392966" y="64293"/>
                  </a:cubicBezTo>
                  <a:cubicBezTo>
                    <a:pt x="1393859" y="62173"/>
                    <a:pt x="1394305" y="58224"/>
                    <a:pt x="1394305" y="52448"/>
                  </a:cubicBezTo>
                  <a:lnTo>
                    <a:pt x="1394138" y="52280"/>
                  </a:lnTo>
                  <a:cubicBezTo>
                    <a:pt x="1390398" y="57080"/>
                    <a:pt x="1386031" y="59480"/>
                    <a:pt x="1381036" y="59480"/>
                  </a:cubicBezTo>
                  <a:cubicBezTo>
                    <a:pt x="1376181" y="59480"/>
                    <a:pt x="1372065" y="57499"/>
                    <a:pt x="1368688" y="53536"/>
                  </a:cubicBezTo>
                  <a:cubicBezTo>
                    <a:pt x="1365312" y="49573"/>
                    <a:pt x="1363623" y="44843"/>
                    <a:pt x="1363623" y="39346"/>
                  </a:cubicBezTo>
                  <a:cubicBezTo>
                    <a:pt x="1363623" y="35607"/>
                    <a:pt x="1364419" y="32161"/>
                    <a:pt x="1366009" y="29007"/>
                  </a:cubicBezTo>
                  <a:cubicBezTo>
                    <a:pt x="1367600" y="25854"/>
                    <a:pt x="1369797" y="23329"/>
                    <a:pt x="1372602" y="21431"/>
                  </a:cubicBezTo>
                  <a:cubicBezTo>
                    <a:pt x="1375406" y="19533"/>
                    <a:pt x="1378553" y="18585"/>
                    <a:pt x="1382041" y="18585"/>
                  </a:cubicBezTo>
                  <a:close/>
                  <a:moveTo>
                    <a:pt x="1338727" y="18585"/>
                  </a:moveTo>
                  <a:cubicBezTo>
                    <a:pt x="1343164" y="18585"/>
                    <a:pt x="1346569" y="19945"/>
                    <a:pt x="1348940" y="22666"/>
                  </a:cubicBezTo>
                  <a:cubicBezTo>
                    <a:pt x="1351312" y="25387"/>
                    <a:pt x="1352498" y="28547"/>
                    <a:pt x="1352498" y="32147"/>
                  </a:cubicBezTo>
                  <a:lnTo>
                    <a:pt x="1352498" y="59396"/>
                  </a:lnTo>
                  <a:lnTo>
                    <a:pt x="1344629" y="59396"/>
                  </a:lnTo>
                  <a:lnTo>
                    <a:pt x="1344629" y="34867"/>
                  </a:lnTo>
                  <a:cubicBezTo>
                    <a:pt x="1344629" y="32300"/>
                    <a:pt x="1344036" y="30172"/>
                    <a:pt x="1342850" y="28484"/>
                  </a:cubicBezTo>
                  <a:cubicBezTo>
                    <a:pt x="1341664" y="26796"/>
                    <a:pt x="1339774" y="25952"/>
                    <a:pt x="1337178" y="25952"/>
                  </a:cubicBezTo>
                  <a:cubicBezTo>
                    <a:pt x="1334834" y="25952"/>
                    <a:pt x="1332804" y="26670"/>
                    <a:pt x="1331088" y="28107"/>
                  </a:cubicBezTo>
                  <a:cubicBezTo>
                    <a:pt x="1329372" y="29544"/>
                    <a:pt x="1328088" y="31372"/>
                    <a:pt x="1327237" y="33591"/>
                  </a:cubicBezTo>
                  <a:cubicBezTo>
                    <a:pt x="1326386" y="35809"/>
                    <a:pt x="1325960" y="38090"/>
                    <a:pt x="1325960" y="40434"/>
                  </a:cubicBezTo>
                  <a:lnTo>
                    <a:pt x="1325960" y="59396"/>
                  </a:lnTo>
                  <a:lnTo>
                    <a:pt x="1318049" y="59396"/>
                  </a:lnTo>
                  <a:lnTo>
                    <a:pt x="1318049" y="19547"/>
                  </a:lnTo>
                  <a:lnTo>
                    <a:pt x="1325249" y="19547"/>
                  </a:lnTo>
                  <a:lnTo>
                    <a:pt x="1325835" y="26203"/>
                  </a:lnTo>
                  <a:lnTo>
                    <a:pt x="1326044" y="26203"/>
                  </a:lnTo>
                  <a:cubicBezTo>
                    <a:pt x="1326853" y="24835"/>
                    <a:pt x="1327705" y="23635"/>
                    <a:pt x="1328598" y="22603"/>
                  </a:cubicBezTo>
                  <a:cubicBezTo>
                    <a:pt x="1329491" y="21570"/>
                    <a:pt x="1330781" y="20643"/>
                    <a:pt x="1332469" y="19819"/>
                  </a:cubicBezTo>
                  <a:cubicBezTo>
                    <a:pt x="1334158" y="18996"/>
                    <a:pt x="1336244" y="18585"/>
                    <a:pt x="1338727" y="18585"/>
                  </a:cubicBezTo>
                  <a:close/>
                  <a:moveTo>
                    <a:pt x="1230938" y="18585"/>
                  </a:moveTo>
                  <a:cubicBezTo>
                    <a:pt x="1233729" y="18585"/>
                    <a:pt x="1236345" y="19157"/>
                    <a:pt x="1238787" y="20301"/>
                  </a:cubicBezTo>
                  <a:cubicBezTo>
                    <a:pt x="1241228" y="21445"/>
                    <a:pt x="1243210" y="22980"/>
                    <a:pt x="1244731" y="24905"/>
                  </a:cubicBezTo>
                  <a:cubicBezTo>
                    <a:pt x="1246251" y="26831"/>
                    <a:pt x="1247347" y="28924"/>
                    <a:pt x="1248016" y="31184"/>
                  </a:cubicBezTo>
                  <a:cubicBezTo>
                    <a:pt x="1248686" y="33444"/>
                    <a:pt x="1249021" y="36165"/>
                    <a:pt x="1249021" y="39346"/>
                  </a:cubicBezTo>
                  <a:lnTo>
                    <a:pt x="1219386" y="39346"/>
                  </a:lnTo>
                  <a:cubicBezTo>
                    <a:pt x="1219581" y="42611"/>
                    <a:pt x="1220425" y="45241"/>
                    <a:pt x="1221918" y="47236"/>
                  </a:cubicBezTo>
                  <a:cubicBezTo>
                    <a:pt x="1223411" y="49232"/>
                    <a:pt x="1225141" y="50641"/>
                    <a:pt x="1227108" y="51464"/>
                  </a:cubicBezTo>
                  <a:cubicBezTo>
                    <a:pt x="1229076" y="52287"/>
                    <a:pt x="1230952" y="52699"/>
                    <a:pt x="1232738" y="52699"/>
                  </a:cubicBezTo>
                  <a:cubicBezTo>
                    <a:pt x="1237705" y="52699"/>
                    <a:pt x="1242673" y="50215"/>
                    <a:pt x="1247640" y="45248"/>
                  </a:cubicBezTo>
                  <a:lnTo>
                    <a:pt x="1247640" y="54834"/>
                  </a:lnTo>
                  <a:cubicBezTo>
                    <a:pt x="1245351" y="56368"/>
                    <a:pt x="1242959" y="57673"/>
                    <a:pt x="1240461" y="58747"/>
                  </a:cubicBezTo>
                  <a:cubicBezTo>
                    <a:pt x="1237964" y="59822"/>
                    <a:pt x="1234929" y="60359"/>
                    <a:pt x="1231357" y="60359"/>
                  </a:cubicBezTo>
                  <a:cubicBezTo>
                    <a:pt x="1227227" y="60359"/>
                    <a:pt x="1223613" y="59382"/>
                    <a:pt x="1220516" y="57429"/>
                  </a:cubicBezTo>
                  <a:cubicBezTo>
                    <a:pt x="1217418" y="55475"/>
                    <a:pt x="1215039" y="52887"/>
                    <a:pt x="1213379" y="49664"/>
                  </a:cubicBezTo>
                  <a:cubicBezTo>
                    <a:pt x="1211719" y="46441"/>
                    <a:pt x="1210888" y="43030"/>
                    <a:pt x="1210888" y="39430"/>
                  </a:cubicBezTo>
                  <a:cubicBezTo>
                    <a:pt x="1210888" y="35439"/>
                    <a:pt x="1211809" y="31868"/>
                    <a:pt x="1213651" y="28714"/>
                  </a:cubicBezTo>
                  <a:cubicBezTo>
                    <a:pt x="1215493" y="25561"/>
                    <a:pt x="1217962" y="23084"/>
                    <a:pt x="1221060" y="21284"/>
                  </a:cubicBezTo>
                  <a:cubicBezTo>
                    <a:pt x="1224157" y="19485"/>
                    <a:pt x="1227450" y="18585"/>
                    <a:pt x="1230938" y="18585"/>
                  </a:cubicBezTo>
                  <a:close/>
                  <a:moveTo>
                    <a:pt x="1073808" y="18585"/>
                  </a:moveTo>
                  <a:cubicBezTo>
                    <a:pt x="1078608" y="18585"/>
                    <a:pt x="1083268" y="19785"/>
                    <a:pt x="1087789" y="22184"/>
                  </a:cubicBezTo>
                  <a:lnTo>
                    <a:pt x="1087789" y="30514"/>
                  </a:lnTo>
                  <a:cubicBezTo>
                    <a:pt x="1084859" y="28421"/>
                    <a:pt x="1082222" y="27082"/>
                    <a:pt x="1079878" y="26496"/>
                  </a:cubicBezTo>
                  <a:cubicBezTo>
                    <a:pt x="1077534" y="25910"/>
                    <a:pt x="1075566" y="25617"/>
                    <a:pt x="1073976" y="25617"/>
                  </a:cubicBezTo>
                  <a:cubicBezTo>
                    <a:pt x="1071827" y="25617"/>
                    <a:pt x="1070006" y="26028"/>
                    <a:pt x="1068513" y="26852"/>
                  </a:cubicBezTo>
                  <a:cubicBezTo>
                    <a:pt x="1067020" y="27675"/>
                    <a:pt x="1066274" y="28728"/>
                    <a:pt x="1066274" y="30012"/>
                  </a:cubicBezTo>
                  <a:cubicBezTo>
                    <a:pt x="1066274" y="31323"/>
                    <a:pt x="1066999" y="32349"/>
                    <a:pt x="1068451" y="33088"/>
                  </a:cubicBezTo>
                  <a:cubicBezTo>
                    <a:pt x="1069902" y="33828"/>
                    <a:pt x="1072008" y="34505"/>
                    <a:pt x="1074771" y="35118"/>
                  </a:cubicBezTo>
                  <a:cubicBezTo>
                    <a:pt x="1080380" y="36374"/>
                    <a:pt x="1084398" y="37937"/>
                    <a:pt x="1086826" y="39807"/>
                  </a:cubicBezTo>
                  <a:cubicBezTo>
                    <a:pt x="1089254" y="41676"/>
                    <a:pt x="1090468" y="44146"/>
                    <a:pt x="1090468" y="47215"/>
                  </a:cubicBezTo>
                  <a:cubicBezTo>
                    <a:pt x="1090468" y="49532"/>
                    <a:pt x="1089735" y="51701"/>
                    <a:pt x="1088270" y="53724"/>
                  </a:cubicBezTo>
                  <a:cubicBezTo>
                    <a:pt x="1086805" y="55747"/>
                    <a:pt x="1084747" y="57359"/>
                    <a:pt x="1082096" y="58559"/>
                  </a:cubicBezTo>
                  <a:cubicBezTo>
                    <a:pt x="1079445" y="59759"/>
                    <a:pt x="1076376" y="60359"/>
                    <a:pt x="1072887" y="60359"/>
                  </a:cubicBezTo>
                  <a:cubicBezTo>
                    <a:pt x="1070543" y="60359"/>
                    <a:pt x="1068388" y="60115"/>
                    <a:pt x="1066420" y="59626"/>
                  </a:cubicBezTo>
                  <a:cubicBezTo>
                    <a:pt x="1064453" y="59138"/>
                    <a:pt x="1062870" y="58608"/>
                    <a:pt x="1061670" y="58036"/>
                  </a:cubicBezTo>
                  <a:cubicBezTo>
                    <a:pt x="1060470" y="57464"/>
                    <a:pt x="1059172" y="56801"/>
                    <a:pt x="1057777" y="56047"/>
                  </a:cubicBezTo>
                  <a:lnTo>
                    <a:pt x="1057777" y="47299"/>
                  </a:lnTo>
                  <a:cubicBezTo>
                    <a:pt x="1062521" y="51262"/>
                    <a:pt x="1067641" y="53243"/>
                    <a:pt x="1073139" y="53243"/>
                  </a:cubicBezTo>
                  <a:cubicBezTo>
                    <a:pt x="1075483" y="53243"/>
                    <a:pt x="1077541" y="52789"/>
                    <a:pt x="1079313" y="51883"/>
                  </a:cubicBezTo>
                  <a:cubicBezTo>
                    <a:pt x="1081085" y="50976"/>
                    <a:pt x="1081971" y="49657"/>
                    <a:pt x="1081971" y="47927"/>
                  </a:cubicBezTo>
                  <a:cubicBezTo>
                    <a:pt x="1081971" y="46560"/>
                    <a:pt x="1081301" y="45436"/>
                    <a:pt x="1079961" y="44557"/>
                  </a:cubicBezTo>
                  <a:cubicBezTo>
                    <a:pt x="1078622" y="43678"/>
                    <a:pt x="1076152" y="42848"/>
                    <a:pt x="1072553" y="42067"/>
                  </a:cubicBezTo>
                  <a:cubicBezTo>
                    <a:pt x="1068758" y="41230"/>
                    <a:pt x="1066120" y="40462"/>
                    <a:pt x="1064641" y="39765"/>
                  </a:cubicBezTo>
                  <a:cubicBezTo>
                    <a:pt x="1063163" y="39067"/>
                    <a:pt x="1061851" y="38244"/>
                    <a:pt x="1060707" y="37295"/>
                  </a:cubicBezTo>
                  <a:cubicBezTo>
                    <a:pt x="1059730" y="36179"/>
                    <a:pt x="1058998" y="35174"/>
                    <a:pt x="1058509" y="34281"/>
                  </a:cubicBezTo>
                  <a:cubicBezTo>
                    <a:pt x="1058021" y="33388"/>
                    <a:pt x="1057777" y="32161"/>
                    <a:pt x="1057777" y="30598"/>
                  </a:cubicBezTo>
                  <a:cubicBezTo>
                    <a:pt x="1057777" y="27082"/>
                    <a:pt x="1059270" y="24201"/>
                    <a:pt x="1062256" y="21954"/>
                  </a:cubicBezTo>
                  <a:cubicBezTo>
                    <a:pt x="1065241" y="19708"/>
                    <a:pt x="1069092" y="18585"/>
                    <a:pt x="1073808" y="18585"/>
                  </a:cubicBezTo>
                  <a:close/>
                  <a:moveTo>
                    <a:pt x="1030913" y="18585"/>
                  </a:moveTo>
                  <a:cubicBezTo>
                    <a:pt x="1033704" y="18585"/>
                    <a:pt x="1036320" y="19157"/>
                    <a:pt x="1038762" y="20301"/>
                  </a:cubicBezTo>
                  <a:cubicBezTo>
                    <a:pt x="1041203" y="21445"/>
                    <a:pt x="1043185" y="22980"/>
                    <a:pt x="1044705" y="24905"/>
                  </a:cubicBezTo>
                  <a:cubicBezTo>
                    <a:pt x="1046226" y="26831"/>
                    <a:pt x="1047322" y="28924"/>
                    <a:pt x="1047991" y="31184"/>
                  </a:cubicBezTo>
                  <a:cubicBezTo>
                    <a:pt x="1048661" y="33444"/>
                    <a:pt x="1048996" y="36165"/>
                    <a:pt x="1048996" y="39346"/>
                  </a:cubicBezTo>
                  <a:lnTo>
                    <a:pt x="1019361" y="39346"/>
                  </a:lnTo>
                  <a:cubicBezTo>
                    <a:pt x="1019556" y="42611"/>
                    <a:pt x="1020400" y="45241"/>
                    <a:pt x="1021893" y="47236"/>
                  </a:cubicBezTo>
                  <a:cubicBezTo>
                    <a:pt x="1023386" y="49232"/>
                    <a:pt x="1025116" y="50641"/>
                    <a:pt x="1027083" y="51464"/>
                  </a:cubicBezTo>
                  <a:cubicBezTo>
                    <a:pt x="1029051" y="52287"/>
                    <a:pt x="1030927" y="52699"/>
                    <a:pt x="1032713" y="52699"/>
                  </a:cubicBezTo>
                  <a:cubicBezTo>
                    <a:pt x="1037680" y="52699"/>
                    <a:pt x="1042647" y="50215"/>
                    <a:pt x="1047615" y="45248"/>
                  </a:cubicBezTo>
                  <a:lnTo>
                    <a:pt x="1047615" y="54834"/>
                  </a:lnTo>
                  <a:cubicBezTo>
                    <a:pt x="1045326" y="56368"/>
                    <a:pt x="1042934" y="57673"/>
                    <a:pt x="1040436" y="58747"/>
                  </a:cubicBezTo>
                  <a:cubicBezTo>
                    <a:pt x="1037938" y="59822"/>
                    <a:pt x="1034904" y="60359"/>
                    <a:pt x="1031332" y="60359"/>
                  </a:cubicBezTo>
                  <a:cubicBezTo>
                    <a:pt x="1027202" y="60359"/>
                    <a:pt x="1023588" y="59382"/>
                    <a:pt x="1020491" y="57429"/>
                  </a:cubicBezTo>
                  <a:cubicBezTo>
                    <a:pt x="1017393" y="55475"/>
                    <a:pt x="1015014" y="52887"/>
                    <a:pt x="1013354" y="49664"/>
                  </a:cubicBezTo>
                  <a:cubicBezTo>
                    <a:pt x="1011694" y="46441"/>
                    <a:pt x="1010863" y="43030"/>
                    <a:pt x="1010863" y="39430"/>
                  </a:cubicBezTo>
                  <a:cubicBezTo>
                    <a:pt x="1010863" y="35439"/>
                    <a:pt x="1011784" y="31868"/>
                    <a:pt x="1013626" y="28714"/>
                  </a:cubicBezTo>
                  <a:cubicBezTo>
                    <a:pt x="1015468" y="25561"/>
                    <a:pt x="1017937" y="23084"/>
                    <a:pt x="1021035" y="21284"/>
                  </a:cubicBezTo>
                  <a:cubicBezTo>
                    <a:pt x="1024132" y="19485"/>
                    <a:pt x="1027425" y="18585"/>
                    <a:pt x="1030913" y="18585"/>
                  </a:cubicBezTo>
                  <a:close/>
                  <a:moveTo>
                    <a:pt x="981991" y="18585"/>
                  </a:moveTo>
                  <a:cubicBezTo>
                    <a:pt x="984000" y="18585"/>
                    <a:pt x="985897" y="18940"/>
                    <a:pt x="987683" y="19652"/>
                  </a:cubicBezTo>
                  <a:cubicBezTo>
                    <a:pt x="989469" y="20364"/>
                    <a:pt x="991660" y="21836"/>
                    <a:pt x="994255" y="24068"/>
                  </a:cubicBezTo>
                  <a:lnTo>
                    <a:pt x="995971" y="19547"/>
                  </a:lnTo>
                  <a:lnTo>
                    <a:pt x="1002166" y="19547"/>
                  </a:lnTo>
                  <a:lnTo>
                    <a:pt x="1002166" y="54582"/>
                  </a:lnTo>
                  <a:cubicBezTo>
                    <a:pt x="1002166" y="59829"/>
                    <a:pt x="1001692" y="63798"/>
                    <a:pt x="1000743" y="66491"/>
                  </a:cubicBezTo>
                  <a:cubicBezTo>
                    <a:pt x="999794" y="69184"/>
                    <a:pt x="998259" y="71535"/>
                    <a:pt x="996139" y="73544"/>
                  </a:cubicBezTo>
                  <a:cubicBezTo>
                    <a:pt x="994018" y="75553"/>
                    <a:pt x="991737" y="76955"/>
                    <a:pt x="989295" y="77751"/>
                  </a:cubicBezTo>
                  <a:cubicBezTo>
                    <a:pt x="986853" y="78546"/>
                    <a:pt x="984307" y="78972"/>
                    <a:pt x="981656" y="79027"/>
                  </a:cubicBezTo>
                  <a:cubicBezTo>
                    <a:pt x="976465" y="79027"/>
                    <a:pt x="971317" y="77283"/>
                    <a:pt x="966210" y="73795"/>
                  </a:cubicBezTo>
                  <a:lnTo>
                    <a:pt x="966210" y="64042"/>
                  </a:lnTo>
                  <a:cubicBezTo>
                    <a:pt x="968387" y="66135"/>
                    <a:pt x="970710" y="67928"/>
                    <a:pt x="973180" y="69421"/>
                  </a:cubicBezTo>
                  <a:cubicBezTo>
                    <a:pt x="975649" y="70914"/>
                    <a:pt x="978558" y="71660"/>
                    <a:pt x="981907" y="71660"/>
                  </a:cubicBezTo>
                  <a:cubicBezTo>
                    <a:pt x="984307" y="71660"/>
                    <a:pt x="986518" y="70963"/>
                    <a:pt x="988541" y="69568"/>
                  </a:cubicBezTo>
                  <a:cubicBezTo>
                    <a:pt x="990565" y="68172"/>
                    <a:pt x="992023" y="66414"/>
                    <a:pt x="992916" y="64293"/>
                  </a:cubicBezTo>
                  <a:cubicBezTo>
                    <a:pt x="993809" y="62173"/>
                    <a:pt x="994255" y="58224"/>
                    <a:pt x="994255" y="52448"/>
                  </a:cubicBezTo>
                  <a:lnTo>
                    <a:pt x="994088" y="52280"/>
                  </a:lnTo>
                  <a:cubicBezTo>
                    <a:pt x="990348" y="57080"/>
                    <a:pt x="985981" y="59480"/>
                    <a:pt x="980986" y="59480"/>
                  </a:cubicBezTo>
                  <a:cubicBezTo>
                    <a:pt x="976131" y="59480"/>
                    <a:pt x="972015" y="57499"/>
                    <a:pt x="968638" y="53536"/>
                  </a:cubicBezTo>
                  <a:cubicBezTo>
                    <a:pt x="965262" y="49573"/>
                    <a:pt x="963573" y="44843"/>
                    <a:pt x="963573" y="39346"/>
                  </a:cubicBezTo>
                  <a:cubicBezTo>
                    <a:pt x="963573" y="35607"/>
                    <a:pt x="964369" y="32161"/>
                    <a:pt x="965959" y="29007"/>
                  </a:cubicBezTo>
                  <a:cubicBezTo>
                    <a:pt x="967550" y="25854"/>
                    <a:pt x="969747" y="23329"/>
                    <a:pt x="972552" y="21431"/>
                  </a:cubicBezTo>
                  <a:cubicBezTo>
                    <a:pt x="975356" y="19533"/>
                    <a:pt x="978503" y="18585"/>
                    <a:pt x="981991" y="18585"/>
                  </a:cubicBezTo>
                  <a:close/>
                  <a:moveTo>
                    <a:pt x="942635" y="18585"/>
                  </a:moveTo>
                  <a:cubicBezTo>
                    <a:pt x="945732" y="18585"/>
                    <a:pt x="948502" y="19219"/>
                    <a:pt x="950944" y="20489"/>
                  </a:cubicBezTo>
                  <a:cubicBezTo>
                    <a:pt x="953386" y="21759"/>
                    <a:pt x="955297" y="23566"/>
                    <a:pt x="956678" y="25910"/>
                  </a:cubicBezTo>
                  <a:cubicBezTo>
                    <a:pt x="958060" y="28254"/>
                    <a:pt x="958750" y="30793"/>
                    <a:pt x="958750" y="33528"/>
                  </a:cubicBezTo>
                  <a:lnTo>
                    <a:pt x="958750" y="49894"/>
                  </a:lnTo>
                  <a:cubicBezTo>
                    <a:pt x="958750" y="51987"/>
                    <a:pt x="959601" y="53034"/>
                    <a:pt x="961304" y="53034"/>
                  </a:cubicBezTo>
                  <a:cubicBezTo>
                    <a:pt x="962224" y="53034"/>
                    <a:pt x="963145" y="52838"/>
                    <a:pt x="964066" y="52448"/>
                  </a:cubicBezTo>
                  <a:lnTo>
                    <a:pt x="964066" y="58977"/>
                  </a:lnTo>
                  <a:cubicBezTo>
                    <a:pt x="961778" y="59591"/>
                    <a:pt x="959853" y="59898"/>
                    <a:pt x="958290" y="59898"/>
                  </a:cubicBezTo>
                  <a:cubicBezTo>
                    <a:pt x="953462" y="59898"/>
                    <a:pt x="951007" y="57610"/>
                    <a:pt x="950923" y="53034"/>
                  </a:cubicBezTo>
                  <a:lnTo>
                    <a:pt x="950755" y="53034"/>
                  </a:lnTo>
                  <a:cubicBezTo>
                    <a:pt x="949500" y="55015"/>
                    <a:pt x="947937" y="56731"/>
                    <a:pt x="946067" y="58182"/>
                  </a:cubicBezTo>
                  <a:cubicBezTo>
                    <a:pt x="944198" y="59633"/>
                    <a:pt x="941672" y="60359"/>
                    <a:pt x="938491" y="60359"/>
                  </a:cubicBezTo>
                  <a:cubicBezTo>
                    <a:pt x="936259" y="60359"/>
                    <a:pt x="934040" y="59829"/>
                    <a:pt x="931836" y="58768"/>
                  </a:cubicBezTo>
                  <a:cubicBezTo>
                    <a:pt x="929631" y="57708"/>
                    <a:pt x="927845" y="56194"/>
                    <a:pt x="926478" y="54227"/>
                  </a:cubicBezTo>
                  <a:cubicBezTo>
                    <a:pt x="925111" y="52259"/>
                    <a:pt x="924427" y="50034"/>
                    <a:pt x="924427" y="47550"/>
                  </a:cubicBezTo>
                  <a:cubicBezTo>
                    <a:pt x="924427" y="44955"/>
                    <a:pt x="925152" y="42785"/>
                    <a:pt x="926603" y="41041"/>
                  </a:cubicBezTo>
                  <a:cubicBezTo>
                    <a:pt x="928055" y="39297"/>
                    <a:pt x="929980" y="37951"/>
                    <a:pt x="932380" y="37002"/>
                  </a:cubicBezTo>
                  <a:cubicBezTo>
                    <a:pt x="934780" y="36053"/>
                    <a:pt x="937354" y="35349"/>
                    <a:pt x="940103" y="34888"/>
                  </a:cubicBezTo>
                  <a:cubicBezTo>
                    <a:pt x="942851" y="34428"/>
                    <a:pt x="946430" y="33974"/>
                    <a:pt x="950839" y="33528"/>
                  </a:cubicBezTo>
                  <a:cubicBezTo>
                    <a:pt x="950755" y="31658"/>
                    <a:pt x="950190" y="30123"/>
                    <a:pt x="949144" y="28924"/>
                  </a:cubicBezTo>
                  <a:cubicBezTo>
                    <a:pt x="948097" y="27724"/>
                    <a:pt x="946835" y="26872"/>
                    <a:pt x="945356" y="26370"/>
                  </a:cubicBezTo>
                  <a:cubicBezTo>
                    <a:pt x="943877" y="25868"/>
                    <a:pt x="942454" y="25617"/>
                    <a:pt x="941086" y="25617"/>
                  </a:cubicBezTo>
                  <a:cubicBezTo>
                    <a:pt x="939245" y="25617"/>
                    <a:pt x="937500" y="25924"/>
                    <a:pt x="935854" y="26538"/>
                  </a:cubicBezTo>
                  <a:cubicBezTo>
                    <a:pt x="934208" y="27152"/>
                    <a:pt x="932770" y="27870"/>
                    <a:pt x="931543" y="28693"/>
                  </a:cubicBezTo>
                  <a:cubicBezTo>
                    <a:pt x="930315" y="29516"/>
                    <a:pt x="929003" y="30486"/>
                    <a:pt x="927608" y="31602"/>
                  </a:cubicBezTo>
                  <a:lnTo>
                    <a:pt x="927608" y="23147"/>
                  </a:lnTo>
                  <a:cubicBezTo>
                    <a:pt x="932910" y="20105"/>
                    <a:pt x="937919" y="18585"/>
                    <a:pt x="942635" y="18585"/>
                  </a:cubicBezTo>
                  <a:close/>
                  <a:moveTo>
                    <a:pt x="848641" y="18585"/>
                  </a:moveTo>
                  <a:cubicBezTo>
                    <a:pt x="850650" y="18585"/>
                    <a:pt x="852548" y="18940"/>
                    <a:pt x="854333" y="19652"/>
                  </a:cubicBezTo>
                  <a:cubicBezTo>
                    <a:pt x="856119" y="20364"/>
                    <a:pt x="858310" y="21836"/>
                    <a:pt x="860905" y="24068"/>
                  </a:cubicBezTo>
                  <a:lnTo>
                    <a:pt x="862621" y="19547"/>
                  </a:lnTo>
                  <a:lnTo>
                    <a:pt x="868816" y="19547"/>
                  </a:lnTo>
                  <a:lnTo>
                    <a:pt x="868816" y="54582"/>
                  </a:lnTo>
                  <a:cubicBezTo>
                    <a:pt x="868816" y="59829"/>
                    <a:pt x="868342" y="63798"/>
                    <a:pt x="867393" y="66491"/>
                  </a:cubicBezTo>
                  <a:cubicBezTo>
                    <a:pt x="866444" y="69184"/>
                    <a:pt x="864910" y="71535"/>
                    <a:pt x="862789" y="73544"/>
                  </a:cubicBezTo>
                  <a:cubicBezTo>
                    <a:pt x="860668" y="75553"/>
                    <a:pt x="858387" y="76955"/>
                    <a:pt x="855945" y="77751"/>
                  </a:cubicBezTo>
                  <a:cubicBezTo>
                    <a:pt x="853503" y="78546"/>
                    <a:pt x="850957" y="78972"/>
                    <a:pt x="848306" y="79027"/>
                  </a:cubicBezTo>
                  <a:cubicBezTo>
                    <a:pt x="843116" y="79027"/>
                    <a:pt x="837967" y="77283"/>
                    <a:pt x="832860" y="73795"/>
                  </a:cubicBezTo>
                  <a:lnTo>
                    <a:pt x="832860" y="64042"/>
                  </a:lnTo>
                  <a:cubicBezTo>
                    <a:pt x="835037" y="66135"/>
                    <a:pt x="837360" y="67928"/>
                    <a:pt x="839830" y="69421"/>
                  </a:cubicBezTo>
                  <a:cubicBezTo>
                    <a:pt x="842299" y="70914"/>
                    <a:pt x="845208" y="71660"/>
                    <a:pt x="848557" y="71660"/>
                  </a:cubicBezTo>
                  <a:cubicBezTo>
                    <a:pt x="850957" y="71660"/>
                    <a:pt x="853168" y="70963"/>
                    <a:pt x="855192" y="69568"/>
                  </a:cubicBezTo>
                  <a:cubicBezTo>
                    <a:pt x="857215" y="68172"/>
                    <a:pt x="858673" y="66414"/>
                    <a:pt x="859566" y="64293"/>
                  </a:cubicBezTo>
                  <a:cubicBezTo>
                    <a:pt x="860459" y="62173"/>
                    <a:pt x="860905" y="58224"/>
                    <a:pt x="860905" y="52448"/>
                  </a:cubicBezTo>
                  <a:lnTo>
                    <a:pt x="860738" y="52280"/>
                  </a:lnTo>
                  <a:cubicBezTo>
                    <a:pt x="856998" y="57080"/>
                    <a:pt x="852631" y="59480"/>
                    <a:pt x="847636" y="59480"/>
                  </a:cubicBezTo>
                  <a:cubicBezTo>
                    <a:pt x="842781" y="59480"/>
                    <a:pt x="838665" y="57499"/>
                    <a:pt x="835288" y="53536"/>
                  </a:cubicBezTo>
                  <a:cubicBezTo>
                    <a:pt x="831912" y="49573"/>
                    <a:pt x="830223" y="44843"/>
                    <a:pt x="830223" y="39346"/>
                  </a:cubicBezTo>
                  <a:cubicBezTo>
                    <a:pt x="830223" y="35607"/>
                    <a:pt x="831019" y="32161"/>
                    <a:pt x="832609" y="29007"/>
                  </a:cubicBezTo>
                  <a:cubicBezTo>
                    <a:pt x="834200" y="25854"/>
                    <a:pt x="836397" y="23329"/>
                    <a:pt x="839202" y="21431"/>
                  </a:cubicBezTo>
                  <a:cubicBezTo>
                    <a:pt x="842006" y="19533"/>
                    <a:pt x="845153" y="18585"/>
                    <a:pt x="848641" y="18585"/>
                  </a:cubicBezTo>
                  <a:close/>
                  <a:moveTo>
                    <a:pt x="805327" y="18585"/>
                  </a:moveTo>
                  <a:cubicBezTo>
                    <a:pt x="809764" y="18585"/>
                    <a:pt x="813168" y="19945"/>
                    <a:pt x="815540" y="22666"/>
                  </a:cubicBezTo>
                  <a:cubicBezTo>
                    <a:pt x="817912" y="25387"/>
                    <a:pt x="819098" y="28547"/>
                    <a:pt x="819098" y="32147"/>
                  </a:cubicBezTo>
                  <a:lnTo>
                    <a:pt x="819098" y="59396"/>
                  </a:lnTo>
                  <a:lnTo>
                    <a:pt x="811229" y="59396"/>
                  </a:lnTo>
                  <a:lnTo>
                    <a:pt x="811229" y="34867"/>
                  </a:lnTo>
                  <a:cubicBezTo>
                    <a:pt x="811229" y="32300"/>
                    <a:pt x="810636" y="30172"/>
                    <a:pt x="809450" y="28484"/>
                  </a:cubicBezTo>
                  <a:cubicBezTo>
                    <a:pt x="808264" y="26796"/>
                    <a:pt x="806374" y="25952"/>
                    <a:pt x="803778" y="25952"/>
                  </a:cubicBezTo>
                  <a:cubicBezTo>
                    <a:pt x="801434" y="25952"/>
                    <a:pt x="799404" y="26670"/>
                    <a:pt x="797688" y="28107"/>
                  </a:cubicBezTo>
                  <a:cubicBezTo>
                    <a:pt x="795972" y="29544"/>
                    <a:pt x="794688" y="31372"/>
                    <a:pt x="793837" y="33591"/>
                  </a:cubicBezTo>
                  <a:cubicBezTo>
                    <a:pt x="792986" y="35809"/>
                    <a:pt x="792561" y="38090"/>
                    <a:pt x="792561" y="40434"/>
                  </a:cubicBezTo>
                  <a:lnTo>
                    <a:pt x="792561" y="59396"/>
                  </a:lnTo>
                  <a:lnTo>
                    <a:pt x="784649" y="59396"/>
                  </a:lnTo>
                  <a:lnTo>
                    <a:pt x="784649" y="19547"/>
                  </a:lnTo>
                  <a:lnTo>
                    <a:pt x="791849" y="19547"/>
                  </a:lnTo>
                  <a:lnTo>
                    <a:pt x="792435" y="26203"/>
                  </a:lnTo>
                  <a:lnTo>
                    <a:pt x="792644" y="26203"/>
                  </a:lnTo>
                  <a:cubicBezTo>
                    <a:pt x="793453" y="24835"/>
                    <a:pt x="794305" y="23635"/>
                    <a:pt x="795197" y="22603"/>
                  </a:cubicBezTo>
                  <a:cubicBezTo>
                    <a:pt x="796090" y="21570"/>
                    <a:pt x="797381" y="20643"/>
                    <a:pt x="799069" y="19819"/>
                  </a:cubicBezTo>
                  <a:cubicBezTo>
                    <a:pt x="800758" y="18996"/>
                    <a:pt x="802844" y="18585"/>
                    <a:pt x="805327" y="18585"/>
                  </a:cubicBezTo>
                  <a:close/>
                  <a:moveTo>
                    <a:pt x="761660" y="18585"/>
                  </a:moveTo>
                  <a:cubicBezTo>
                    <a:pt x="764757" y="18585"/>
                    <a:pt x="767527" y="19219"/>
                    <a:pt x="769969" y="20489"/>
                  </a:cubicBezTo>
                  <a:cubicBezTo>
                    <a:pt x="772411" y="21759"/>
                    <a:pt x="774322" y="23566"/>
                    <a:pt x="775703" y="25910"/>
                  </a:cubicBezTo>
                  <a:cubicBezTo>
                    <a:pt x="777085" y="28254"/>
                    <a:pt x="777775" y="30793"/>
                    <a:pt x="777775" y="33528"/>
                  </a:cubicBezTo>
                  <a:lnTo>
                    <a:pt x="777775" y="49894"/>
                  </a:lnTo>
                  <a:cubicBezTo>
                    <a:pt x="777775" y="51987"/>
                    <a:pt x="778626" y="53034"/>
                    <a:pt x="780329" y="53034"/>
                  </a:cubicBezTo>
                  <a:cubicBezTo>
                    <a:pt x="781250" y="53034"/>
                    <a:pt x="782170" y="52838"/>
                    <a:pt x="783091" y="52448"/>
                  </a:cubicBezTo>
                  <a:lnTo>
                    <a:pt x="783091" y="58977"/>
                  </a:lnTo>
                  <a:cubicBezTo>
                    <a:pt x="780803" y="59591"/>
                    <a:pt x="778878" y="59898"/>
                    <a:pt x="777315" y="59898"/>
                  </a:cubicBezTo>
                  <a:cubicBezTo>
                    <a:pt x="772487" y="59898"/>
                    <a:pt x="770032" y="57610"/>
                    <a:pt x="769948" y="53034"/>
                  </a:cubicBezTo>
                  <a:lnTo>
                    <a:pt x="769780" y="53034"/>
                  </a:lnTo>
                  <a:cubicBezTo>
                    <a:pt x="768525" y="55015"/>
                    <a:pt x="766962" y="56731"/>
                    <a:pt x="765092" y="58182"/>
                  </a:cubicBezTo>
                  <a:cubicBezTo>
                    <a:pt x="763223" y="59633"/>
                    <a:pt x="760697" y="60359"/>
                    <a:pt x="757516" y="60359"/>
                  </a:cubicBezTo>
                  <a:cubicBezTo>
                    <a:pt x="755284" y="60359"/>
                    <a:pt x="753065" y="59829"/>
                    <a:pt x="750861" y="58768"/>
                  </a:cubicBezTo>
                  <a:cubicBezTo>
                    <a:pt x="748656" y="57708"/>
                    <a:pt x="746870" y="56194"/>
                    <a:pt x="745503" y="54227"/>
                  </a:cubicBezTo>
                  <a:cubicBezTo>
                    <a:pt x="744136" y="52259"/>
                    <a:pt x="743452" y="50034"/>
                    <a:pt x="743452" y="47550"/>
                  </a:cubicBezTo>
                  <a:cubicBezTo>
                    <a:pt x="743452" y="44955"/>
                    <a:pt x="744177" y="42785"/>
                    <a:pt x="745628" y="41041"/>
                  </a:cubicBezTo>
                  <a:cubicBezTo>
                    <a:pt x="747080" y="39297"/>
                    <a:pt x="749005" y="37951"/>
                    <a:pt x="751405" y="37002"/>
                  </a:cubicBezTo>
                  <a:cubicBezTo>
                    <a:pt x="753805" y="36053"/>
                    <a:pt x="756379" y="35349"/>
                    <a:pt x="759128" y="34888"/>
                  </a:cubicBezTo>
                  <a:cubicBezTo>
                    <a:pt x="761876" y="34428"/>
                    <a:pt x="765455" y="33974"/>
                    <a:pt x="769864" y="33528"/>
                  </a:cubicBezTo>
                  <a:cubicBezTo>
                    <a:pt x="769780" y="31658"/>
                    <a:pt x="769215" y="30123"/>
                    <a:pt x="768169" y="28924"/>
                  </a:cubicBezTo>
                  <a:cubicBezTo>
                    <a:pt x="767122" y="27724"/>
                    <a:pt x="765860" y="26872"/>
                    <a:pt x="764381" y="26370"/>
                  </a:cubicBezTo>
                  <a:cubicBezTo>
                    <a:pt x="762902" y="25868"/>
                    <a:pt x="761479" y="25617"/>
                    <a:pt x="760111" y="25617"/>
                  </a:cubicBezTo>
                  <a:cubicBezTo>
                    <a:pt x="758270" y="25617"/>
                    <a:pt x="756525" y="25924"/>
                    <a:pt x="754879" y="26538"/>
                  </a:cubicBezTo>
                  <a:cubicBezTo>
                    <a:pt x="753233" y="27152"/>
                    <a:pt x="751795" y="27870"/>
                    <a:pt x="750568" y="28693"/>
                  </a:cubicBezTo>
                  <a:cubicBezTo>
                    <a:pt x="749340" y="29516"/>
                    <a:pt x="748028" y="30486"/>
                    <a:pt x="746633" y="31602"/>
                  </a:cubicBezTo>
                  <a:lnTo>
                    <a:pt x="746633" y="23147"/>
                  </a:lnTo>
                  <a:cubicBezTo>
                    <a:pt x="751935" y="20105"/>
                    <a:pt x="756944" y="18585"/>
                    <a:pt x="761660" y="18585"/>
                  </a:cubicBezTo>
                  <a:close/>
                  <a:moveTo>
                    <a:pt x="643402" y="18585"/>
                  </a:moveTo>
                  <a:cubicBezTo>
                    <a:pt x="647839" y="18585"/>
                    <a:pt x="651243" y="19945"/>
                    <a:pt x="653615" y="22666"/>
                  </a:cubicBezTo>
                  <a:cubicBezTo>
                    <a:pt x="655987" y="25387"/>
                    <a:pt x="657173" y="28547"/>
                    <a:pt x="657173" y="32147"/>
                  </a:cubicBezTo>
                  <a:lnTo>
                    <a:pt x="657173" y="59396"/>
                  </a:lnTo>
                  <a:lnTo>
                    <a:pt x="649304" y="59396"/>
                  </a:lnTo>
                  <a:lnTo>
                    <a:pt x="649304" y="34867"/>
                  </a:lnTo>
                  <a:cubicBezTo>
                    <a:pt x="649304" y="32300"/>
                    <a:pt x="648711" y="30172"/>
                    <a:pt x="647525" y="28484"/>
                  </a:cubicBezTo>
                  <a:cubicBezTo>
                    <a:pt x="646339" y="26796"/>
                    <a:pt x="644449" y="25952"/>
                    <a:pt x="641853" y="25952"/>
                  </a:cubicBezTo>
                  <a:cubicBezTo>
                    <a:pt x="639509" y="25952"/>
                    <a:pt x="637479" y="26670"/>
                    <a:pt x="635763" y="28107"/>
                  </a:cubicBezTo>
                  <a:cubicBezTo>
                    <a:pt x="634047" y="29544"/>
                    <a:pt x="632763" y="31372"/>
                    <a:pt x="631912" y="33591"/>
                  </a:cubicBezTo>
                  <a:cubicBezTo>
                    <a:pt x="631061" y="35809"/>
                    <a:pt x="630635" y="38090"/>
                    <a:pt x="630635" y="40434"/>
                  </a:cubicBezTo>
                  <a:lnTo>
                    <a:pt x="630635" y="59396"/>
                  </a:lnTo>
                  <a:lnTo>
                    <a:pt x="622724" y="59396"/>
                  </a:lnTo>
                  <a:lnTo>
                    <a:pt x="622724" y="19547"/>
                  </a:lnTo>
                  <a:lnTo>
                    <a:pt x="629924" y="19547"/>
                  </a:lnTo>
                  <a:lnTo>
                    <a:pt x="630510" y="26203"/>
                  </a:lnTo>
                  <a:lnTo>
                    <a:pt x="630719" y="26203"/>
                  </a:lnTo>
                  <a:cubicBezTo>
                    <a:pt x="631528" y="24835"/>
                    <a:pt x="632380" y="23635"/>
                    <a:pt x="633272" y="22603"/>
                  </a:cubicBezTo>
                  <a:cubicBezTo>
                    <a:pt x="634165" y="21570"/>
                    <a:pt x="635456" y="20643"/>
                    <a:pt x="637144" y="19819"/>
                  </a:cubicBezTo>
                  <a:cubicBezTo>
                    <a:pt x="638833" y="18996"/>
                    <a:pt x="640919" y="18585"/>
                    <a:pt x="643402" y="18585"/>
                  </a:cubicBezTo>
                  <a:close/>
                  <a:moveTo>
                    <a:pt x="591466" y="18585"/>
                  </a:moveTo>
                  <a:cubicBezTo>
                    <a:pt x="593475" y="18585"/>
                    <a:pt x="595373" y="18940"/>
                    <a:pt x="597158" y="19652"/>
                  </a:cubicBezTo>
                  <a:cubicBezTo>
                    <a:pt x="598944" y="20364"/>
                    <a:pt x="601135" y="21836"/>
                    <a:pt x="603730" y="24068"/>
                  </a:cubicBezTo>
                  <a:lnTo>
                    <a:pt x="605446" y="19547"/>
                  </a:lnTo>
                  <a:lnTo>
                    <a:pt x="611641" y="19547"/>
                  </a:lnTo>
                  <a:lnTo>
                    <a:pt x="611641" y="54582"/>
                  </a:lnTo>
                  <a:cubicBezTo>
                    <a:pt x="611641" y="59829"/>
                    <a:pt x="611167" y="63798"/>
                    <a:pt x="610218" y="66491"/>
                  </a:cubicBezTo>
                  <a:cubicBezTo>
                    <a:pt x="609269" y="69184"/>
                    <a:pt x="607735" y="71535"/>
                    <a:pt x="605614" y="73544"/>
                  </a:cubicBezTo>
                  <a:cubicBezTo>
                    <a:pt x="603493" y="75553"/>
                    <a:pt x="601212" y="76955"/>
                    <a:pt x="598770" y="77751"/>
                  </a:cubicBezTo>
                  <a:cubicBezTo>
                    <a:pt x="596328" y="78546"/>
                    <a:pt x="593782" y="78972"/>
                    <a:pt x="591131" y="79027"/>
                  </a:cubicBezTo>
                  <a:cubicBezTo>
                    <a:pt x="585941" y="79027"/>
                    <a:pt x="580792" y="77283"/>
                    <a:pt x="575685" y="73795"/>
                  </a:cubicBezTo>
                  <a:lnTo>
                    <a:pt x="575685" y="64042"/>
                  </a:lnTo>
                  <a:cubicBezTo>
                    <a:pt x="577862" y="66135"/>
                    <a:pt x="580185" y="67928"/>
                    <a:pt x="582655" y="69421"/>
                  </a:cubicBezTo>
                  <a:cubicBezTo>
                    <a:pt x="585124" y="70914"/>
                    <a:pt x="588033" y="71660"/>
                    <a:pt x="591382" y="71660"/>
                  </a:cubicBezTo>
                  <a:cubicBezTo>
                    <a:pt x="593782" y="71660"/>
                    <a:pt x="595993" y="70963"/>
                    <a:pt x="598017" y="69568"/>
                  </a:cubicBezTo>
                  <a:cubicBezTo>
                    <a:pt x="600040" y="68172"/>
                    <a:pt x="601498" y="66414"/>
                    <a:pt x="602391" y="64293"/>
                  </a:cubicBezTo>
                  <a:cubicBezTo>
                    <a:pt x="603284" y="62173"/>
                    <a:pt x="603730" y="58224"/>
                    <a:pt x="603730" y="52448"/>
                  </a:cubicBezTo>
                  <a:lnTo>
                    <a:pt x="603563" y="52280"/>
                  </a:lnTo>
                  <a:cubicBezTo>
                    <a:pt x="599823" y="57080"/>
                    <a:pt x="595456" y="59480"/>
                    <a:pt x="590461" y="59480"/>
                  </a:cubicBezTo>
                  <a:cubicBezTo>
                    <a:pt x="585606" y="59480"/>
                    <a:pt x="581490" y="57499"/>
                    <a:pt x="578113" y="53536"/>
                  </a:cubicBezTo>
                  <a:cubicBezTo>
                    <a:pt x="574737" y="49573"/>
                    <a:pt x="573048" y="44843"/>
                    <a:pt x="573048" y="39346"/>
                  </a:cubicBezTo>
                  <a:cubicBezTo>
                    <a:pt x="573048" y="35607"/>
                    <a:pt x="573844" y="32161"/>
                    <a:pt x="575434" y="29007"/>
                  </a:cubicBezTo>
                  <a:cubicBezTo>
                    <a:pt x="577025" y="25854"/>
                    <a:pt x="579222" y="23329"/>
                    <a:pt x="582027" y="21431"/>
                  </a:cubicBezTo>
                  <a:cubicBezTo>
                    <a:pt x="584831" y="19533"/>
                    <a:pt x="587978" y="18585"/>
                    <a:pt x="591466" y="18585"/>
                  </a:cubicBezTo>
                  <a:close/>
                  <a:moveTo>
                    <a:pt x="526088" y="18585"/>
                  </a:moveTo>
                  <a:cubicBezTo>
                    <a:pt x="528879" y="18585"/>
                    <a:pt x="531495" y="19157"/>
                    <a:pt x="533937" y="20301"/>
                  </a:cubicBezTo>
                  <a:cubicBezTo>
                    <a:pt x="536378" y="21445"/>
                    <a:pt x="538360" y="22980"/>
                    <a:pt x="539881" y="24905"/>
                  </a:cubicBezTo>
                  <a:cubicBezTo>
                    <a:pt x="541401" y="26831"/>
                    <a:pt x="542497" y="28924"/>
                    <a:pt x="543166" y="31184"/>
                  </a:cubicBezTo>
                  <a:cubicBezTo>
                    <a:pt x="543836" y="33444"/>
                    <a:pt x="544171" y="36165"/>
                    <a:pt x="544171" y="39346"/>
                  </a:cubicBezTo>
                  <a:lnTo>
                    <a:pt x="514536" y="39346"/>
                  </a:lnTo>
                  <a:cubicBezTo>
                    <a:pt x="514731" y="42611"/>
                    <a:pt x="515575" y="45241"/>
                    <a:pt x="517068" y="47236"/>
                  </a:cubicBezTo>
                  <a:cubicBezTo>
                    <a:pt x="518561" y="49232"/>
                    <a:pt x="520291" y="50641"/>
                    <a:pt x="522258" y="51464"/>
                  </a:cubicBezTo>
                  <a:cubicBezTo>
                    <a:pt x="524226" y="52287"/>
                    <a:pt x="526102" y="52699"/>
                    <a:pt x="527888" y="52699"/>
                  </a:cubicBezTo>
                  <a:cubicBezTo>
                    <a:pt x="532855" y="52699"/>
                    <a:pt x="537823" y="50215"/>
                    <a:pt x="542790" y="45248"/>
                  </a:cubicBezTo>
                  <a:lnTo>
                    <a:pt x="542790" y="54834"/>
                  </a:lnTo>
                  <a:cubicBezTo>
                    <a:pt x="540501" y="56368"/>
                    <a:pt x="538109" y="57673"/>
                    <a:pt x="535611" y="58747"/>
                  </a:cubicBezTo>
                  <a:cubicBezTo>
                    <a:pt x="533114" y="59822"/>
                    <a:pt x="530079" y="60359"/>
                    <a:pt x="526507" y="60359"/>
                  </a:cubicBezTo>
                  <a:cubicBezTo>
                    <a:pt x="522377" y="60359"/>
                    <a:pt x="518763" y="59382"/>
                    <a:pt x="515666" y="57429"/>
                  </a:cubicBezTo>
                  <a:cubicBezTo>
                    <a:pt x="512568" y="55475"/>
                    <a:pt x="510189" y="52887"/>
                    <a:pt x="508529" y="49664"/>
                  </a:cubicBezTo>
                  <a:cubicBezTo>
                    <a:pt x="506869" y="46441"/>
                    <a:pt x="506038" y="43030"/>
                    <a:pt x="506038" y="39430"/>
                  </a:cubicBezTo>
                  <a:cubicBezTo>
                    <a:pt x="506038" y="35439"/>
                    <a:pt x="506959" y="31868"/>
                    <a:pt x="508801" y="28714"/>
                  </a:cubicBezTo>
                  <a:cubicBezTo>
                    <a:pt x="510643" y="25561"/>
                    <a:pt x="513112" y="23084"/>
                    <a:pt x="516210" y="21284"/>
                  </a:cubicBezTo>
                  <a:cubicBezTo>
                    <a:pt x="519307" y="19485"/>
                    <a:pt x="522600" y="18585"/>
                    <a:pt x="526088" y="18585"/>
                  </a:cubicBezTo>
                  <a:close/>
                  <a:moveTo>
                    <a:pt x="450391" y="18585"/>
                  </a:moveTo>
                  <a:cubicBezTo>
                    <a:pt x="454158" y="18585"/>
                    <a:pt x="457611" y="19478"/>
                    <a:pt x="460751" y="21264"/>
                  </a:cubicBezTo>
                  <a:cubicBezTo>
                    <a:pt x="463890" y="23049"/>
                    <a:pt x="466380" y="25568"/>
                    <a:pt x="468222" y="28819"/>
                  </a:cubicBezTo>
                  <a:cubicBezTo>
                    <a:pt x="470064" y="32070"/>
                    <a:pt x="470985" y="35607"/>
                    <a:pt x="470985" y="39430"/>
                  </a:cubicBezTo>
                  <a:cubicBezTo>
                    <a:pt x="470985" y="43225"/>
                    <a:pt x="470057" y="46741"/>
                    <a:pt x="468201" y="49978"/>
                  </a:cubicBezTo>
                  <a:cubicBezTo>
                    <a:pt x="466345" y="53215"/>
                    <a:pt x="463827" y="55754"/>
                    <a:pt x="460646" y="57596"/>
                  </a:cubicBezTo>
                  <a:cubicBezTo>
                    <a:pt x="457465" y="59438"/>
                    <a:pt x="454102" y="60359"/>
                    <a:pt x="450558" y="60359"/>
                  </a:cubicBezTo>
                  <a:cubicBezTo>
                    <a:pt x="446651" y="60359"/>
                    <a:pt x="443093" y="59445"/>
                    <a:pt x="439884" y="57617"/>
                  </a:cubicBezTo>
                  <a:cubicBezTo>
                    <a:pt x="436675" y="55789"/>
                    <a:pt x="434171" y="53278"/>
                    <a:pt x="432371" y="50083"/>
                  </a:cubicBezTo>
                  <a:cubicBezTo>
                    <a:pt x="430571" y="46888"/>
                    <a:pt x="429671" y="43337"/>
                    <a:pt x="429671" y="39430"/>
                  </a:cubicBezTo>
                  <a:cubicBezTo>
                    <a:pt x="429671" y="35523"/>
                    <a:pt x="430592" y="31972"/>
                    <a:pt x="432434" y="28777"/>
                  </a:cubicBezTo>
                  <a:cubicBezTo>
                    <a:pt x="434275" y="25582"/>
                    <a:pt x="436773" y="23084"/>
                    <a:pt x="439926" y="21284"/>
                  </a:cubicBezTo>
                  <a:cubicBezTo>
                    <a:pt x="443079" y="19485"/>
                    <a:pt x="446568" y="18585"/>
                    <a:pt x="450391" y="18585"/>
                  </a:cubicBezTo>
                  <a:close/>
                  <a:moveTo>
                    <a:pt x="297991" y="18585"/>
                  </a:moveTo>
                  <a:cubicBezTo>
                    <a:pt x="301758" y="18585"/>
                    <a:pt x="305211" y="19478"/>
                    <a:pt x="308350" y="21264"/>
                  </a:cubicBezTo>
                  <a:cubicBezTo>
                    <a:pt x="311490" y="23049"/>
                    <a:pt x="313980" y="25568"/>
                    <a:pt x="315822" y="28819"/>
                  </a:cubicBezTo>
                  <a:cubicBezTo>
                    <a:pt x="317664" y="32070"/>
                    <a:pt x="318585" y="35607"/>
                    <a:pt x="318585" y="39430"/>
                  </a:cubicBezTo>
                  <a:cubicBezTo>
                    <a:pt x="318585" y="43225"/>
                    <a:pt x="317657" y="46741"/>
                    <a:pt x="315801" y="49978"/>
                  </a:cubicBezTo>
                  <a:cubicBezTo>
                    <a:pt x="313946" y="53215"/>
                    <a:pt x="311427" y="55754"/>
                    <a:pt x="308246" y="57596"/>
                  </a:cubicBezTo>
                  <a:cubicBezTo>
                    <a:pt x="305065" y="59438"/>
                    <a:pt x="301702" y="60359"/>
                    <a:pt x="298158" y="60359"/>
                  </a:cubicBezTo>
                  <a:cubicBezTo>
                    <a:pt x="294251" y="60359"/>
                    <a:pt x="290693" y="59445"/>
                    <a:pt x="287484" y="57617"/>
                  </a:cubicBezTo>
                  <a:cubicBezTo>
                    <a:pt x="284275" y="55789"/>
                    <a:pt x="281771" y="53278"/>
                    <a:pt x="279971" y="50083"/>
                  </a:cubicBezTo>
                  <a:cubicBezTo>
                    <a:pt x="278171" y="46888"/>
                    <a:pt x="277271" y="43337"/>
                    <a:pt x="277271" y="39430"/>
                  </a:cubicBezTo>
                  <a:cubicBezTo>
                    <a:pt x="277271" y="35523"/>
                    <a:pt x="278192" y="31972"/>
                    <a:pt x="280034" y="28777"/>
                  </a:cubicBezTo>
                  <a:cubicBezTo>
                    <a:pt x="281875" y="25582"/>
                    <a:pt x="284373" y="23084"/>
                    <a:pt x="287526" y="21284"/>
                  </a:cubicBezTo>
                  <a:cubicBezTo>
                    <a:pt x="290680" y="19485"/>
                    <a:pt x="294168" y="18585"/>
                    <a:pt x="297991" y="18585"/>
                  </a:cubicBezTo>
                  <a:close/>
                  <a:moveTo>
                    <a:pt x="202741" y="18585"/>
                  </a:moveTo>
                  <a:cubicBezTo>
                    <a:pt x="206508" y="18585"/>
                    <a:pt x="209961" y="19478"/>
                    <a:pt x="213101" y="21264"/>
                  </a:cubicBezTo>
                  <a:cubicBezTo>
                    <a:pt x="216240" y="23049"/>
                    <a:pt x="218730" y="25568"/>
                    <a:pt x="220572" y="28819"/>
                  </a:cubicBezTo>
                  <a:cubicBezTo>
                    <a:pt x="222414" y="32070"/>
                    <a:pt x="223335" y="35607"/>
                    <a:pt x="223335" y="39430"/>
                  </a:cubicBezTo>
                  <a:cubicBezTo>
                    <a:pt x="223335" y="43225"/>
                    <a:pt x="222407" y="46741"/>
                    <a:pt x="220551" y="49978"/>
                  </a:cubicBezTo>
                  <a:cubicBezTo>
                    <a:pt x="218696" y="53215"/>
                    <a:pt x="216177" y="55754"/>
                    <a:pt x="212996" y="57596"/>
                  </a:cubicBezTo>
                  <a:cubicBezTo>
                    <a:pt x="209815" y="59438"/>
                    <a:pt x="206452" y="60359"/>
                    <a:pt x="202908" y="60359"/>
                  </a:cubicBezTo>
                  <a:cubicBezTo>
                    <a:pt x="199001" y="60359"/>
                    <a:pt x="195443" y="59445"/>
                    <a:pt x="192234" y="57617"/>
                  </a:cubicBezTo>
                  <a:cubicBezTo>
                    <a:pt x="189025" y="55789"/>
                    <a:pt x="186521" y="53278"/>
                    <a:pt x="184721" y="50083"/>
                  </a:cubicBezTo>
                  <a:cubicBezTo>
                    <a:pt x="182921" y="46888"/>
                    <a:pt x="182021" y="43337"/>
                    <a:pt x="182021" y="39430"/>
                  </a:cubicBezTo>
                  <a:cubicBezTo>
                    <a:pt x="182021" y="35523"/>
                    <a:pt x="182942" y="31972"/>
                    <a:pt x="184784" y="28777"/>
                  </a:cubicBezTo>
                  <a:cubicBezTo>
                    <a:pt x="186625" y="25582"/>
                    <a:pt x="189123" y="23084"/>
                    <a:pt x="192276" y="21284"/>
                  </a:cubicBezTo>
                  <a:cubicBezTo>
                    <a:pt x="195430" y="19485"/>
                    <a:pt x="198918" y="18585"/>
                    <a:pt x="202741" y="18585"/>
                  </a:cubicBezTo>
                  <a:close/>
                  <a:moveTo>
                    <a:pt x="155116" y="18585"/>
                  </a:moveTo>
                  <a:cubicBezTo>
                    <a:pt x="158883" y="18585"/>
                    <a:pt x="162336" y="19478"/>
                    <a:pt x="165476" y="21264"/>
                  </a:cubicBezTo>
                  <a:cubicBezTo>
                    <a:pt x="168615" y="23049"/>
                    <a:pt x="171105" y="25568"/>
                    <a:pt x="172947" y="28819"/>
                  </a:cubicBezTo>
                  <a:cubicBezTo>
                    <a:pt x="174789" y="32070"/>
                    <a:pt x="175710" y="35607"/>
                    <a:pt x="175710" y="39430"/>
                  </a:cubicBezTo>
                  <a:cubicBezTo>
                    <a:pt x="175710" y="43225"/>
                    <a:pt x="174782" y="46741"/>
                    <a:pt x="172926" y="49978"/>
                  </a:cubicBezTo>
                  <a:cubicBezTo>
                    <a:pt x="171071" y="53215"/>
                    <a:pt x="168552" y="55754"/>
                    <a:pt x="165371" y="57596"/>
                  </a:cubicBezTo>
                  <a:cubicBezTo>
                    <a:pt x="162190" y="59438"/>
                    <a:pt x="158827" y="60359"/>
                    <a:pt x="155283" y="60359"/>
                  </a:cubicBezTo>
                  <a:cubicBezTo>
                    <a:pt x="151376" y="60359"/>
                    <a:pt x="147818" y="59445"/>
                    <a:pt x="144609" y="57617"/>
                  </a:cubicBezTo>
                  <a:cubicBezTo>
                    <a:pt x="141400" y="55789"/>
                    <a:pt x="138896" y="53278"/>
                    <a:pt x="137096" y="50083"/>
                  </a:cubicBezTo>
                  <a:cubicBezTo>
                    <a:pt x="135296" y="46888"/>
                    <a:pt x="134396" y="43337"/>
                    <a:pt x="134396" y="39430"/>
                  </a:cubicBezTo>
                  <a:cubicBezTo>
                    <a:pt x="134396" y="35523"/>
                    <a:pt x="135317" y="31972"/>
                    <a:pt x="137159" y="28777"/>
                  </a:cubicBezTo>
                  <a:cubicBezTo>
                    <a:pt x="139000" y="25582"/>
                    <a:pt x="141498" y="23084"/>
                    <a:pt x="144651" y="21284"/>
                  </a:cubicBezTo>
                  <a:cubicBezTo>
                    <a:pt x="147805" y="19485"/>
                    <a:pt x="151293" y="18585"/>
                    <a:pt x="155116" y="18585"/>
                  </a:cubicBezTo>
                  <a:close/>
                  <a:moveTo>
                    <a:pt x="69056" y="18585"/>
                  </a:moveTo>
                  <a:cubicBezTo>
                    <a:pt x="71484" y="18585"/>
                    <a:pt x="73611" y="18899"/>
                    <a:pt x="75439" y="19526"/>
                  </a:cubicBezTo>
                  <a:cubicBezTo>
                    <a:pt x="77267" y="20154"/>
                    <a:pt x="79199" y="21012"/>
                    <a:pt x="81237" y="22101"/>
                  </a:cubicBezTo>
                  <a:lnTo>
                    <a:pt x="81237" y="30682"/>
                  </a:lnTo>
                  <a:cubicBezTo>
                    <a:pt x="77609" y="27528"/>
                    <a:pt x="73842" y="25952"/>
                    <a:pt x="69935" y="25952"/>
                  </a:cubicBezTo>
                  <a:cubicBezTo>
                    <a:pt x="66028" y="25952"/>
                    <a:pt x="62931" y="27319"/>
                    <a:pt x="60642" y="30054"/>
                  </a:cubicBezTo>
                  <a:cubicBezTo>
                    <a:pt x="58354" y="32788"/>
                    <a:pt x="57210" y="35942"/>
                    <a:pt x="57210" y="39514"/>
                  </a:cubicBezTo>
                  <a:cubicBezTo>
                    <a:pt x="57210" y="43225"/>
                    <a:pt x="58410" y="46392"/>
                    <a:pt x="60810" y="49015"/>
                  </a:cubicBezTo>
                  <a:cubicBezTo>
                    <a:pt x="63210" y="51638"/>
                    <a:pt x="66098" y="52950"/>
                    <a:pt x="69474" y="52950"/>
                  </a:cubicBezTo>
                  <a:cubicBezTo>
                    <a:pt x="70981" y="52950"/>
                    <a:pt x="72704" y="52664"/>
                    <a:pt x="74644" y="52092"/>
                  </a:cubicBezTo>
                  <a:cubicBezTo>
                    <a:pt x="76583" y="51520"/>
                    <a:pt x="78781" y="50187"/>
                    <a:pt x="81237" y="48094"/>
                  </a:cubicBezTo>
                  <a:lnTo>
                    <a:pt x="81237" y="56550"/>
                  </a:lnTo>
                  <a:cubicBezTo>
                    <a:pt x="79199" y="57610"/>
                    <a:pt x="77169" y="58510"/>
                    <a:pt x="75146" y="59250"/>
                  </a:cubicBezTo>
                  <a:cubicBezTo>
                    <a:pt x="73123" y="59989"/>
                    <a:pt x="70870" y="60359"/>
                    <a:pt x="68386" y="60359"/>
                  </a:cubicBezTo>
                  <a:cubicBezTo>
                    <a:pt x="64647" y="60359"/>
                    <a:pt x="61284" y="59438"/>
                    <a:pt x="58298" y="57596"/>
                  </a:cubicBezTo>
                  <a:cubicBezTo>
                    <a:pt x="55313" y="55754"/>
                    <a:pt x="52975" y="53243"/>
                    <a:pt x="51287" y="50062"/>
                  </a:cubicBezTo>
                  <a:cubicBezTo>
                    <a:pt x="49599" y="46881"/>
                    <a:pt x="48755" y="43448"/>
                    <a:pt x="48755" y="39765"/>
                  </a:cubicBezTo>
                  <a:cubicBezTo>
                    <a:pt x="48755" y="36053"/>
                    <a:pt x="49627" y="32565"/>
                    <a:pt x="51371" y="29300"/>
                  </a:cubicBezTo>
                  <a:cubicBezTo>
                    <a:pt x="53115" y="26035"/>
                    <a:pt x="55550" y="23433"/>
                    <a:pt x="58675" y="21494"/>
                  </a:cubicBezTo>
                  <a:cubicBezTo>
                    <a:pt x="61800" y="19554"/>
                    <a:pt x="65261" y="18585"/>
                    <a:pt x="69056" y="18585"/>
                  </a:cubicBezTo>
                  <a:close/>
                  <a:moveTo>
                    <a:pt x="1173895" y="8581"/>
                  </a:moveTo>
                  <a:lnTo>
                    <a:pt x="1173895" y="26286"/>
                  </a:lnTo>
                  <a:lnTo>
                    <a:pt x="1185364" y="26286"/>
                  </a:lnTo>
                  <a:cubicBezTo>
                    <a:pt x="1189355" y="26286"/>
                    <a:pt x="1192452" y="25435"/>
                    <a:pt x="1194657" y="23733"/>
                  </a:cubicBezTo>
                  <a:cubicBezTo>
                    <a:pt x="1196861" y="22031"/>
                    <a:pt x="1197964" y="19715"/>
                    <a:pt x="1197964" y="16785"/>
                  </a:cubicBezTo>
                  <a:cubicBezTo>
                    <a:pt x="1197964" y="14329"/>
                    <a:pt x="1197085" y="12348"/>
                    <a:pt x="1195327" y="10841"/>
                  </a:cubicBezTo>
                  <a:cubicBezTo>
                    <a:pt x="1193569" y="9334"/>
                    <a:pt x="1191252" y="8581"/>
                    <a:pt x="1188378" y="8581"/>
                  </a:cubicBezTo>
                  <a:close/>
                  <a:moveTo>
                    <a:pt x="1740163" y="7618"/>
                  </a:moveTo>
                  <a:lnTo>
                    <a:pt x="1747279" y="7618"/>
                  </a:lnTo>
                  <a:lnTo>
                    <a:pt x="1747279" y="19547"/>
                  </a:lnTo>
                  <a:lnTo>
                    <a:pt x="1758078" y="19547"/>
                  </a:lnTo>
                  <a:lnTo>
                    <a:pt x="1758078" y="26203"/>
                  </a:lnTo>
                  <a:lnTo>
                    <a:pt x="1747279" y="26203"/>
                  </a:lnTo>
                  <a:lnTo>
                    <a:pt x="1747279" y="47718"/>
                  </a:lnTo>
                  <a:cubicBezTo>
                    <a:pt x="1747279" y="51401"/>
                    <a:pt x="1749163" y="53243"/>
                    <a:pt x="1752930" y="53243"/>
                  </a:cubicBezTo>
                  <a:cubicBezTo>
                    <a:pt x="1754548" y="53243"/>
                    <a:pt x="1756264" y="52783"/>
                    <a:pt x="1758078" y="51862"/>
                  </a:cubicBezTo>
                  <a:lnTo>
                    <a:pt x="1758078" y="58977"/>
                  </a:lnTo>
                  <a:cubicBezTo>
                    <a:pt x="1755399" y="59898"/>
                    <a:pt x="1752832" y="60359"/>
                    <a:pt x="1750376" y="60359"/>
                  </a:cubicBezTo>
                  <a:cubicBezTo>
                    <a:pt x="1743037" y="60359"/>
                    <a:pt x="1739368" y="56982"/>
                    <a:pt x="1739368" y="50229"/>
                  </a:cubicBezTo>
                  <a:lnTo>
                    <a:pt x="1739368" y="26203"/>
                  </a:lnTo>
                  <a:lnTo>
                    <a:pt x="1732712" y="26203"/>
                  </a:lnTo>
                  <a:lnTo>
                    <a:pt x="1732712" y="19547"/>
                  </a:lnTo>
                  <a:lnTo>
                    <a:pt x="1739368" y="19547"/>
                  </a:lnTo>
                  <a:close/>
                  <a:moveTo>
                    <a:pt x="1722746" y="1004"/>
                  </a:moveTo>
                  <a:cubicBezTo>
                    <a:pt x="1724057" y="1004"/>
                    <a:pt x="1725125" y="1472"/>
                    <a:pt x="1725948" y="2407"/>
                  </a:cubicBezTo>
                  <a:cubicBezTo>
                    <a:pt x="1726771" y="3341"/>
                    <a:pt x="1727183" y="4618"/>
                    <a:pt x="1727183" y="6237"/>
                  </a:cubicBezTo>
                  <a:cubicBezTo>
                    <a:pt x="1727183" y="7827"/>
                    <a:pt x="1726771" y="9111"/>
                    <a:pt x="1725948" y="10087"/>
                  </a:cubicBezTo>
                  <a:cubicBezTo>
                    <a:pt x="1725125" y="11064"/>
                    <a:pt x="1724085" y="11552"/>
                    <a:pt x="1722829" y="11552"/>
                  </a:cubicBezTo>
                  <a:cubicBezTo>
                    <a:pt x="1721462" y="11552"/>
                    <a:pt x="1720388" y="11036"/>
                    <a:pt x="1719606" y="10004"/>
                  </a:cubicBezTo>
                  <a:cubicBezTo>
                    <a:pt x="1718825" y="8971"/>
                    <a:pt x="1718434" y="7716"/>
                    <a:pt x="1718434" y="6237"/>
                  </a:cubicBezTo>
                  <a:cubicBezTo>
                    <a:pt x="1718434" y="4730"/>
                    <a:pt x="1718818" y="3481"/>
                    <a:pt x="1719585" y="2490"/>
                  </a:cubicBezTo>
                  <a:cubicBezTo>
                    <a:pt x="1720353" y="1500"/>
                    <a:pt x="1721406" y="1004"/>
                    <a:pt x="1722746" y="1004"/>
                  </a:cubicBezTo>
                  <a:close/>
                  <a:moveTo>
                    <a:pt x="1551296" y="1004"/>
                  </a:moveTo>
                  <a:cubicBezTo>
                    <a:pt x="1552607" y="1004"/>
                    <a:pt x="1553675" y="1472"/>
                    <a:pt x="1554498" y="2407"/>
                  </a:cubicBezTo>
                  <a:cubicBezTo>
                    <a:pt x="1555321" y="3341"/>
                    <a:pt x="1555733" y="4618"/>
                    <a:pt x="1555733" y="6237"/>
                  </a:cubicBezTo>
                  <a:cubicBezTo>
                    <a:pt x="1555733" y="7827"/>
                    <a:pt x="1555321" y="9111"/>
                    <a:pt x="1554498" y="10087"/>
                  </a:cubicBezTo>
                  <a:cubicBezTo>
                    <a:pt x="1553675" y="11064"/>
                    <a:pt x="1552635" y="11552"/>
                    <a:pt x="1551379" y="11552"/>
                  </a:cubicBezTo>
                  <a:cubicBezTo>
                    <a:pt x="1550012" y="11552"/>
                    <a:pt x="1548938" y="11036"/>
                    <a:pt x="1548156" y="10004"/>
                  </a:cubicBezTo>
                  <a:cubicBezTo>
                    <a:pt x="1547375" y="8971"/>
                    <a:pt x="1546984" y="7716"/>
                    <a:pt x="1546984" y="6237"/>
                  </a:cubicBezTo>
                  <a:cubicBezTo>
                    <a:pt x="1546984" y="4730"/>
                    <a:pt x="1547368" y="3481"/>
                    <a:pt x="1548135" y="2490"/>
                  </a:cubicBezTo>
                  <a:cubicBezTo>
                    <a:pt x="1548903" y="1500"/>
                    <a:pt x="1549956" y="1004"/>
                    <a:pt x="1551296" y="1004"/>
                  </a:cubicBezTo>
                  <a:close/>
                  <a:moveTo>
                    <a:pt x="1303646" y="1004"/>
                  </a:moveTo>
                  <a:cubicBezTo>
                    <a:pt x="1304957" y="1004"/>
                    <a:pt x="1306025" y="1472"/>
                    <a:pt x="1306848" y="2407"/>
                  </a:cubicBezTo>
                  <a:cubicBezTo>
                    <a:pt x="1307671" y="3341"/>
                    <a:pt x="1308083" y="4618"/>
                    <a:pt x="1308083" y="6237"/>
                  </a:cubicBezTo>
                  <a:cubicBezTo>
                    <a:pt x="1308083" y="7827"/>
                    <a:pt x="1307671" y="9111"/>
                    <a:pt x="1306848" y="10087"/>
                  </a:cubicBezTo>
                  <a:cubicBezTo>
                    <a:pt x="1306025" y="11064"/>
                    <a:pt x="1304985" y="11552"/>
                    <a:pt x="1303729" y="11552"/>
                  </a:cubicBezTo>
                  <a:cubicBezTo>
                    <a:pt x="1302362" y="11552"/>
                    <a:pt x="1301288" y="11036"/>
                    <a:pt x="1300506" y="10004"/>
                  </a:cubicBezTo>
                  <a:cubicBezTo>
                    <a:pt x="1299725" y="8971"/>
                    <a:pt x="1299334" y="7716"/>
                    <a:pt x="1299334" y="6237"/>
                  </a:cubicBezTo>
                  <a:cubicBezTo>
                    <a:pt x="1299334" y="4730"/>
                    <a:pt x="1299718" y="3481"/>
                    <a:pt x="1300485" y="2490"/>
                  </a:cubicBezTo>
                  <a:cubicBezTo>
                    <a:pt x="1301253" y="1500"/>
                    <a:pt x="1302306" y="1004"/>
                    <a:pt x="1303646" y="1004"/>
                  </a:cubicBezTo>
                  <a:close/>
                  <a:moveTo>
                    <a:pt x="560696" y="1004"/>
                  </a:moveTo>
                  <a:cubicBezTo>
                    <a:pt x="562007" y="1004"/>
                    <a:pt x="563075" y="1472"/>
                    <a:pt x="563898" y="2407"/>
                  </a:cubicBezTo>
                  <a:cubicBezTo>
                    <a:pt x="564721" y="3341"/>
                    <a:pt x="565133" y="4618"/>
                    <a:pt x="565133" y="6237"/>
                  </a:cubicBezTo>
                  <a:cubicBezTo>
                    <a:pt x="565133" y="7827"/>
                    <a:pt x="564721" y="9111"/>
                    <a:pt x="563898" y="10087"/>
                  </a:cubicBezTo>
                  <a:cubicBezTo>
                    <a:pt x="563075" y="11064"/>
                    <a:pt x="562035" y="11552"/>
                    <a:pt x="560779" y="11552"/>
                  </a:cubicBezTo>
                  <a:cubicBezTo>
                    <a:pt x="559412" y="11552"/>
                    <a:pt x="558338" y="11036"/>
                    <a:pt x="557556" y="10004"/>
                  </a:cubicBezTo>
                  <a:cubicBezTo>
                    <a:pt x="556775" y="8971"/>
                    <a:pt x="556384" y="7716"/>
                    <a:pt x="556384" y="6237"/>
                  </a:cubicBezTo>
                  <a:cubicBezTo>
                    <a:pt x="556384" y="4730"/>
                    <a:pt x="556768" y="3481"/>
                    <a:pt x="557535" y="2490"/>
                  </a:cubicBezTo>
                  <a:cubicBezTo>
                    <a:pt x="558303" y="1500"/>
                    <a:pt x="559356" y="1004"/>
                    <a:pt x="560696" y="1004"/>
                  </a:cubicBezTo>
                  <a:close/>
                  <a:moveTo>
                    <a:pt x="1449851" y="921"/>
                  </a:moveTo>
                  <a:lnTo>
                    <a:pt x="1458097" y="921"/>
                  </a:lnTo>
                  <a:lnTo>
                    <a:pt x="1458097" y="37379"/>
                  </a:lnTo>
                  <a:cubicBezTo>
                    <a:pt x="1458097" y="42318"/>
                    <a:pt x="1459248" y="46120"/>
                    <a:pt x="1461550" y="48785"/>
                  </a:cubicBezTo>
                  <a:cubicBezTo>
                    <a:pt x="1463852" y="51450"/>
                    <a:pt x="1467152" y="52783"/>
                    <a:pt x="1471449" y="52783"/>
                  </a:cubicBezTo>
                  <a:cubicBezTo>
                    <a:pt x="1475830" y="52783"/>
                    <a:pt x="1479242" y="51415"/>
                    <a:pt x="1481684" y="48680"/>
                  </a:cubicBezTo>
                  <a:cubicBezTo>
                    <a:pt x="1484125" y="45946"/>
                    <a:pt x="1485346" y="42179"/>
                    <a:pt x="1485346" y="37379"/>
                  </a:cubicBezTo>
                  <a:lnTo>
                    <a:pt x="1485346" y="921"/>
                  </a:lnTo>
                  <a:lnTo>
                    <a:pt x="1493592" y="921"/>
                  </a:lnTo>
                  <a:lnTo>
                    <a:pt x="1493592" y="38383"/>
                  </a:lnTo>
                  <a:cubicBezTo>
                    <a:pt x="1493592" y="43853"/>
                    <a:pt x="1492518" y="48227"/>
                    <a:pt x="1490369" y="51506"/>
                  </a:cubicBezTo>
                  <a:cubicBezTo>
                    <a:pt x="1488220" y="54785"/>
                    <a:pt x="1485486" y="57080"/>
                    <a:pt x="1482165" y="58391"/>
                  </a:cubicBezTo>
                  <a:cubicBezTo>
                    <a:pt x="1478844" y="59703"/>
                    <a:pt x="1475244" y="60359"/>
                    <a:pt x="1471366" y="60359"/>
                  </a:cubicBezTo>
                  <a:cubicBezTo>
                    <a:pt x="1464361" y="60359"/>
                    <a:pt x="1459024" y="58489"/>
                    <a:pt x="1455355" y="54750"/>
                  </a:cubicBezTo>
                  <a:cubicBezTo>
                    <a:pt x="1451685" y="51011"/>
                    <a:pt x="1449851" y="45555"/>
                    <a:pt x="1449851" y="38383"/>
                  </a:cubicBezTo>
                  <a:close/>
                  <a:moveTo>
                    <a:pt x="1261402" y="921"/>
                  </a:moveTo>
                  <a:lnTo>
                    <a:pt x="1269313" y="921"/>
                  </a:lnTo>
                  <a:lnTo>
                    <a:pt x="1269313" y="34867"/>
                  </a:lnTo>
                  <a:lnTo>
                    <a:pt x="1284549" y="19547"/>
                  </a:lnTo>
                  <a:lnTo>
                    <a:pt x="1295265" y="19547"/>
                  </a:lnTo>
                  <a:lnTo>
                    <a:pt x="1280196" y="33863"/>
                  </a:lnTo>
                  <a:lnTo>
                    <a:pt x="1296897" y="59396"/>
                  </a:lnTo>
                  <a:lnTo>
                    <a:pt x="1287144" y="59396"/>
                  </a:lnTo>
                  <a:lnTo>
                    <a:pt x="1274629" y="39262"/>
                  </a:lnTo>
                  <a:lnTo>
                    <a:pt x="1269313" y="44495"/>
                  </a:lnTo>
                  <a:lnTo>
                    <a:pt x="1269313" y="59396"/>
                  </a:lnTo>
                  <a:lnTo>
                    <a:pt x="1261402" y="59396"/>
                  </a:lnTo>
                  <a:close/>
                  <a:moveTo>
                    <a:pt x="698924" y="921"/>
                  </a:moveTo>
                  <a:lnTo>
                    <a:pt x="707170" y="921"/>
                  </a:lnTo>
                  <a:lnTo>
                    <a:pt x="707170" y="51694"/>
                  </a:lnTo>
                  <a:lnTo>
                    <a:pt x="736220" y="51694"/>
                  </a:lnTo>
                  <a:lnTo>
                    <a:pt x="736220" y="59396"/>
                  </a:lnTo>
                  <a:lnTo>
                    <a:pt x="698924" y="59396"/>
                  </a:lnTo>
                  <a:close/>
                  <a:moveTo>
                    <a:pt x="384599" y="921"/>
                  </a:moveTo>
                  <a:lnTo>
                    <a:pt x="422481" y="921"/>
                  </a:lnTo>
                  <a:lnTo>
                    <a:pt x="422481" y="8664"/>
                  </a:lnTo>
                  <a:lnTo>
                    <a:pt x="392845" y="8664"/>
                  </a:lnTo>
                  <a:lnTo>
                    <a:pt x="392845" y="26119"/>
                  </a:lnTo>
                  <a:lnTo>
                    <a:pt x="421058" y="26119"/>
                  </a:lnTo>
                  <a:lnTo>
                    <a:pt x="421058" y="33863"/>
                  </a:lnTo>
                  <a:lnTo>
                    <a:pt x="392845" y="33863"/>
                  </a:lnTo>
                  <a:lnTo>
                    <a:pt x="392845" y="59396"/>
                  </a:lnTo>
                  <a:lnTo>
                    <a:pt x="384599" y="59396"/>
                  </a:lnTo>
                  <a:close/>
                  <a:moveTo>
                    <a:pt x="232995" y="921"/>
                  </a:moveTo>
                  <a:lnTo>
                    <a:pt x="240864" y="921"/>
                  </a:lnTo>
                  <a:lnTo>
                    <a:pt x="240864" y="59396"/>
                  </a:lnTo>
                  <a:lnTo>
                    <a:pt x="232995" y="59396"/>
                  </a:lnTo>
                  <a:close/>
                  <a:moveTo>
                    <a:pt x="89827" y="921"/>
                  </a:moveTo>
                  <a:lnTo>
                    <a:pt x="97738" y="921"/>
                  </a:lnTo>
                  <a:lnTo>
                    <a:pt x="97738" y="26412"/>
                  </a:lnTo>
                  <a:lnTo>
                    <a:pt x="97905" y="26412"/>
                  </a:lnTo>
                  <a:cubicBezTo>
                    <a:pt x="99049" y="24263"/>
                    <a:pt x="100528" y="22422"/>
                    <a:pt x="102342" y="20887"/>
                  </a:cubicBezTo>
                  <a:cubicBezTo>
                    <a:pt x="104156" y="19352"/>
                    <a:pt x="106793" y="18585"/>
                    <a:pt x="110253" y="18585"/>
                  </a:cubicBezTo>
                  <a:cubicBezTo>
                    <a:pt x="114383" y="18585"/>
                    <a:pt x="117760" y="19812"/>
                    <a:pt x="120383" y="22268"/>
                  </a:cubicBezTo>
                  <a:cubicBezTo>
                    <a:pt x="123006" y="24724"/>
                    <a:pt x="124318" y="28072"/>
                    <a:pt x="124318" y="32314"/>
                  </a:cubicBezTo>
                  <a:lnTo>
                    <a:pt x="124318" y="59396"/>
                  </a:lnTo>
                  <a:lnTo>
                    <a:pt x="116406" y="59396"/>
                  </a:lnTo>
                  <a:lnTo>
                    <a:pt x="116406" y="35118"/>
                  </a:lnTo>
                  <a:cubicBezTo>
                    <a:pt x="116406" y="32440"/>
                    <a:pt x="115806" y="30242"/>
                    <a:pt x="114607" y="28526"/>
                  </a:cubicBezTo>
                  <a:cubicBezTo>
                    <a:pt x="113407" y="26810"/>
                    <a:pt x="111467" y="25952"/>
                    <a:pt x="108788" y="25952"/>
                  </a:cubicBezTo>
                  <a:cubicBezTo>
                    <a:pt x="105523" y="25952"/>
                    <a:pt x="102865" y="27389"/>
                    <a:pt x="100814" y="30263"/>
                  </a:cubicBezTo>
                  <a:cubicBezTo>
                    <a:pt x="98763" y="33137"/>
                    <a:pt x="97738" y="36793"/>
                    <a:pt x="97738" y="41230"/>
                  </a:cubicBezTo>
                  <a:lnTo>
                    <a:pt x="97738" y="59396"/>
                  </a:lnTo>
                  <a:lnTo>
                    <a:pt x="89827" y="59396"/>
                  </a:lnTo>
                  <a:close/>
                  <a:moveTo>
                    <a:pt x="1165649" y="837"/>
                  </a:moveTo>
                  <a:lnTo>
                    <a:pt x="1189048" y="837"/>
                  </a:lnTo>
                  <a:cubicBezTo>
                    <a:pt x="1192871" y="837"/>
                    <a:pt x="1196122" y="1534"/>
                    <a:pt x="1198801" y="2930"/>
                  </a:cubicBezTo>
                  <a:cubicBezTo>
                    <a:pt x="1201480" y="4325"/>
                    <a:pt x="1203482" y="6209"/>
                    <a:pt x="1204807" y="8581"/>
                  </a:cubicBezTo>
                  <a:cubicBezTo>
                    <a:pt x="1206133" y="10953"/>
                    <a:pt x="1206796" y="13576"/>
                    <a:pt x="1206796" y="16450"/>
                  </a:cubicBezTo>
                  <a:cubicBezTo>
                    <a:pt x="1206796" y="21724"/>
                    <a:pt x="1204926" y="25973"/>
                    <a:pt x="1201187" y="29196"/>
                  </a:cubicBezTo>
                  <a:cubicBezTo>
                    <a:pt x="1197447" y="32419"/>
                    <a:pt x="1192494" y="34030"/>
                    <a:pt x="1186327" y="34030"/>
                  </a:cubicBezTo>
                  <a:lnTo>
                    <a:pt x="1173895" y="34030"/>
                  </a:lnTo>
                  <a:lnTo>
                    <a:pt x="1173895" y="59396"/>
                  </a:lnTo>
                  <a:lnTo>
                    <a:pt x="1165649" y="59396"/>
                  </a:lnTo>
                  <a:close/>
                  <a:moveTo>
                    <a:pt x="341179" y="0"/>
                  </a:moveTo>
                  <a:cubicBezTo>
                    <a:pt x="343300" y="0"/>
                    <a:pt x="345406" y="390"/>
                    <a:pt x="347499" y="1172"/>
                  </a:cubicBezTo>
                  <a:lnTo>
                    <a:pt x="347499" y="8288"/>
                  </a:lnTo>
                  <a:cubicBezTo>
                    <a:pt x="345295" y="7506"/>
                    <a:pt x="343704" y="7116"/>
                    <a:pt x="342727" y="7116"/>
                  </a:cubicBezTo>
                  <a:cubicBezTo>
                    <a:pt x="340718" y="7116"/>
                    <a:pt x="339211" y="7750"/>
                    <a:pt x="338207" y="9020"/>
                  </a:cubicBezTo>
                  <a:cubicBezTo>
                    <a:pt x="337202" y="10290"/>
                    <a:pt x="336700" y="11999"/>
                    <a:pt x="336700" y="14148"/>
                  </a:cubicBezTo>
                  <a:lnTo>
                    <a:pt x="336700" y="19547"/>
                  </a:lnTo>
                  <a:lnTo>
                    <a:pt x="347499" y="19547"/>
                  </a:lnTo>
                  <a:lnTo>
                    <a:pt x="347499" y="26203"/>
                  </a:lnTo>
                  <a:lnTo>
                    <a:pt x="336700" y="26203"/>
                  </a:lnTo>
                  <a:lnTo>
                    <a:pt x="336700" y="59396"/>
                  </a:lnTo>
                  <a:lnTo>
                    <a:pt x="328831" y="59396"/>
                  </a:lnTo>
                  <a:lnTo>
                    <a:pt x="328831" y="26203"/>
                  </a:lnTo>
                  <a:lnTo>
                    <a:pt x="322133" y="26203"/>
                  </a:lnTo>
                  <a:lnTo>
                    <a:pt x="322133" y="19547"/>
                  </a:lnTo>
                  <a:lnTo>
                    <a:pt x="328831" y="19547"/>
                  </a:lnTo>
                  <a:lnTo>
                    <a:pt x="328831" y="11301"/>
                  </a:lnTo>
                  <a:cubicBezTo>
                    <a:pt x="328831" y="7534"/>
                    <a:pt x="329898" y="4709"/>
                    <a:pt x="332033" y="2825"/>
                  </a:cubicBezTo>
                  <a:cubicBezTo>
                    <a:pt x="334168" y="941"/>
                    <a:pt x="337216" y="0"/>
                    <a:pt x="341179" y="0"/>
                  </a:cubicBezTo>
                  <a:close/>
                  <a:moveTo>
                    <a:pt x="20845" y="0"/>
                  </a:moveTo>
                  <a:cubicBezTo>
                    <a:pt x="24417" y="0"/>
                    <a:pt x="27500" y="432"/>
                    <a:pt x="30095" y="1297"/>
                  </a:cubicBezTo>
                  <a:cubicBezTo>
                    <a:pt x="32691" y="2162"/>
                    <a:pt x="35411" y="3320"/>
                    <a:pt x="38258" y="4771"/>
                  </a:cubicBezTo>
                  <a:lnTo>
                    <a:pt x="38258" y="14650"/>
                  </a:lnTo>
                  <a:cubicBezTo>
                    <a:pt x="32342" y="9906"/>
                    <a:pt x="26593" y="7534"/>
                    <a:pt x="21012" y="7534"/>
                  </a:cubicBezTo>
                  <a:cubicBezTo>
                    <a:pt x="17664" y="7534"/>
                    <a:pt x="14824" y="8322"/>
                    <a:pt x="12494" y="9899"/>
                  </a:cubicBezTo>
                  <a:cubicBezTo>
                    <a:pt x="10164" y="11476"/>
                    <a:pt x="8999" y="13464"/>
                    <a:pt x="8999" y="15864"/>
                  </a:cubicBezTo>
                  <a:cubicBezTo>
                    <a:pt x="8999" y="17985"/>
                    <a:pt x="9885" y="19701"/>
                    <a:pt x="11657" y="21012"/>
                  </a:cubicBezTo>
                  <a:cubicBezTo>
                    <a:pt x="13429" y="22324"/>
                    <a:pt x="17008" y="23635"/>
                    <a:pt x="22394" y="24947"/>
                  </a:cubicBezTo>
                  <a:cubicBezTo>
                    <a:pt x="26189" y="25868"/>
                    <a:pt x="29433" y="26914"/>
                    <a:pt x="32126" y="28086"/>
                  </a:cubicBezTo>
                  <a:cubicBezTo>
                    <a:pt x="34818" y="29258"/>
                    <a:pt x="37079" y="30961"/>
                    <a:pt x="38907" y="33193"/>
                  </a:cubicBezTo>
                  <a:cubicBezTo>
                    <a:pt x="40734" y="35425"/>
                    <a:pt x="41648" y="38272"/>
                    <a:pt x="41648" y="41732"/>
                  </a:cubicBezTo>
                  <a:cubicBezTo>
                    <a:pt x="41648" y="45416"/>
                    <a:pt x="40623" y="48666"/>
                    <a:pt x="38572" y="51485"/>
                  </a:cubicBezTo>
                  <a:cubicBezTo>
                    <a:pt x="36521" y="54303"/>
                    <a:pt x="33772" y="56487"/>
                    <a:pt x="30326" y="58036"/>
                  </a:cubicBezTo>
                  <a:cubicBezTo>
                    <a:pt x="26879" y="59584"/>
                    <a:pt x="23203" y="60359"/>
                    <a:pt x="19296" y="60359"/>
                  </a:cubicBezTo>
                  <a:cubicBezTo>
                    <a:pt x="15334" y="60359"/>
                    <a:pt x="11866" y="59752"/>
                    <a:pt x="8894" y="58538"/>
                  </a:cubicBezTo>
                  <a:cubicBezTo>
                    <a:pt x="5922" y="57324"/>
                    <a:pt x="2958" y="55810"/>
                    <a:pt x="0" y="53996"/>
                  </a:cubicBezTo>
                  <a:lnTo>
                    <a:pt x="0" y="43950"/>
                  </a:lnTo>
                  <a:cubicBezTo>
                    <a:pt x="2985" y="46295"/>
                    <a:pt x="6083" y="48311"/>
                    <a:pt x="9292" y="49999"/>
                  </a:cubicBezTo>
                  <a:cubicBezTo>
                    <a:pt x="12501" y="51687"/>
                    <a:pt x="16087" y="52531"/>
                    <a:pt x="20050" y="52531"/>
                  </a:cubicBezTo>
                  <a:cubicBezTo>
                    <a:pt x="23482" y="52531"/>
                    <a:pt x="26454" y="51562"/>
                    <a:pt x="28965" y="49622"/>
                  </a:cubicBezTo>
                  <a:cubicBezTo>
                    <a:pt x="31477" y="47683"/>
                    <a:pt x="32732" y="45374"/>
                    <a:pt x="32732" y="42695"/>
                  </a:cubicBezTo>
                  <a:cubicBezTo>
                    <a:pt x="32732" y="39988"/>
                    <a:pt x="31553" y="37902"/>
                    <a:pt x="29195" y="36437"/>
                  </a:cubicBezTo>
                  <a:cubicBezTo>
                    <a:pt x="26837" y="34972"/>
                    <a:pt x="23482" y="33737"/>
                    <a:pt x="19129" y="32733"/>
                  </a:cubicBezTo>
                  <a:cubicBezTo>
                    <a:pt x="15752" y="31868"/>
                    <a:pt x="12990" y="31030"/>
                    <a:pt x="10841" y="30221"/>
                  </a:cubicBezTo>
                  <a:cubicBezTo>
                    <a:pt x="8692" y="29412"/>
                    <a:pt x="6808" y="28337"/>
                    <a:pt x="5190" y="26998"/>
                  </a:cubicBezTo>
                  <a:cubicBezTo>
                    <a:pt x="3571" y="25659"/>
                    <a:pt x="2316" y="24201"/>
                    <a:pt x="1423" y="22624"/>
                  </a:cubicBezTo>
                  <a:cubicBezTo>
                    <a:pt x="530" y="21047"/>
                    <a:pt x="83" y="18989"/>
                    <a:pt x="83" y="16450"/>
                  </a:cubicBezTo>
                  <a:cubicBezTo>
                    <a:pt x="83" y="11622"/>
                    <a:pt x="2002" y="7674"/>
                    <a:pt x="5839" y="4604"/>
                  </a:cubicBezTo>
                  <a:cubicBezTo>
                    <a:pt x="9676" y="1534"/>
                    <a:pt x="14678" y="0"/>
                    <a:pt x="20845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endParaRPr lang="zh-CN" altLang="en-US" sz="700" dirty="0">
                <a:solidFill>
                  <a:schemeClr val="bg1"/>
                </a:solidFill>
                <a:latin typeface="Abadi" panose="020B0604020104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650003" y="315165"/>
              <a:ext cx="518408" cy="517198"/>
              <a:chOff x="9650003" y="315165"/>
              <a:chExt cx="518408" cy="517198"/>
            </a:xfrm>
            <a:grpFill/>
          </p:grpSpPr>
          <p:sp>
            <p:nvSpPr>
              <p:cNvPr id="15" name="Freeform 8"/>
              <p:cNvSpPr>
                <a:spLocks noEditPoints="1"/>
              </p:cNvSpPr>
              <p:nvPr/>
            </p:nvSpPr>
            <p:spPr bwMode="auto">
              <a:xfrm>
                <a:off x="9650003" y="315165"/>
                <a:ext cx="518408" cy="517198"/>
              </a:xfrm>
              <a:custGeom>
                <a:avLst/>
                <a:gdLst>
                  <a:gd name="T0" fmla="*/ 0 w 965"/>
                  <a:gd name="T1" fmla="*/ 465 h 963"/>
                  <a:gd name="T2" fmla="*/ 1 w 965"/>
                  <a:gd name="T3" fmla="*/ 453 h 963"/>
                  <a:gd name="T4" fmla="*/ 10 w 965"/>
                  <a:gd name="T5" fmla="*/ 384 h 963"/>
                  <a:gd name="T6" fmla="*/ 50 w 965"/>
                  <a:gd name="T7" fmla="*/ 269 h 963"/>
                  <a:gd name="T8" fmla="*/ 220 w 965"/>
                  <a:gd name="T9" fmla="*/ 78 h 963"/>
                  <a:gd name="T10" fmla="*/ 368 w 965"/>
                  <a:gd name="T11" fmla="*/ 14 h 963"/>
                  <a:gd name="T12" fmla="*/ 459 w 965"/>
                  <a:gd name="T13" fmla="*/ 1 h 963"/>
                  <a:gd name="T14" fmla="*/ 465 w 965"/>
                  <a:gd name="T15" fmla="*/ 0 h 963"/>
                  <a:gd name="T16" fmla="*/ 498 w 965"/>
                  <a:gd name="T17" fmla="*/ 0 h 963"/>
                  <a:gd name="T18" fmla="*/ 503 w 965"/>
                  <a:gd name="T19" fmla="*/ 1 h 963"/>
                  <a:gd name="T20" fmla="*/ 746 w 965"/>
                  <a:gd name="T21" fmla="*/ 80 h 963"/>
                  <a:gd name="T22" fmla="*/ 941 w 965"/>
                  <a:gd name="T23" fmla="*/ 338 h 963"/>
                  <a:gd name="T24" fmla="*/ 962 w 965"/>
                  <a:gd name="T25" fmla="*/ 447 h 963"/>
                  <a:gd name="T26" fmla="*/ 945 w 965"/>
                  <a:gd name="T27" fmla="*/ 612 h 963"/>
                  <a:gd name="T28" fmla="*/ 857 w 965"/>
                  <a:gd name="T29" fmla="*/ 782 h 963"/>
                  <a:gd name="T30" fmla="*/ 722 w 965"/>
                  <a:gd name="T31" fmla="*/ 897 h 963"/>
                  <a:gd name="T32" fmla="*/ 584 w 965"/>
                  <a:gd name="T33" fmla="*/ 951 h 963"/>
                  <a:gd name="T34" fmla="*/ 502 w 965"/>
                  <a:gd name="T35" fmla="*/ 962 h 963"/>
                  <a:gd name="T36" fmla="*/ 497 w 965"/>
                  <a:gd name="T37" fmla="*/ 963 h 963"/>
                  <a:gd name="T38" fmla="*/ 466 w 965"/>
                  <a:gd name="T39" fmla="*/ 963 h 963"/>
                  <a:gd name="T40" fmla="*/ 449 w 965"/>
                  <a:gd name="T41" fmla="*/ 961 h 963"/>
                  <a:gd name="T42" fmla="*/ 332 w 965"/>
                  <a:gd name="T43" fmla="*/ 938 h 963"/>
                  <a:gd name="T44" fmla="*/ 51 w 965"/>
                  <a:gd name="T45" fmla="*/ 695 h 963"/>
                  <a:gd name="T46" fmla="*/ 8 w 965"/>
                  <a:gd name="T47" fmla="*/ 564 h 963"/>
                  <a:gd name="T48" fmla="*/ 1 w 965"/>
                  <a:gd name="T49" fmla="*/ 510 h 963"/>
                  <a:gd name="T50" fmla="*/ 0 w 965"/>
                  <a:gd name="T51" fmla="*/ 497 h 963"/>
                  <a:gd name="T52" fmla="*/ 0 w 965"/>
                  <a:gd name="T53" fmla="*/ 465 h 963"/>
                  <a:gd name="T54" fmla="*/ 481 w 965"/>
                  <a:gd name="T55" fmla="*/ 946 h 963"/>
                  <a:gd name="T56" fmla="*/ 946 w 965"/>
                  <a:gd name="T57" fmla="*/ 481 h 963"/>
                  <a:gd name="T58" fmla="*/ 482 w 965"/>
                  <a:gd name="T59" fmla="*/ 17 h 963"/>
                  <a:gd name="T60" fmla="*/ 17 w 965"/>
                  <a:gd name="T61" fmla="*/ 480 h 963"/>
                  <a:gd name="T62" fmla="*/ 481 w 965"/>
                  <a:gd name="T63" fmla="*/ 946 h 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65" h="963">
                    <a:moveTo>
                      <a:pt x="0" y="465"/>
                    </a:moveTo>
                    <a:cubicBezTo>
                      <a:pt x="0" y="461"/>
                      <a:pt x="1" y="457"/>
                      <a:pt x="1" y="453"/>
                    </a:cubicBezTo>
                    <a:cubicBezTo>
                      <a:pt x="3" y="430"/>
                      <a:pt x="6" y="407"/>
                      <a:pt x="10" y="384"/>
                    </a:cubicBezTo>
                    <a:cubicBezTo>
                      <a:pt x="19" y="344"/>
                      <a:pt x="32" y="306"/>
                      <a:pt x="50" y="269"/>
                    </a:cubicBezTo>
                    <a:cubicBezTo>
                      <a:pt x="89" y="190"/>
                      <a:pt x="146" y="127"/>
                      <a:pt x="220" y="78"/>
                    </a:cubicBezTo>
                    <a:cubicBezTo>
                      <a:pt x="265" y="48"/>
                      <a:pt x="315" y="27"/>
                      <a:pt x="368" y="14"/>
                    </a:cubicBezTo>
                    <a:cubicBezTo>
                      <a:pt x="398" y="6"/>
                      <a:pt x="429" y="2"/>
                      <a:pt x="459" y="1"/>
                    </a:cubicBezTo>
                    <a:cubicBezTo>
                      <a:pt x="461" y="1"/>
                      <a:pt x="463" y="0"/>
                      <a:pt x="465" y="0"/>
                    </a:cubicBezTo>
                    <a:cubicBezTo>
                      <a:pt x="476" y="0"/>
                      <a:pt x="487" y="0"/>
                      <a:pt x="498" y="0"/>
                    </a:cubicBezTo>
                    <a:cubicBezTo>
                      <a:pt x="500" y="0"/>
                      <a:pt x="501" y="1"/>
                      <a:pt x="503" y="1"/>
                    </a:cubicBezTo>
                    <a:cubicBezTo>
                      <a:pt x="592" y="5"/>
                      <a:pt x="673" y="31"/>
                      <a:pt x="746" y="80"/>
                    </a:cubicBezTo>
                    <a:cubicBezTo>
                      <a:pt x="841" y="143"/>
                      <a:pt x="906" y="229"/>
                      <a:pt x="941" y="338"/>
                    </a:cubicBezTo>
                    <a:cubicBezTo>
                      <a:pt x="952" y="373"/>
                      <a:pt x="959" y="410"/>
                      <a:pt x="962" y="447"/>
                    </a:cubicBezTo>
                    <a:cubicBezTo>
                      <a:pt x="965" y="503"/>
                      <a:pt x="960" y="558"/>
                      <a:pt x="945" y="612"/>
                    </a:cubicBezTo>
                    <a:cubicBezTo>
                      <a:pt x="927" y="674"/>
                      <a:pt x="897" y="731"/>
                      <a:pt x="857" y="782"/>
                    </a:cubicBezTo>
                    <a:cubicBezTo>
                      <a:pt x="819" y="829"/>
                      <a:pt x="774" y="867"/>
                      <a:pt x="722" y="897"/>
                    </a:cubicBezTo>
                    <a:cubicBezTo>
                      <a:pt x="679" y="923"/>
                      <a:pt x="633" y="940"/>
                      <a:pt x="584" y="951"/>
                    </a:cubicBezTo>
                    <a:cubicBezTo>
                      <a:pt x="557" y="957"/>
                      <a:pt x="530" y="960"/>
                      <a:pt x="502" y="962"/>
                    </a:cubicBezTo>
                    <a:cubicBezTo>
                      <a:pt x="500" y="962"/>
                      <a:pt x="498" y="962"/>
                      <a:pt x="497" y="963"/>
                    </a:cubicBezTo>
                    <a:cubicBezTo>
                      <a:pt x="487" y="963"/>
                      <a:pt x="476" y="963"/>
                      <a:pt x="466" y="963"/>
                    </a:cubicBezTo>
                    <a:cubicBezTo>
                      <a:pt x="460" y="962"/>
                      <a:pt x="455" y="961"/>
                      <a:pt x="449" y="961"/>
                    </a:cubicBezTo>
                    <a:cubicBezTo>
                      <a:pt x="409" y="958"/>
                      <a:pt x="370" y="951"/>
                      <a:pt x="332" y="938"/>
                    </a:cubicBezTo>
                    <a:cubicBezTo>
                      <a:pt x="206" y="895"/>
                      <a:pt x="112" y="814"/>
                      <a:pt x="51" y="695"/>
                    </a:cubicBezTo>
                    <a:cubicBezTo>
                      <a:pt x="30" y="654"/>
                      <a:pt x="16" y="610"/>
                      <a:pt x="8" y="564"/>
                    </a:cubicBezTo>
                    <a:cubicBezTo>
                      <a:pt x="4" y="546"/>
                      <a:pt x="2" y="528"/>
                      <a:pt x="1" y="510"/>
                    </a:cubicBezTo>
                    <a:cubicBezTo>
                      <a:pt x="1" y="506"/>
                      <a:pt x="0" y="501"/>
                      <a:pt x="0" y="497"/>
                    </a:cubicBezTo>
                    <a:cubicBezTo>
                      <a:pt x="0" y="486"/>
                      <a:pt x="0" y="475"/>
                      <a:pt x="0" y="465"/>
                    </a:cubicBezTo>
                    <a:close/>
                    <a:moveTo>
                      <a:pt x="481" y="946"/>
                    </a:moveTo>
                    <a:cubicBezTo>
                      <a:pt x="738" y="946"/>
                      <a:pt x="946" y="736"/>
                      <a:pt x="946" y="481"/>
                    </a:cubicBezTo>
                    <a:cubicBezTo>
                      <a:pt x="947" y="228"/>
                      <a:pt x="740" y="17"/>
                      <a:pt x="482" y="17"/>
                    </a:cubicBezTo>
                    <a:cubicBezTo>
                      <a:pt x="226" y="16"/>
                      <a:pt x="17" y="225"/>
                      <a:pt x="17" y="480"/>
                    </a:cubicBezTo>
                    <a:cubicBezTo>
                      <a:pt x="16" y="736"/>
                      <a:pt x="225" y="945"/>
                      <a:pt x="481" y="94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6" name="Freeform 42"/>
              <p:cNvSpPr>
                <a:spLocks noEditPoints="1"/>
              </p:cNvSpPr>
              <p:nvPr/>
            </p:nvSpPr>
            <p:spPr bwMode="auto">
              <a:xfrm>
                <a:off x="9717674" y="382231"/>
                <a:ext cx="382462" cy="381856"/>
              </a:xfrm>
              <a:custGeom>
                <a:avLst/>
                <a:gdLst>
                  <a:gd name="T0" fmla="*/ 711 w 711"/>
                  <a:gd name="T1" fmla="*/ 356 h 711"/>
                  <a:gd name="T2" fmla="*/ 355 w 711"/>
                  <a:gd name="T3" fmla="*/ 711 h 711"/>
                  <a:gd name="T4" fmla="*/ 0 w 711"/>
                  <a:gd name="T5" fmla="*/ 357 h 711"/>
                  <a:gd name="T6" fmla="*/ 354 w 711"/>
                  <a:gd name="T7" fmla="*/ 1 h 711"/>
                  <a:gd name="T8" fmla="*/ 711 w 711"/>
                  <a:gd name="T9" fmla="*/ 356 h 711"/>
                  <a:gd name="T10" fmla="*/ 355 w 711"/>
                  <a:gd name="T11" fmla="*/ 700 h 711"/>
                  <a:gd name="T12" fmla="*/ 700 w 711"/>
                  <a:gd name="T13" fmla="*/ 356 h 711"/>
                  <a:gd name="T14" fmla="*/ 355 w 711"/>
                  <a:gd name="T15" fmla="*/ 12 h 711"/>
                  <a:gd name="T16" fmla="*/ 11 w 711"/>
                  <a:gd name="T17" fmla="*/ 356 h 711"/>
                  <a:gd name="T18" fmla="*/ 355 w 711"/>
                  <a:gd name="T19" fmla="*/ 700 h 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1" h="711">
                    <a:moveTo>
                      <a:pt x="711" y="356"/>
                    </a:moveTo>
                    <a:cubicBezTo>
                      <a:pt x="711" y="552"/>
                      <a:pt x="551" y="711"/>
                      <a:pt x="355" y="711"/>
                    </a:cubicBezTo>
                    <a:cubicBezTo>
                      <a:pt x="159" y="711"/>
                      <a:pt x="1" y="551"/>
                      <a:pt x="0" y="357"/>
                    </a:cubicBezTo>
                    <a:cubicBezTo>
                      <a:pt x="0" y="162"/>
                      <a:pt x="158" y="2"/>
                      <a:pt x="354" y="1"/>
                    </a:cubicBezTo>
                    <a:cubicBezTo>
                      <a:pt x="551" y="0"/>
                      <a:pt x="711" y="159"/>
                      <a:pt x="711" y="356"/>
                    </a:cubicBezTo>
                    <a:close/>
                    <a:moveTo>
                      <a:pt x="355" y="700"/>
                    </a:moveTo>
                    <a:cubicBezTo>
                      <a:pt x="545" y="701"/>
                      <a:pt x="700" y="546"/>
                      <a:pt x="700" y="356"/>
                    </a:cubicBezTo>
                    <a:cubicBezTo>
                      <a:pt x="700" y="166"/>
                      <a:pt x="545" y="12"/>
                      <a:pt x="355" y="12"/>
                    </a:cubicBezTo>
                    <a:cubicBezTo>
                      <a:pt x="166" y="12"/>
                      <a:pt x="11" y="166"/>
                      <a:pt x="11" y="356"/>
                    </a:cubicBezTo>
                    <a:cubicBezTo>
                      <a:pt x="11" y="545"/>
                      <a:pt x="166" y="700"/>
                      <a:pt x="355" y="7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Freeform 43"/>
              <p:cNvSpPr>
                <a:spLocks noEditPoints="1"/>
              </p:cNvSpPr>
              <p:nvPr/>
            </p:nvSpPr>
            <p:spPr bwMode="auto">
              <a:xfrm>
                <a:off x="10065092" y="420296"/>
                <a:ext cx="42294" cy="50753"/>
              </a:xfrm>
              <a:custGeom>
                <a:avLst/>
                <a:gdLst>
                  <a:gd name="T0" fmla="*/ 37 w 79"/>
                  <a:gd name="T1" fmla="*/ 41 h 94"/>
                  <a:gd name="T2" fmla="*/ 21 w 79"/>
                  <a:gd name="T3" fmla="*/ 55 h 94"/>
                  <a:gd name="T4" fmla="*/ 19 w 79"/>
                  <a:gd name="T5" fmla="*/ 62 h 94"/>
                  <a:gd name="T6" fmla="*/ 20 w 79"/>
                  <a:gd name="T7" fmla="*/ 66 h 94"/>
                  <a:gd name="T8" fmla="*/ 0 w 79"/>
                  <a:gd name="T9" fmla="*/ 40 h 94"/>
                  <a:gd name="T10" fmla="*/ 3 w 79"/>
                  <a:gd name="T11" fmla="*/ 42 h 94"/>
                  <a:gd name="T12" fmla="*/ 12 w 79"/>
                  <a:gd name="T13" fmla="*/ 42 h 94"/>
                  <a:gd name="T14" fmla="*/ 48 w 79"/>
                  <a:gd name="T15" fmla="*/ 12 h 94"/>
                  <a:gd name="T16" fmla="*/ 50 w 79"/>
                  <a:gd name="T17" fmla="*/ 2 h 94"/>
                  <a:gd name="T18" fmla="*/ 50 w 79"/>
                  <a:gd name="T19" fmla="*/ 0 h 94"/>
                  <a:gd name="T20" fmla="*/ 52 w 79"/>
                  <a:gd name="T21" fmla="*/ 2 h 94"/>
                  <a:gd name="T22" fmla="*/ 70 w 79"/>
                  <a:gd name="T23" fmla="*/ 26 h 94"/>
                  <a:gd name="T24" fmla="*/ 77 w 79"/>
                  <a:gd name="T25" fmla="*/ 40 h 94"/>
                  <a:gd name="T26" fmla="*/ 75 w 79"/>
                  <a:gd name="T27" fmla="*/ 54 h 94"/>
                  <a:gd name="T28" fmla="*/ 57 w 79"/>
                  <a:gd name="T29" fmla="*/ 59 h 94"/>
                  <a:gd name="T30" fmla="*/ 50 w 79"/>
                  <a:gd name="T31" fmla="*/ 56 h 94"/>
                  <a:gd name="T32" fmla="*/ 40 w 79"/>
                  <a:gd name="T33" fmla="*/ 94 h 94"/>
                  <a:gd name="T34" fmla="*/ 38 w 79"/>
                  <a:gd name="T35" fmla="*/ 92 h 94"/>
                  <a:gd name="T36" fmla="*/ 31 w 79"/>
                  <a:gd name="T37" fmla="*/ 82 h 94"/>
                  <a:gd name="T38" fmla="*/ 29 w 79"/>
                  <a:gd name="T39" fmla="*/ 75 h 94"/>
                  <a:gd name="T40" fmla="*/ 38 w 79"/>
                  <a:gd name="T41" fmla="*/ 47 h 94"/>
                  <a:gd name="T42" fmla="*/ 37 w 79"/>
                  <a:gd name="T43" fmla="*/ 41 h 94"/>
                  <a:gd name="T44" fmla="*/ 40 w 79"/>
                  <a:gd name="T45" fmla="*/ 39 h 94"/>
                  <a:gd name="T46" fmla="*/ 45 w 79"/>
                  <a:gd name="T47" fmla="*/ 45 h 94"/>
                  <a:gd name="T48" fmla="*/ 61 w 79"/>
                  <a:gd name="T49" fmla="*/ 45 h 94"/>
                  <a:gd name="T50" fmla="*/ 65 w 79"/>
                  <a:gd name="T51" fmla="*/ 43 h 94"/>
                  <a:gd name="T52" fmla="*/ 65 w 79"/>
                  <a:gd name="T53" fmla="*/ 24 h 94"/>
                  <a:gd name="T54" fmla="*/ 59 w 79"/>
                  <a:gd name="T55" fmla="*/ 24 h 94"/>
                  <a:gd name="T56" fmla="*/ 45 w 79"/>
                  <a:gd name="T57" fmla="*/ 35 h 94"/>
                  <a:gd name="T58" fmla="*/ 40 w 79"/>
                  <a:gd name="T59" fmla="*/ 3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9" h="94">
                    <a:moveTo>
                      <a:pt x="37" y="41"/>
                    </a:moveTo>
                    <a:cubicBezTo>
                      <a:pt x="32" y="46"/>
                      <a:pt x="26" y="50"/>
                      <a:pt x="21" y="55"/>
                    </a:cubicBezTo>
                    <a:cubicBezTo>
                      <a:pt x="18" y="57"/>
                      <a:pt x="18" y="60"/>
                      <a:pt x="19" y="62"/>
                    </a:cubicBezTo>
                    <a:cubicBezTo>
                      <a:pt x="20" y="64"/>
                      <a:pt x="20" y="65"/>
                      <a:pt x="20" y="66"/>
                    </a:cubicBezTo>
                    <a:cubicBezTo>
                      <a:pt x="17" y="65"/>
                      <a:pt x="3" y="47"/>
                      <a:pt x="0" y="40"/>
                    </a:cubicBezTo>
                    <a:cubicBezTo>
                      <a:pt x="2" y="41"/>
                      <a:pt x="2" y="41"/>
                      <a:pt x="3" y="42"/>
                    </a:cubicBezTo>
                    <a:cubicBezTo>
                      <a:pt x="7" y="44"/>
                      <a:pt x="9" y="44"/>
                      <a:pt x="12" y="42"/>
                    </a:cubicBezTo>
                    <a:cubicBezTo>
                      <a:pt x="24" y="32"/>
                      <a:pt x="36" y="22"/>
                      <a:pt x="48" y="12"/>
                    </a:cubicBezTo>
                    <a:cubicBezTo>
                      <a:pt x="52" y="9"/>
                      <a:pt x="52" y="7"/>
                      <a:pt x="50" y="2"/>
                    </a:cubicBezTo>
                    <a:cubicBezTo>
                      <a:pt x="50" y="1"/>
                      <a:pt x="50" y="1"/>
                      <a:pt x="50" y="0"/>
                    </a:cubicBezTo>
                    <a:cubicBezTo>
                      <a:pt x="51" y="1"/>
                      <a:pt x="52" y="1"/>
                      <a:pt x="52" y="2"/>
                    </a:cubicBezTo>
                    <a:cubicBezTo>
                      <a:pt x="58" y="10"/>
                      <a:pt x="64" y="18"/>
                      <a:pt x="70" y="26"/>
                    </a:cubicBezTo>
                    <a:cubicBezTo>
                      <a:pt x="73" y="30"/>
                      <a:pt x="75" y="35"/>
                      <a:pt x="77" y="40"/>
                    </a:cubicBezTo>
                    <a:cubicBezTo>
                      <a:pt x="79" y="45"/>
                      <a:pt x="79" y="50"/>
                      <a:pt x="75" y="54"/>
                    </a:cubicBezTo>
                    <a:cubicBezTo>
                      <a:pt x="71" y="60"/>
                      <a:pt x="64" y="62"/>
                      <a:pt x="57" y="59"/>
                    </a:cubicBezTo>
                    <a:cubicBezTo>
                      <a:pt x="55" y="58"/>
                      <a:pt x="53" y="57"/>
                      <a:pt x="50" y="56"/>
                    </a:cubicBezTo>
                    <a:cubicBezTo>
                      <a:pt x="47" y="69"/>
                      <a:pt x="42" y="81"/>
                      <a:pt x="40" y="94"/>
                    </a:cubicBezTo>
                    <a:cubicBezTo>
                      <a:pt x="40" y="94"/>
                      <a:pt x="39" y="93"/>
                      <a:pt x="38" y="92"/>
                    </a:cubicBezTo>
                    <a:cubicBezTo>
                      <a:pt x="36" y="89"/>
                      <a:pt x="33" y="85"/>
                      <a:pt x="31" y="82"/>
                    </a:cubicBezTo>
                    <a:cubicBezTo>
                      <a:pt x="29" y="80"/>
                      <a:pt x="29" y="78"/>
                      <a:pt x="29" y="75"/>
                    </a:cubicBezTo>
                    <a:cubicBezTo>
                      <a:pt x="33" y="66"/>
                      <a:pt x="36" y="56"/>
                      <a:pt x="38" y="47"/>
                    </a:cubicBezTo>
                    <a:cubicBezTo>
                      <a:pt x="39" y="45"/>
                      <a:pt x="40" y="43"/>
                      <a:pt x="37" y="41"/>
                    </a:cubicBezTo>
                    <a:close/>
                    <a:moveTo>
                      <a:pt x="40" y="39"/>
                    </a:moveTo>
                    <a:cubicBezTo>
                      <a:pt x="42" y="41"/>
                      <a:pt x="43" y="43"/>
                      <a:pt x="45" y="45"/>
                    </a:cubicBezTo>
                    <a:cubicBezTo>
                      <a:pt x="50" y="50"/>
                      <a:pt x="55" y="50"/>
                      <a:pt x="61" y="45"/>
                    </a:cubicBezTo>
                    <a:cubicBezTo>
                      <a:pt x="63" y="45"/>
                      <a:pt x="64" y="44"/>
                      <a:pt x="65" y="43"/>
                    </a:cubicBezTo>
                    <a:cubicBezTo>
                      <a:pt x="71" y="37"/>
                      <a:pt x="71" y="31"/>
                      <a:pt x="65" y="24"/>
                    </a:cubicBezTo>
                    <a:cubicBezTo>
                      <a:pt x="63" y="22"/>
                      <a:pt x="62" y="21"/>
                      <a:pt x="59" y="24"/>
                    </a:cubicBezTo>
                    <a:cubicBezTo>
                      <a:pt x="54" y="27"/>
                      <a:pt x="50" y="31"/>
                      <a:pt x="45" y="35"/>
                    </a:cubicBezTo>
                    <a:cubicBezTo>
                      <a:pt x="44" y="36"/>
                      <a:pt x="42" y="38"/>
                      <a:pt x="40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Freeform 44"/>
              <p:cNvSpPr/>
              <p:nvPr/>
            </p:nvSpPr>
            <p:spPr bwMode="auto">
              <a:xfrm>
                <a:off x="9670546" y="516364"/>
                <a:ext cx="40481" cy="43503"/>
              </a:xfrm>
              <a:custGeom>
                <a:avLst/>
                <a:gdLst>
                  <a:gd name="T0" fmla="*/ 0 w 76"/>
                  <a:gd name="T1" fmla="*/ 68 h 80"/>
                  <a:gd name="T2" fmla="*/ 5 w 76"/>
                  <a:gd name="T3" fmla="*/ 36 h 80"/>
                  <a:gd name="T4" fmla="*/ 7 w 76"/>
                  <a:gd name="T5" fmla="*/ 36 h 80"/>
                  <a:gd name="T6" fmla="*/ 7 w 76"/>
                  <a:gd name="T7" fmla="*/ 39 h 80"/>
                  <a:gd name="T8" fmla="*/ 13 w 76"/>
                  <a:gd name="T9" fmla="*/ 46 h 80"/>
                  <a:gd name="T10" fmla="*/ 35 w 76"/>
                  <a:gd name="T11" fmla="*/ 50 h 80"/>
                  <a:gd name="T12" fmla="*/ 33 w 76"/>
                  <a:gd name="T13" fmla="*/ 47 h 80"/>
                  <a:gd name="T14" fmla="*/ 18 w 76"/>
                  <a:gd name="T15" fmla="*/ 24 h 80"/>
                  <a:gd name="T16" fmla="*/ 17 w 76"/>
                  <a:gd name="T17" fmla="*/ 22 h 80"/>
                  <a:gd name="T18" fmla="*/ 10 w 76"/>
                  <a:gd name="T19" fmla="*/ 23 h 80"/>
                  <a:gd name="T20" fmla="*/ 8 w 76"/>
                  <a:gd name="T21" fmla="*/ 29 h 80"/>
                  <a:gd name="T22" fmla="*/ 12 w 76"/>
                  <a:gd name="T23" fmla="*/ 0 h 80"/>
                  <a:gd name="T24" fmla="*/ 13 w 76"/>
                  <a:gd name="T25" fmla="*/ 1 h 80"/>
                  <a:gd name="T26" fmla="*/ 19 w 76"/>
                  <a:gd name="T27" fmla="*/ 19 h 80"/>
                  <a:gd name="T28" fmla="*/ 29 w 76"/>
                  <a:gd name="T29" fmla="*/ 35 h 80"/>
                  <a:gd name="T30" fmla="*/ 33 w 76"/>
                  <a:gd name="T31" fmla="*/ 34 h 80"/>
                  <a:gd name="T32" fmla="*/ 69 w 76"/>
                  <a:gd name="T33" fmla="*/ 13 h 80"/>
                  <a:gd name="T34" fmla="*/ 75 w 76"/>
                  <a:gd name="T35" fmla="*/ 8 h 80"/>
                  <a:gd name="T36" fmla="*/ 74 w 76"/>
                  <a:gd name="T37" fmla="*/ 18 h 80"/>
                  <a:gd name="T38" fmla="*/ 72 w 76"/>
                  <a:gd name="T39" fmla="*/ 30 h 80"/>
                  <a:gd name="T40" fmla="*/ 70 w 76"/>
                  <a:gd name="T41" fmla="*/ 40 h 80"/>
                  <a:gd name="T42" fmla="*/ 69 w 76"/>
                  <a:gd name="T43" fmla="*/ 40 h 80"/>
                  <a:gd name="T44" fmla="*/ 68 w 76"/>
                  <a:gd name="T45" fmla="*/ 32 h 80"/>
                  <a:gd name="T46" fmla="*/ 64 w 76"/>
                  <a:gd name="T47" fmla="*/ 33 h 80"/>
                  <a:gd name="T48" fmla="*/ 39 w 76"/>
                  <a:gd name="T49" fmla="*/ 48 h 80"/>
                  <a:gd name="T50" fmla="*/ 42 w 76"/>
                  <a:gd name="T51" fmla="*/ 51 h 80"/>
                  <a:gd name="T52" fmla="*/ 60 w 76"/>
                  <a:gd name="T53" fmla="*/ 55 h 80"/>
                  <a:gd name="T54" fmla="*/ 66 w 76"/>
                  <a:gd name="T55" fmla="*/ 51 h 80"/>
                  <a:gd name="T56" fmla="*/ 68 w 76"/>
                  <a:gd name="T57" fmla="*/ 48 h 80"/>
                  <a:gd name="T58" fmla="*/ 63 w 76"/>
                  <a:gd name="T59" fmla="*/ 80 h 80"/>
                  <a:gd name="T60" fmla="*/ 62 w 76"/>
                  <a:gd name="T61" fmla="*/ 80 h 80"/>
                  <a:gd name="T62" fmla="*/ 62 w 76"/>
                  <a:gd name="T63" fmla="*/ 77 h 80"/>
                  <a:gd name="T64" fmla="*/ 55 w 76"/>
                  <a:gd name="T65" fmla="*/ 70 h 80"/>
                  <a:gd name="T66" fmla="*/ 11 w 76"/>
                  <a:gd name="T67" fmla="*/ 62 h 80"/>
                  <a:gd name="T68" fmla="*/ 3 w 76"/>
                  <a:gd name="T69" fmla="*/ 66 h 80"/>
                  <a:gd name="T70" fmla="*/ 1 w 76"/>
                  <a:gd name="T71" fmla="*/ 68 h 80"/>
                  <a:gd name="T72" fmla="*/ 0 w 76"/>
                  <a:gd name="T73" fmla="*/ 68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6" h="80">
                    <a:moveTo>
                      <a:pt x="0" y="68"/>
                    </a:moveTo>
                    <a:cubicBezTo>
                      <a:pt x="2" y="57"/>
                      <a:pt x="4" y="47"/>
                      <a:pt x="5" y="36"/>
                    </a:cubicBezTo>
                    <a:cubicBezTo>
                      <a:pt x="6" y="36"/>
                      <a:pt x="6" y="36"/>
                      <a:pt x="7" y="36"/>
                    </a:cubicBezTo>
                    <a:cubicBezTo>
                      <a:pt x="7" y="37"/>
                      <a:pt x="7" y="38"/>
                      <a:pt x="7" y="39"/>
                    </a:cubicBezTo>
                    <a:cubicBezTo>
                      <a:pt x="8" y="43"/>
                      <a:pt x="9" y="45"/>
                      <a:pt x="13" y="46"/>
                    </a:cubicBezTo>
                    <a:cubicBezTo>
                      <a:pt x="20" y="48"/>
                      <a:pt x="27" y="49"/>
                      <a:pt x="35" y="50"/>
                    </a:cubicBezTo>
                    <a:cubicBezTo>
                      <a:pt x="34" y="49"/>
                      <a:pt x="34" y="48"/>
                      <a:pt x="33" y="47"/>
                    </a:cubicBezTo>
                    <a:cubicBezTo>
                      <a:pt x="28" y="39"/>
                      <a:pt x="23" y="32"/>
                      <a:pt x="18" y="24"/>
                    </a:cubicBezTo>
                    <a:cubicBezTo>
                      <a:pt x="18" y="24"/>
                      <a:pt x="17" y="23"/>
                      <a:pt x="17" y="22"/>
                    </a:cubicBezTo>
                    <a:cubicBezTo>
                      <a:pt x="14" y="19"/>
                      <a:pt x="12" y="20"/>
                      <a:pt x="10" y="23"/>
                    </a:cubicBezTo>
                    <a:cubicBezTo>
                      <a:pt x="10" y="25"/>
                      <a:pt x="9" y="26"/>
                      <a:pt x="8" y="29"/>
                    </a:cubicBezTo>
                    <a:cubicBezTo>
                      <a:pt x="7" y="24"/>
                      <a:pt x="10" y="4"/>
                      <a:pt x="12" y="0"/>
                    </a:cubicBezTo>
                    <a:cubicBezTo>
                      <a:pt x="13" y="0"/>
                      <a:pt x="13" y="1"/>
                      <a:pt x="13" y="1"/>
                    </a:cubicBezTo>
                    <a:cubicBezTo>
                      <a:pt x="13" y="8"/>
                      <a:pt x="16" y="14"/>
                      <a:pt x="19" y="19"/>
                    </a:cubicBezTo>
                    <a:cubicBezTo>
                      <a:pt x="22" y="25"/>
                      <a:pt x="26" y="30"/>
                      <a:pt x="29" y="35"/>
                    </a:cubicBezTo>
                    <a:cubicBezTo>
                      <a:pt x="31" y="35"/>
                      <a:pt x="32" y="34"/>
                      <a:pt x="33" y="34"/>
                    </a:cubicBezTo>
                    <a:cubicBezTo>
                      <a:pt x="45" y="27"/>
                      <a:pt x="57" y="20"/>
                      <a:pt x="69" y="13"/>
                    </a:cubicBezTo>
                    <a:cubicBezTo>
                      <a:pt x="71" y="12"/>
                      <a:pt x="73" y="10"/>
                      <a:pt x="75" y="8"/>
                    </a:cubicBezTo>
                    <a:cubicBezTo>
                      <a:pt x="76" y="12"/>
                      <a:pt x="74" y="15"/>
                      <a:pt x="74" y="18"/>
                    </a:cubicBezTo>
                    <a:cubicBezTo>
                      <a:pt x="73" y="22"/>
                      <a:pt x="73" y="26"/>
                      <a:pt x="72" y="30"/>
                    </a:cubicBezTo>
                    <a:cubicBezTo>
                      <a:pt x="71" y="33"/>
                      <a:pt x="71" y="37"/>
                      <a:pt x="70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8" y="38"/>
                      <a:pt x="68" y="35"/>
                      <a:pt x="68" y="32"/>
                    </a:cubicBezTo>
                    <a:cubicBezTo>
                      <a:pt x="66" y="32"/>
                      <a:pt x="65" y="33"/>
                      <a:pt x="64" y="33"/>
                    </a:cubicBezTo>
                    <a:cubicBezTo>
                      <a:pt x="55" y="38"/>
                      <a:pt x="47" y="43"/>
                      <a:pt x="39" y="48"/>
                    </a:cubicBezTo>
                    <a:cubicBezTo>
                      <a:pt x="39" y="50"/>
                      <a:pt x="40" y="51"/>
                      <a:pt x="42" y="51"/>
                    </a:cubicBezTo>
                    <a:cubicBezTo>
                      <a:pt x="48" y="53"/>
                      <a:pt x="54" y="54"/>
                      <a:pt x="60" y="55"/>
                    </a:cubicBezTo>
                    <a:cubicBezTo>
                      <a:pt x="63" y="55"/>
                      <a:pt x="64" y="54"/>
                      <a:pt x="66" y="51"/>
                    </a:cubicBezTo>
                    <a:cubicBezTo>
                      <a:pt x="66" y="50"/>
                      <a:pt x="67" y="49"/>
                      <a:pt x="68" y="48"/>
                    </a:cubicBezTo>
                    <a:cubicBezTo>
                      <a:pt x="67" y="58"/>
                      <a:pt x="65" y="69"/>
                      <a:pt x="63" y="80"/>
                    </a:cubicBezTo>
                    <a:cubicBezTo>
                      <a:pt x="63" y="80"/>
                      <a:pt x="63" y="80"/>
                      <a:pt x="62" y="80"/>
                    </a:cubicBezTo>
                    <a:cubicBezTo>
                      <a:pt x="62" y="79"/>
                      <a:pt x="62" y="78"/>
                      <a:pt x="62" y="77"/>
                    </a:cubicBezTo>
                    <a:cubicBezTo>
                      <a:pt x="61" y="72"/>
                      <a:pt x="60" y="71"/>
                      <a:pt x="55" y="70"/>
                    </a:cubicBezTo>
                    <a:cubicBezTo>
                      <a:pt x="40" y="67"/>
                      <a:pt x="26" y="64"/>
                      <a:pt x="11" y="62"/>
                    </a:cubicBezTo>
                    <a:cubicBezTo>
                      <a:pt x="6" y="61"/>
                      <a:pt x="5" y="62"/>
                      <a:pt x="3" y="66"/>
                    </a:cubicBezTo>
                    <a:cubicBezTo>
                      <a:pt x="2" y="67"/>
                      <a:pt x="2" y="68"/>
                      <a:pt x="1" y="68"/>
                    </a:cubicBezTo>
                    <a:cubicBezTo>
                      <a:pt x="1" y="68"/>
                      <a:pt x="1" y="68"/>
                      <a:pt x="0" y="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Freeform 45"/>
              <p:cNvSpPr/>
              <p:nvPr/>
            </p:nvSpPr>
            <p:spPr bwMode="auto">
              <a:xfrm>
                <a:off x="10025214" y="377398"/>
                <a:ext cx="44107" cy="47128"/>
              </a:xfrm>
              <a:custGeom>
                <a:avLst/>
                <a:gdLst>
                  <a:gd name="T0" fmla="*/ 61 w 82"/>
                  <a:gd name="T1" fmla="*/ 37 h 87"/>
                  <a:gd name="T2" fmla="*/ 42 w 82"/>
                  <a:gd name="T3" fmla="*/ 65 h 87"/>
                  <a:gd name="T4" fmla="*/ 44 w 82"/>
                  <a:gd name="T5" fmla="*/ 59 h 87"/>
                  <a:gd name="T6" fmla="*/ 37 w 82"/>
                  <a:gd name="T7" fmla="*/ 42 h 87"/>
                  <a:gd name="T8" fmla="*/ 36 w 82"/>
                  <a:gd name="T9" fmla="*/ 44 h 87"/>
                  <a:gd name="T10" fmla="*/ 24 w 82"/>
                  <a:gd name="T11" fmla="*/ 61 h 87"/>
                  <a:gd name="T12" fmla="*/ 25 w 82"/>
                  <a:gd name="T13" fmla="*/ 68 h 87"/>
                  <a:gd name="T14" fmla="*/ 54 w 82"/>
                  <a:gd name="T15" fmla="*/ 74 h 87"/>
                  <a:gd name="T16" fmla="*/ 59 w 82"/>
                  <a:gd name="T17" fmla="*/ 73 h 87"/>
                  <a:gd name="T18" fmla="*/ 45 w 82"/>
                  <a:gd name="T19" fmla="*/ 87 h 87"/>
                  <a:gd name="T20" fmla="*/ 0 w 82"/>
                  <a:gd name="T21" fmla="*/ 52 h 87"/>
                  <a:gd name="T22" fmla="*/ 4 w 82"/>
                  <a:gd name="T23" fmla="*/ 54 h 87"/>
                  <a:gd name="T24" fmla="*/ 12 w 82"/>
                  <a:gd name="T25" fmla="*/ 51 h 87"/>
                  <a:gd name="T26" fmla="*/ 39 w 82"/>
                  <a:gd name="T27" fmla="*/ 12 h 87"/>
                  <a:gd name="T28" fmla="*/ 39 w 82"/>
                  <a:gd name="T29" fmla="*/ 3 h 87"/>
                  <a:gd name="T30" fmla="*/ 37 w 82"/>
                  <a:gd name="T31" fmla="*/ 0 h 87"/>
                  <a:gd name="T32" fmla="*/ 82 w 82"/>
                  <a:gd name="T33" fmla="*/ 33 h 87"/>
                  <a:gd name="T34" fmla="*/ 70 w 82"/>
                  <a:gd name="T35" fmla="*/ 48 h 87"/>
                  <a:gd name="T36" fmla="*/ 70 w 82"/>
                  <a:gd name="T37" fmla="*/ 46 h 87"/>
                  <a:gd name="T38" fmla="*/ 65 w 82"/>
                  <a:gd name="T39" fmla="*/ 24 h 87"/>
                  <a:gd name="T40" fmla="*/ 58 w 82"/>
                  <a:gd name="T41" fmla="*/ 19 h 87"/>
                  <a:gd name="T42" fmla="*/ 53 w 82"/>
                  <a:gd name="T43" fmla="*/ 20 h 87"/>
                  <a:gd name="T44" fmla="*/ 41 w 82"/>
                  <a:gd name="T45" fmla="*/ 36 h 87"/>
                  <a:gd name="T46" fmla="*/ 40 w 82"/>
                  <a:gd name="T47" fmla="*/ 39 h 87"/>
                  <a:gd name="T48" fmla="*/ 51 w 82"/>
                  <a:gd name="T49" fmla="*/ 43 h 87"/>
                  <a:gd name="T50" fmla="*/ 61 w 82"/>
                  <a:gd name="T51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87">
                    <a:moveTo>
                      <a:pt x="61" y="37"/>
                    </a:moveTo>
                    <a:cubicBezTo>
                      <a:pt x="60" y="41"/>
                      <a:pt x="46" y="62"/>
                      <a:pt x="42" y="65"/>
                    </a:cubicBezTo>
                    <a:cubicBezTo>
                      <a:pt x="43" y="62"/>
                      <a:pt x="43" y="60"/>
                      <a:pt x="44" y="59"/>
                    </a:cubicBezTo>
                    <a:cubicBezTo>
                      <a:pt x="46" y="52"/>
                      <a:pt x="44" y="46"/>
                      <a:pt x="37" y="42"/>
                    </a:cubicBezTo>
                    <a:cubicBezTo>
                      <a:pt x="37" y="42"/>
                      <a:pt x="36" y="43"/>
                      <a:pt x="36" y="44"/>
                    </a:cubicBezTo>
                    <a:cubicBezTo>
                      <a:pt x="32" y="50"/>
                      <a:pt x="28" y="55"/>
                      <a:pt x="24" y="61"/>
                    </a:cubicBezTo>
                    <a:cubicBezTo>
                      <a:pt x="22" y="64"/>
                      <a:pt x="22" y="66"/>
                      <a:pt x="25" y="68"/>
                    </a:cubicBezTo>
                    <a:cubicBezTo>
                      <a:pt x="33" y="76"/>
                      <a:pt x="42" y="80"/>
                      <a:pt x="54" y="74"/>
                    </a:cubicBezTo>
                    <a:cubicBezTo>
                      <a:pt x="56" y="73"/>
                      <a:pt x="56" y="73"/>
                      <a:pt x="59" y="73"/>
                    </a:cubicBezTo>
                    <a:cubicBezTo>
                      <a:pt x="57" y="76"/>
                      <a:pt x="50" y="84"/>
                      <a:pt x="45" y="87"/>
                    </a:cubicBezTo>
                    <a:cubicBezTo>
                      <a:pt x="36" y="82"/>
                      <a:pt x="2" y="56"/>
                      <a:pt x="0" y="52"/>
                    </a:cubicBezTo>
                    <a:cubicBezTo>
                      <a:pt x="2" y="53"/>
                      <a:pt x="3" y="53"/>
                      <a:pt x="4" y="54"/>
                    </a:cubicBezTo>
                    <a:cubicBezTo>
                      <a:pt x="8" y="55"/>
                      <a:pt x="10" y="54"/>
                      <a:pt x="12" y="51"/>
                    </a:cubicBezTo>
                    <a:cubicBezTo>
                      <a:pt x="21" y="38"/>
                      <a:pt x="30" y="25"/>
                      <a:pt x="39" y="12"/>
                    </a:cubicBezTo>
                    <a:cubicBezTo>
                      <a:pt x="42" y="8"/>
                      <a:pt x="41" y="6"/>
                      <a:pt x="39" y="3"/>
                    </a:cubicBezTo>
                    <a:cubicBezTo>
                      <a:pt x="38" y="2"/>
                      <a:pt x="38" y="1"/>
                      <a:pt x="37" y="0"/>
                    </a:cubicBezTo>
                    <a:cubicBezTo>
                      <a:pt x="40" y="1"/>
                      <a:pt x="76" y="27"/>
                      <a:pt x="82" y="33"/>
                    </a:cubicBezTo>
                    <a:cubicBezTo>
                      <a:pt x="79" y="38"/>
                      <a:pt x="73" y="46"/>
                      <a:pt x="70" y="48"/>
                    </a:cubicBezTo>
                    <a:cubicBezTo>
                      <a:pt x="70" y="47"/>
                      <a:pt x="70" y="46"/>
                      <a:pt x="70" y="46"/>
                    </a:cubicBezTo>
                    <a:cubicBezTo>
                      <a:pt x="74" y="36"/>
                      <a:pt x="72" y="30"/>
                      <a:pt x="65" y="24"/>
                    </a:cubicBezTo>
                    <a:cubicBezTo>
                      <a:pt x="63" y="22"/>
                      <a:pt x="61" y="20"/>
                      <a:pt x="58" y="19"/>
                    </a:cubicBezTo>
                    <a:cubicBezTo>
                      <a:pt x="56" y="17"/>
                      <a:pt x="54" y="18"/>
                      <a:pt x="53" y="20"/>
                    </a:cubicBezTo>
                    <a:cubicBezTo>
                      <a:pt x="49" y="25"/>
                      <a:pt x="45" y="30"/>
                      <a:pt x="41" y="36"/>
                    </a:cubicBezTo>
                    <a:cubicBezTo>
                      <a:pt x="41" y="37"/>
                      <a:pt x="40" y="38"/>
                      <a:pt x="40" y="39"/>
                    </a:cubicBezTo>
                    <a:cubicBezTo>
                      <a:pt x="43" y="42"/>
                      <a:pt x="46" y="44"/>
                      <a:pt x="51" y="43"/>
                    </a:cubicBezTo>
                    <a:cubicBezTo>
                      <a:pt x="54" y="42"/>
                      <a:pt x="58" y="39"/>
                      <a:pt x="61" y="3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3" name="Freeform 46"/>
              <p:cNvSpPr/>
              <p:nvPr/>
            </p:nvSpPr>
            <p:spPr bwMode="auto">
              <a:xfrm>
                <a:off x="9670546" y="584035"/>
                <a:ext cx="38065" cy="36252"/>
              </a:xfrm>
              <a:custGeom>
                <a:avLst/>
                <a:gdLst>
                  <a:gd name="T0" fmla="*/ 49 w 71"/>
                  <a:gd name="T1" fmla="*/ 20 h 68"/>
                  <a:gd name="T2" fmla="*/ 37 w 71"/>
                  <a:gd name="T3" fmla="*/ 29 h 68"/>
                  <a:gd name="T4" fmla="*/ 38 w 71"/>
                  <a:gd name="T5" fmla="*/ 39 h 68"/>
                  <a:gd name="T6" fmla="*/ 44 w 71"/>
                  <a:gd name="T7" fmla="*/ 38 h 68"/>
                  <a:gd name="T8" fmla="*/ 60 w 71"/>
                  <a:gd name="T9" fmla="*/ 36 h 68"/>
                  <a:gd name="T10" fmla="*/ 65 w 71"/>
                  <a:gd name="T11" fmla="*/ 30 h 68"/>
                  <a:gd name="T12" fmla="*/ 48 w 71"/>
                  <a:gd name="T13" fmla="*/ 4 h 68"/>
                  <a:gd name="T14" fmla="*/ 44 w 71"/>
                  <a:gd name="T15" fmla="*/ 0 h 68"/>
                  <a:gd name="T16" fmla="*/ 63 w 71"/>
                  <a:gd name="T17" fmla="*/ 1 h 68"/>
                  <a:gd name="T18" fmla="*/ 70 w 71"/>
                  <a:gd name="T19" fmla="*/ 59 h 68"/>
                  <a:gd name="T20" fmla="*/ 68 w 71"/>
                  <a:gd name="T21" fmla="*/ 55 h 68"/>
                  <a:gd name="T22" fmla="*/ 62 w 71"/>
                  <a:gd name="T23" fmla="*/ 51 h 68"/>
                  <a:gd name="T24" fmla="*/ 16 w 71"/>
                  <a:gd name="T25" fmla="*/ 58 h 68"/>
                  <a:gd name="T26" fmla="*/ 9 w 71"/>
                  <a:gd name="T27" fmla="*/ 65 h 68"/>
                  <a:gd name="T28" fmla="*/ 9 w 71"/>
                  <a:gd name="T29" fmla="*/ 68 h 68"/>
                  <a:gd name="T30" fmla="*/ 1 w 71"/>
                  <a:gd name="T31" fmla="*/ 11 h 68"/>
                  <a:gd name="T32" fmla="*/ 18 w 71"/>
                  <a:gd name="T33" fmla="*/ 9 h 68"/>
                  <a:gd name="T34" fmla="*/ 19 w 71"/>
                  <a:gd name="T35" fmla="*/ 10 h 68"/>
                  <a:gd name="T36" fmla="*/ 17 w 71"/>
                  <a:gd name="T37" fmla="*/ 11 h 68"/>
                  <a:gd name="T38" fmla="*/ 6 w 71"/>
                  <a:gd name="T39" fmla="*/ 30 h 68"/>
                  <a:gd name="T40" fmla="*/ 7 w 71"/>
                  <a:gd name="T41" fmla="*/ 38 h 68"/>
                  <a:gd name="T42" fmla="*/ 13 w 71"/>
                  <a:gd name="T43" fmla="*/ 42 h 68"/>
                  <a:gd name="T44" fmla="*/ 33 w 71"/>
                  <a:gd name="T45" fmla="*/ 39 h 68"/>
                  <a:gd name="T46" fmla="*/ 29 w 71"/>
                  <a:gd name="T47" fmla="*/ 28 h 68"/>
                  <a:gd name="T48" fmla="*/ 18 w 71"/>
                  <a:gd name="T49" fmla="*/ 24 h 68"/>
                  <a:gd name="T50" fmla="*/ 19 w 71"/>
                  <a:gd name="T51" fmla="*/ 22 h 68"/>
                  <a:gd name="T52" fmla="*/ 49 w 71"/>
                  <a:gd name="T53" fmla="*/ 18 h 68"/>
                  <a:gd name="T54" fmla="*/ 49 w 71"/>
                  <a:gd name="T55" fmla="*/ 2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1" h="68">
                    <a:moveTo>
                      <a:pt x="49" y="20"/>
                    </a:moveTo>
                    <a:cubicBezTo>
                      <a:pt x="44" y="22"/>
                      <a:pt x="39" y="24"/>
                      <a:pt x="37" y="29"/>
                    </a:cubicBezTo>
                    <a:cubicBezTo>
                      <a:pt x="36" y="32"/>
                      <a:pt x="36" y="35"/>
                      <a:pt x="38" y="39"/>
                    </a:cubicBezTo>
                    <a:cubicBezTo>
                      <a:pt x="40" y="38"/>
                      <a:pt x="42" y="38"/>
                      <a:pt x="44" y="38"/>
                    </a:cubicBezTo>
                    <a:cubicBezTo>
                      <a:pt x="49" y="37"/>
                      <a:pt x="54" y="36"/>
                      <a:pt x="60" y="36"/>
                    </a:cubicBezTo>
                    <a:cubicBezTo>
                      <a:pt x="63" y="35"/>
                      <a:pt x="64" y="34"/>
                      <a:pt x="65" y="30"/>
                    </a:cubicBezTo>
                    <a:cubicBezTo>
                      <a:pt x="65" y="18"/>
                      <a:pt x="59" y="8"/>
                      <a:pt x="48" y="4"/>
                    </a:cubicBezTo>
                    <a:cubicBezTo>
                      <a:pt x="47" y="3"/>
                      <a:pt x="45" y="3"/>
                      <a:pt x="44" y="0"/>
                    </a:cubicBezTo>
                    <a:cubicBezTo>
                      <a:pt x="51" y="0"/>
                      <a:pt x="57" y="1"/>
                      <a:pt x="63" y="1"/>
                    </a:cubicBezTo>
                    <a:cubicBezTo>
                      <a:pt x="65" y="5"/>
                      <a:pt x="71" y="54"/>
                      <a:pt x="70" y="59"/>
                    </a:cubicBezTo>
                    <a:cubicBezTo>
                      <a:pt x="69" y="57"/>
                      <a:pt x="69" y="56"/>
                      <a:pt x="68" y="55"/>
                    </a:cubicBezTo>
                    <a:cubicBezTo>
                      <a:pt x="67" y="52"/>
                      <a:pt x="65" y="51"/>
                      <a:pt x="62" y="51"/>
                    </a:cubicBezTo>
                    <a:cubicBezTo>
                      <a:pt x="46" y="53"/>
                      <a:pt x="31" y="55"/>
                      <a:pt x="16" y="58"/>
                    </a:cubicBezTo>
                    <a:cubicBezTo>
                      <a:pt x="12" y="58"/>
                      <a:pt x="10" y="60"/>
                      <a:pt x="9" y="65"/>
                    </a:cubicBezTo>
                    <a:cubicBezTo>
                      <a:pt x="9" y="66"/>
                      <a:pt x="9" y="67"/>
                      <a:pt x="9" y="68"/>
                    </a:cubicBezTo>
                    <a:cubicBezTo>
                      <a:pt x="7" y="65"/>
                      <a:pt x="0" y="17"/>
                      <a:pt x="1" y="11"/>
                    </a:cubicBezTo>
                    <a:cubicBezTo>
                      <a:pt x="7" y="10"/>
                      <a:pt x="12" y="9"/>
                      <a:pt x="18" y="9"/>
                    </a:cubicBezTo>
                    <a:cubicBezTo>
                      <a:pt x="18" y="9"/>
                      <a:pt x="19" y="9"/>
                      <a:pt x="19" y="10"/>
                    </a:cubicBezTo>
                    <a:cubicBezTo>
                      <a:pt x="18" y="10"/>
                      <a:pt x="18" y="11"/>
                      <a:pt x="17" y="11"/>
                    </a:cubicBezTo>
                    <a:cubicBezTo>
                      <a:pt x="8" y="14"/>
                      <a:pt x="5" y="21"/>
                      <a:pt x="6" y="30"/>
                    </a:cubicBezTo>
                    <a:cubicBezTo>
                      <a:pt x="6" y="32"/>
                      <a:pt x="6" y="35"/>
                      <a:pt x="7" y="38"/>
                    </a:cubicBezTo>
                    <a:cubicBezTo>
                      <a:pt x="7" y="42"/>
                      <a:pt x="8" y="43"/>
                      <a:pt x="13" y="42"/>
                    </a:cubicBezTo>
                    <a:cubicBezTo>
                      <a:pt x="20" y="41"/>
                      <a:pt x="26" y="40"/>
                      <a:pt x="33" y="39"/>
                    </a:cubicBezTo>
                    <a:cubicBezTo>
                      <a:pt x="34" y="34"/>
                      <a:pt x="33" y="30"/>
                      <a:pt x="29" y="28"/>
                    </a:cubicBezTo>
                    <a:cubicBezTo>
                      <a:pt x="26" y="26"/>
                      <a:pt x="22" y="25"/>
                      <a:pt x="18" y="24"/>
                    </a:cubicBezTo>
                    <a:cubicBezTo>
                      <a:pt x="18" y="23"/>
                      <a:pt x="19" y="23"/>
                      <a:pt x="19" y="22"/>
                    </a:cubicBezTo>
                    <a:cubicBezTo>
                      <a:pt x="29" y="21"/>
                      <a:pt x="39" y="20"/>
                      <a:pt x="49" y="18"/>
                    </a:cubicBezTo>
                    <a:cubicBezTo>
                      <a:pt x="49" y="19"/>
                      <a:pt x="49" y="19"/>
                      <a:pt x="49" y="2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4" name="Freeform 47"/>
              <p:cNvSpPr>
                <a:spLocks noEditPoints="1"/>
              </p:cNvSpPr>
              <p:nvPr/>
            </p:nvSpPr>
            <p:spPr bwMode="auto">
              <a:xfrm>
                <a:off x="9864496" y="772547"/>
                <a:ext cx="26585" cy="38065"/>
              </a:xfrm>
              <a:custGeom>
                <a:avLst/>
                <a:gdLst>
                  <a:gd name="T0" fmla="*/ 17 w 50"/>
                  <a:gd name="T1" fmla="*/ 35 h 70"/>
                  <a:gd name="T2" fmla="*/ 10 w 50"/>
                  <a:gd name="T3" fmla="*/ 27 h 70"/>
                  <a:gd name="T4" fmla="*/ 8 w 50"/>
                  <a:gd name="T5" fmla="*/ 11 h 70"/>
                  <a:gd name="T6" fmla="*/ 19 w 50"/>
                  <a:gd name="T7" fmla="*/ 1 h 70"/>
                  <a:gd name="T8" fmla="*/ 39 w 50"/>
                  <a:gd name="T9" fmla="*/ 3 h 70"/>
                  <a:gd name="T10" fmla="*/ 48 w 50"/>
                  <a:gd name="T11" fmla="*/ 12 h 70"/>
                  <a:gd name="T12" fmla="*/ 42 w 50"/>
                  <a:gd name="T13" fmla="*/ 27 h 70"/>
                  <a:gd name="T14" fmla="*/ 34 w 50"/>
                  <a:gd name="T15" fmla="*/ 30 h 70"/>
                  <a:gd name="T16" fmla="*/ 37 w 50"/>
                  <a:gd name="T17" fmla="*/ 33 h 70"/>
                  <a:gd name="T18" fmla="*/ 44 w 50"/>
                  <a:gd name="T19" fmla="*/ 44 h 70"/>
                  <a:gd name="T20" fmla="*/ 30 w 50"/>
                  <a:gd name="T21" fmla="*/ 69 h 70"/>
                  <a:gd name="T22" fmla="*/ 9 w 50"/>
                  <a:gd name="T23" fmla="*/ 65 h 70"/>
                  <a:gd name="T24" fmla="*/ 1 w 50"/>
                  <a:gd name="T25" fmla="*/ 51 h 70"/>
                  <a:gd name="T26" fmla="*/ 11 w 50"/>
                  <a:gd name="T27" fmla="*/ 38 h 70"/>
                  <a:gd name="T28" fmla="*/ 17 w 50"/>
                  <a:gd name="T29" fmla="*/ 35 h 70"/>
                  <a:gd name="T30" fmla="*/ 20 w 50"/>
                  <a:gd name="T31" fmla="*/ 38 h 70"/>
                  <a:gd name="T32" fmla="*/ 14 w 50"/>
                  <a:gd name="T33" fmla="*/ 61 h 70"/>
                  <a:gd name="T34" fmla="*/ 22 w 50"/>
                  <a:gd name="T35" fmla="*/ 67 h 70"/>
                  <a:gd name="T36" fmla="*/ 30 w 50"/>
                  <a:gd name="T37" fmla="*/ 61 h 70"/>
                  <a:gd name="T38" fmla="*/ 20 w 50"/>
                  <a:gd name="T39" fmla="*/ 38 h 70"/>
                  <a:gd name="T40" fmla="*/ 31 w 50"/>
                  <a:gd name="T41" fmla="*/ 27 h 70"/>
                  <a:gd name="T42" fmla="*/ 36 w 50"/>
                  <a:gd name="T43" fmla="*/ 8 h 70"/>
                  <a:gd name="T44" fmla="*/ 28 w 50"/>
                  <a:gd name="T45" fmla="*/ 3 h 70"/>
                  <a:gd name="T46" fmla="*/ 21 w 50"/>
                  <a:gd name="T47" fmla="*/ 8 h 70"/>
                  <a:gd name="T48" fmla="*/ 22 w 50"/>
                  <a:gd name="T49" fmla="*/ 18 h 70"/>
                  <a:gd name="T50" fmla="*/ 31 w 50"/>
                  <a:gd name="T51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0" h="70">
                    <a:moveTo>
                      <a:pt x="17" y="35"/>
                    </a:moveTo>
                    <a:cubicBezTo>
                      <a:pt x="15" y="33"/>
                      <a:pt x="12" y="30"/>
                      <a:pt x="10" y="27"/>
                    </a:cubicBezTo>
                    <a:cubicBezTo>
                      <a:pt x="7" y="22"/>
                      <a:pt x="6" y="17"/>
                      <a:pt x="8" y="11"/>
                    </a:cubicBezTo>
                    <a:cubicBezTo>
                      <a:pt x="10" y="6"/>
                      <a:pt x="14" y="3"/>
                      <a:pt x="19" y="1"/>
                    </a:cubicBezTo>
                    <a:cubicBezTo>
                      <a:pt x="26" y="0"/>
                      <a:pt x="33" y="0"/>
                      <a:pt x="39" y="3"/>
                    </a:cubicBezTo>
                    <a:cubicBezTo>
                      <a:pt x="43" y="5"/>
                      <a:pt x="46" y="8"/>
                      <a:pt x="48" y="12"/>
                    </a:cubicBezTo>
                    <a:cubicBezTo>
                      <a:pt x="50" y="18"/>
                      <a:pt x="48" y="24"/>
                      <a:pt x="42" y="27"/>
                    </a:cubicBezTo>
                    <a:cubicBezTo>
                      <a:pt x="39" y="28"/>
                      <a:pt x="37" y="29"/>
                      <a:pt x="34" y="30"/>
                    </a:cubicBezTo>
                    <a:cubicBezTo>
                      <a:pt x="35" y="31"/>
                      <a:pt x="36" y="32"/>
                      <a:pt x="37" y="33"/>
                    </a:cubicBezTo>
                    <a:cubicBezTo>
                      <a:pt x="40" y="37"/>
                      <a:pt x="43" y="40"/>
                      <a:pt x="44" y="44"/>
                    </a:cubicBezTo>
                    <a:cubicBezTo>
                      <a:pt x="48" y="55"/>
                      <a:pt x="42" y="66"/>
                      <a:pt x="30" y="69"/>
                    </a:cubicBezTo>
                    <a:cubicBezTo>
                      <a:pt x="23" y="70"/>
                      <a:pt x="16" y="69"/>
                      <a:pt x="9" y="65"/>
                    </a:cubicBezTo>
                    <a:cubicBezTo>
                      <a:pt x="3" y="62"/>
                      <a:pt x="0" y="57"/>
                      <a:pt x="1" y="51"/>
                    </a:cubicBezTo>
                    <a:cubicBezTo>
                      <a:pt x="1" y="44"/>
                      <a:pt x="5" y="40"/>
                      <a:pt x="11" y="38"/>
                    </a:cubicBezTo>
                    <a:cubicBezTo>
                      <a:pt x="13" y="37"/>
                      <a:pt x="15" y="36"/>
                      <a:pt x="17" y="35"/>
                    </a:cubicBezTo>
                    <a:close/>
                    <a:moveTo>
                      <a:pt x="20" y="38"/>
                    </a:moveTo>
                    <a:cubicBezTo>
                      <a:pt x="13" y="44"/>
                      <a:pt x="10" y="54"/>
                      <a:pt x="14" y="61"/>
                    </a:cubicBezTo>
                    <a:cubicBezTo>
                      <a:pt x="15" y="65"/>
                      <a:pt x="18" y="67"/>
                      <a:pt x="22" y="67"/>
                    </a:cubicBezTo>
                    <a:cubicBezTo>
                      <a:pt x="26" y="67"/>
                      <a:pt x="28" y="64"/>
                      <a:pt x="30" y="61"/>
                    </a:cubicBezTo>
                    <a:cubicBezTo>
                      <a:pt x="33" y="53"/>
                      <a:pt x="29" y="44"/>
                      <a:pt x="20" y="38"/>
                    </a:cubicBezTo>
                    <a:close/>
                    <a:moveTo>
                      <a:pt x="31" y="27"/>
                    </a:moveTo>
                    <a:cubicBezTo>
                      <a:pt x="37" y="23"/>
                      <a:pt x="39" y="14"/>
                      <a:pt x="36" y="8"/>
                    </a:cubicBezTo>
                    <a:cubicBezTo>
                      <a:pt x="35" y="4"/>
                      <a:pt x="32" y="3"/>
                      <a:pt x="28" y="3"/>
                    </a:cubicBezTo>
                    <a:cubicBezTo>
                      <a:pt x="25" y="3"/>
                      <a:pt x="23" y="5"/>
                      <a:pt x="21" y="8"/>
                    </a:cubicBezTo>
                    <a:cubicBezTo>
                      <a:pt x="20" y="11"/>
                      <a:pt x="20" y="15"/>
                      <a:pt x="22" y="18"/>
                    </a:cubicBezTo>
                    <a:cubicBezTo>
                      <a:pt x="24" y="22"/>
                      <a:pt x="27" y="25"/>
                      <a:pt x="31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Freeform 48"/>
              <p:cNvSpPr>
                <a:spLocks noEditPoints="1"/>
              </p:cNvSpPr>
              <p:nvPr/>
            </p:nvSpPr>
            <p:spPr bwMode="auto">
              <a:xfrm>
                <a:off x="9685651" y="644456"/>
                <a:ext cx="39273" cy="33835"/>
              </a:xfrm>
              <a:custGeom>
                <a:avLst/>
                <a:gdLst>
                  <a:gd name="T0" fmla="*/ 16 w 74"/>
                  <a:gd name="T1" fmla="*/ 63 h 63"/>
                  <a:gd name="T2" fmla="*/ 14 w 74"/>
                  <a:gd name="T3" fmla="*/ 60 h 63"/>
                  <a:gd name="T4" fmla="*/ 3 w 74"/>
                  <a:gd name="T5" fmla="*/ 34 h 63"/>
                  <a:gd name="T6" fmla="*/ 0 w 74"/>
                  <a:gd name="T7" fmla="*/ 18 h 63"/>
                  <a:gd name="T8" fmla="*/ 8 w 74"/>
                  <a:gd name="T9" fmla="*/ 3 h 63"/>
                  <a:gd name="T10" fmla="*/ 25 w 74"/>
                  <a:gd name="T11" fmla="*/ 4 h 63"/>
                  <a:gd name="T12" fmla="*/ 33 w 74"/>
                  <a:gd name="T13" fmla="*/ 13 h 63"/>
                  <a:gd name="T14" fmla="*/ 38 w 74"/>
                  <a:gd name="T15" fmla="*/ 26 h 63"/>
                  <a:gd name="T16" fmla="*/ 42 w 74"/>
                  <a:gd name="T17" fmla="*/ 25 h 63"/>
                  <a:gd name="T18" fmla="*/ 55 w 74"/>
                  <a:gd name="T19" fmla="*/ 19 h 63"/>
                  <a:gd name="T20" fmla="*/ 61 w 74"/>
                  <a:gd name="T21" fmla="*/ 9 h 63"/>
                  <a:gd name="T22" fmla="*/ 61 w 74"/>
                  <a:gd name="T23" fmla="*/ 6 h 63"/>
                  <a:gd name="T24" fmla="*/ 66 w 74"/>
                  <a:gd name="T25" fmla="*/ 16 h 63"/>
                  <a:gd name="T26" fmla="*/ 70 w 74"/>
                  <a:gd name="T27" fmla="*/ 27 h 63"/>
                  <a:gd name="T28" fmla="*/ 73 w 74"/>
                  <a:gd name="T29" fmla="*/ 38 h 63"/>
                  <a:gd name="T30" fmla="*/ 70 w 74"/>
                  <a:gd name="T31" fmla="*/ 34 h 63"/>
                  <a:gd name="T32" fmla="*/ 64 w 74"/>
                  <a:gd name="T33" fmla="*/ 32 h 63"/>
                  <a:gd name="T34" fmla="*/ 58 w 74"/>
                  <a:gd name="T35" fmla="*/ 35 h 63"/>
                  <a:gd name="T36" fmla="*/ 22 w 74"/>
                  <a:gd name="T37" fmla="*/ 50 h 63"/>
                  <a:gd name="T38" fmla="*/ 16 w 74"/>
                  <a:gd name="T39" fmla="*/ 61 h 63"/>
                  <a:gd name="T40" fmla="*/ 16 w 74"/>
                  <a:gd name="T41" fmla="*/ 63 h 63"/>
                  <a:gd name="T42" fmla="*/ 36 w 74"/>
                  <a:gd name="T43" fmla="*/ 27 h 63"/>
                  <a:gd name="T44" fmla="*/ 32 w 74"/>
                  <a:gd name="T45" fmla="*/ 20 h 63"/>
                  <a:gd name="T46" fmla="*/ 21 w 74"/>
                  <a:gd name="T47" fmla="*/ 16 h 63"/>
                  <a:gd name="T48" fmla="*/ 10 w 74"/>
                  <a:gd name="T49" fmla="*/ 21 h 63"/>
                  <a:gd name="T50" fmla="*/ 7 w 74"/>
                  <a:gd name="T51" fmla="*/ 35 h 63"/>
                  <a:gd name="T52" fmla="*/ 13 w 74"/>
                  <a:gd name="T53" fmla="*/ 38 h 63"/>
                  <a:gd name="T54" fmla="*/ 36 w 74"/>
                  <a:gd name="T5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4" h="63">
                    <a:moveTo>
                      <a:pt x="16" y="63"/>
                    </a:moveTo>
                    <a:cubicBezTo>
                      <a:pt x="15" y="62"/>
                      <a:pt x="14" y="61"/>
                      <a:pt x="14" y="60"/>
                    </a:cubicBezTo>
                    <a:cubicBezTo>
                      <a:pt x="10" y="51"/>
                      <a:pt x="7" y="42"/>
                      <a:pt x="3" y="34"/>
                    </a:cubicBezTo>
                    <a:cubicBezTo>
                      <a:pt x="1" y="29"/>
                      <a:pt x="0" y="23"/>
                      <a:pt x="0" y="18"/>
                    </a:cubicBezTo>
                    <a:cubicBezTo>
                      <a:pt x="0" y="11"/>
                      <a:pt x="2" y="6"/>
                      <a:pt x="8" y="3"/>
                    </a:cubicBezTo>
                    <a:cubicBezTo>
                      <a:pt x="14" y="0"/>
                      <a:pt x="19" y="1"/>
                      <a:pt x="25" y="4"/>
                    </a:cubicBezTo>
                    <a:cubicBezTo>
                      <a:pt x="28" y="6"/>
                      <a:pt x="31" y="10"/>
                      <a:pt x="33" y="13"/>
                    </a:cubicBezTo>
                    <a:cubicBezTo>
                      <a:pt x="35" y="17"/>
                      <a:pt x="36" y="22"/>
                      <a:pt x="38" y="26"/>
                    </a:cubicBezTo>
                    <a:cubicBezTo>
                      <a:pt x="40" y="25"/>
                      <a:pt x="41" y="25"/>
                      <a:pt x="42" y="25"/>
                    </a:cubicBezTo>
                    <a:cubicBezTo>
                      <a:pt x="46" y="23"/>
                      <a:pt x="51" y="21"/>
                      <a:pt x="55" y="19"/>
                    </a:cubicBezTo>
                    <a:cubicBezTo>
                      <a:pt x="61" y="16"/>
                      <a:pt x="62" y="15"/>
                      <a:pt x="61" y="9"/>
                    </a:cubicBezTo>
                    <a:cubicBezTo>
                      <a:pt x="61" y="8"/>
                      <a:pt x="61" y="7"/>
                      <a:pt x="61" y="6"/>
                    </a:cubicBezTo>
                    <a:cubicBezTo>
                      <a:pt x="64" y="9"/>
                      <a:pt x="64" y="13"/>
                      <a:pt x="66" y="16"/>
                    </a:cubicBezTo>
                    <a:cubicBezTo>
                      <a:pt x="67" y="20"/>
                      <a:pt x="69" y="23"/>
                      <a:pt x="70" y="27"/>
                    </a:cubicBezTo>
                    <a:cubicBezTo>
                      <a:pt x="71" y="30"/>
                      <a:pt x="74" y="33"/>
                      <a:pt x="73" y="38"/>
                    </a:cubicBezTo>
                    <a:cubicBezTo>
                      <a:pt x="72" y="36"/>
                      <a:pt x="71" y="35"/>
                      <a:pt x="70" y="34"/>
                    </a:cubicBezTo>
                    <a:cubicBezTo>
                      <a:pt x="68" y="32"/>
                      <a:pt x="66" y="31"/>
                      <a:pt x="64" y="32"/>
                    </a:cubicBezTo>
                    <a:cubicBezTo>
                      <a:pt x="62" y="33"/>
                      <a:pt x="60" y="34"/>
                      <a:pt x="58" y="35"/>
                    </a:cubicBezTo>
                    <a:cubicBezTo>
                      <a:pt x="46" y="40"/>
                      <a:pt x="34" y="45"/>
                      <a:pt x="22" y="50"/>
                    </a:cubicBezTo>
                    <a:cubicBezTo>
                      <a:pt x="16" y="53"/>
                      <a:pt x="16" y="54"/>
                      <a:pt x="16" y="61"/>
                    </a:cubicBezTo>
                    <a:cubicBezTo>
                      <a:pt x="16" y="62"/>
                      <a:pt x="16" y="62"/>
                      <a:pt x="16" y="63"/>
                    </a:cubicBezTo>
                    <a:close/>
                    <a:moveTo>
                      <a:pt x="36" y="27"/>
                    </a:moveTo>
                    <a:cubicBezTo>
                      <a:pt x="34" y="25"/>
                      <a:pt x="34" y="22"/>
                      <a:pt x="32" y="20"/>
                    </a:cubicBezTo>
                    <a:cubicBezTo>
                      <a:pt x="29" y="16"/>
                      <a:pt x="25" y="14"/>
                      <a:pt x="21" y="16"/>
                    </a:cubicBezTo>
                    <a:cubicBezTo>
                      <a:pt x="17" y="17"/>
                      <a:pt x="13" y="19"/>
                      <a:pt x="10" y="21"/>
                    </a:cubicBezTo>
                    <a:cubicBezTo>
                      <a:pt x="5" y="24"/>
                      <a:pt x="4" y="30"/>
                      <a:pt x="7" y="35"/>
                    </a:cubicBezTo>
                    <a:cubicBezTo>
                      <a:pt x="9" y="38"/>
                      <a:pt x="10" y="39"/>
                      <a:pt x="13" y="38"/>
                    </a:cubicBezTo>
                    <a:cubicBezTo>
                      <a:pt x="20" y="34"/>
                      <a:pt x="28" y="31"/>
                      <a:pt x="36" y="2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6" name="Freeform 49"/>
              <p:cNvSpPr/>
              <p:nvPr/>
            </p:nvSpPr>
            <p:spPr bwMode="auto">
              <a:xfrm>
                <a:off x="9708611" y="414858"/>
                <a:ext cx="46524" cy="50753"/>
              </a:xfrm>
              <a:custGeom>
                <a:avLst/>
                <a:gdLst>
                  <a:gd name="T0" fmla="*/ 0 w 87"/>
                  <a:gd name="T1" fmla="*/ 51 h 95"/>
                  <a:gd name="T2" fmla="*/ 6 w 87"/>
                  <a:gd name="T3" fmla="*/ 43 h 95"/>
                  <a:gd name="T4" fmla="*/ 22 w 87"/>
                  <a:gd name="T5" fmla="*/ 36 h 95"/>
                  <a:gd name="T6" fmla="*/ 59 w 87"/>
                  <a:gd name="T7" fmla="*/ 36 h 95"/>
                  <a:gd name="T8" fmla="*/ 64 w 87"/>
                  <a:gd name="T9" fmla="*/ 36 h 95"/>
                  <a:gd name="T10" fmla="*/ 62 w 87"/>
                  <a:gd name="T11" fmla="*/ 33 h 95"/>
                  <a:gd name="T12" fmla="*/ 44 w 87"/>
                  <a:gd name="T13" fmla="*/ 18 h 95"/>
                  <a:gd name="T14" fmla="*/ 30 w 87"/>
                  <a:gd name="T15" fmla="*/ 16 h 95"/>
                  <a:gd name="T16" fmla="*/ 29 w 87"/>
                  <a:gd name="T17" fmla="*/ 16 h 95"/>
                  <a:gd name="T18" fmla="*/ 42 w 87"/>
                  <a:gd name="T19" fmla="*/ 0 h 95"/>
                  <a:gd name="T20" fmla="*/ 42 w 87"/>
                  <a:gd name="T21" fmla="*/ 3 h 95"/>
                  <a:gd name="T22" fmla="*/ 44 w 87"/>
                  <a:gd name="T23" fmla="*/ 13 h 95"/>
                  <a:gd name="T24" fmla="*/ 74 w 87"/>
                  <a:gd name="T25" fmla="*/ 38 h 95"/>
                  <a:gd name="T26" fmla="*/ 87 w 87"/>
                  <a:gd name="T27" fmla="*/ 50 h 95"/>
                  <a:gd name="T28" fmla="*/ 83 w 87"/>
                  <a:gd name="T29" fmla="*/ 52 h 95"/>
                  <a:gd name="T30" fmla="*/ 77 w 87"/>
                  <a:gd name="T31" fmla="*/ 52 h 95"/>
                  <a:gd name="T32" fmla="*/ 25 w 87"/>
                  <a:gd name="T33" fmla="*/ 51 h 95"/>
                  <a:gd name="T34" fmla="*/ 19 w 87"/>
                  <a:gd name="T35" fmla="*/ 51 h 95"/>
                  <a:gd name="T36" fmla="*/ 22 w 87"/>
                  <a:gd name="T37" fmla="*/ 55 h 95"/>
                  <a:gd name="T38" fmla="*/ 47 w 87"/>
                  <a:gd name="T39" fmla="*/ 77 h 95"/>
                  <a:gd name="T40" fmla="*/ 61 w 87"/>
                  <a:gd name="T41" fmla="*/ 78 h 95"/>
                  <a:gd name="T42" fmla="*/ 61 w 87"/>
                  <a:gd name="T43" fmla="*/ 77 h 95"/>
                  <a:gd name="T44" fmla="*/ 48 w 87"/>
                  <a:gd name="T45" fmla="*/ 95 h 95"/>
                  <a:gd name="T46" fmla="*/ 49 w 87"/>
                  <a:gd name="T47" fmla="*/ 91 h 95"/>
                  <a:gd name="T48" fmla="*/ 47 w 87"/>
                  <a:gd name="T49" fmla="*/ 82 h 95"/>
                  <a:gd name="T50" fmla="*/ 30 w 87"/>
                  <a:gd name="T51" fmla="*/ 67 h 95"/>
                  <a:gd name="T52" fmla="*/ 15 w 87"/>
                  <a:gd name="T53" fmla="*/ 54 h 95"/>
                  <a:gd name="T54" fmla="*/ 7 w 87"/>
                  <a:gd name="T55" fmla="*/ 51 h 95"/>
                  <a:gd name="T56" fmla="*/ 1 w 87"/>
                  <a:gd name="T57" fmla="*/ 52 h 95"/>
                  <a:gd name="T58" fmla="*/ 0 w 87"/>
                  <a:gd name="T59" fmla="*/ 5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7" h="95">
                    <a:moveTo>
                      <a:pt x="0" y="51"/>
                    </a:moveTo>
                    <a:cubicBezTo>
                      <a:pt x="2" y="49"/>
                      <a:pt x="5" y="46"/>
                      <a:pt x="6" y="43"/>
                    </a:cubicBezTo>
                    <a:cubicBezTo>
                      <a:pt x="10" y="37"/>
                      <a:pt x="15" y="35"/>
                      <a:pt x="22" y="36"/>
                    </a:cubicBezTo>
                    <a:cubicBezTo>
                      <a:pt x="34" y="36"/>
                      <a:pt x="47" y="36"/>
                      <a:pt x="59" y="36"/>
                    </a:cubicBezTo>
                    <a:cubicBezTo>
                      <a:pt x="61" y="36"/>
                      <a:pt x="62" y="36"/>
                      <a:pt x="64" y="36"/>
                    </a:cubicBezTo>
                    <a:cubicBezTo>
                      <a:pt x="63" y="35"/>
                      <a:pt x="63" y="34"/>
                      <a:pt x="62" y="33"/>
                    </a:cubicBezTo>
                    <a:cubicBezTo>
                      <a:pt x="56" y="28"/>
                      <a:pt x="50" y="23"/>
                      <a:pt x="44" y="18"/>
                    </a:cubicBezTo>
                    <a:cubicBezTo>
                      <a:pt x="38" y="12"/>
                      <a:pt x="37" y="12"/>
                      <a:pt x="30" y="16"/>
                    </a:cubicBezTo>
                    <a:cubicBezTo>
                      <a:pt x="30" y="17"/>
                      <a:pt x="30" y="16"/>
                      <a:pt x="29" y="16"/>
                    </a:cubicBezTo>
                    <a:cubicBezTo>
                      <a:pt x="30" y="13"/>
                      <a:pt x="38" y="3"/>
                      <a:pt x="42" y="0"/>
                    </a:cubicBezTo>
                    <a:cubicBezTo>
                      <a:pt x="42" y="2"/>
                      <a:pt x="42" y="2"/>
                      <a:pt x="42" y="3"/>
                    </a:cubicBezTo>
                    <a:cubicBezTo>
                      <a:pt x="40" y="7"/>
                      <a:pt x="41" y="10"/>
                      <a:pt x="44" y="13"/>
                    </a:cubicBezTo>
                    <a:cubicBezTo>
                      <a:pt x="54" y="21"/>
                      <a:pt x="64" y="30"/>
                      <a:pt x="74" y="38"/>
                    </a:cubicBezTo>
                    <a:cubicBezTo>
                      <a:pt x="78" y="42"/>
                      <a:pt x="82" y="46"/>
                      <a:pt x="87" y="50"/>
                    </a:cubicBezTo>
                    <a:cubicBezTo>
                      <a:pt x="85" y="51"/>
                      <a:pt x="84" y="52"/>
                      <a:pt x="83" y="52"/>
                    </a:cubicBezTo>
                    <a:cubicBezTo>
                      <a:pt x="81" y="52"/>
                      <a:pt x="79" y="52"/>
                      <a:pt x="77" y="52"/>
                    </a:cubicBezTo>
                    <a:cubicBezTo>
                      <a:pt x="60" y="52"/>
                      <a:pt x="42" y="52"/>
                      <a:pt x="25" y="51"/>
                    </a:cubicBezTo>
                    <a:cubicBezTo>
                      <a:pt x="23" y="51"/>
                      <a:pt x="22" y="51"/>
                      <a:pt x="19" y="51"/>
                    </a:cubicBezTo>
                    <a:cubicBezTo>
                      <a:pt x="20" y="53"/>
                      <a:pt x="21" y="54"/>
                      <a:pt x="22" y="55"/>
                    </a:cubicBezTo>
                    <a:cubicBezTo>
                      <a:pt x="30" y="62"/>
                      <a:pt x="39" y="69"/>
                      <a:pt x="47" y="77"/>
                    </a:cubicBezTo>
                    <a:cubicBezTo>
                      <a:pt x="51" y="81"/>
                      <a:pt x="55" y="83"/>
                      <a:pt x="61" y="78"/>
                    </a:cubicBezTo>
                    <a:cubicBezTo>
                      <a:pt x="61" y="77"/>
                      <a:pt x="61" y="77"/>
                      <a:pt x="61" y="77"/>
                    </a:cubicBezTo>
                    <a:cubicBezTo>
                      <a:pt x="61" y="80"/>
                      <a:pt x="52" y="92"/>
                      <a:pt x="48" y="95"/>
                    </a:cubicBezTo>
                    <a:cubicBezTo>
                      <a:pt x="48" y="93"/>
                      <a:pt x="48" y="92"/>
                      <a:pt x="49" y="91"/>
                    </a:cubicBezTo>
                    <a:cubicBezTo>
                      <a:pt x="51" y="87"/>
                      <a:pt x="50" y="85"/>
                      <a:pt x="47" y="82"/>
                    </a:cubicBezTo>
                    <a:cubicBezTo>
                      <a:pt x="41" y="77"/>
                      <a:pt x="35" y="72"/>
                      <a:pt x="30" y="67"/>
                    </a:cubicBezTo>
                    <a:cubicBezTo>
                      <a:pt x="25" y="62"/>
                      <a:pt x="20" y="58"/>
                      <a:pt x="15" y="54"/>
                    </a:cubicBezTo>
                    <a:cubicBezTo>
                      <a:pt x="12" y="51"/>
                      <a:pt x="10" y="51"/>
                      <a:pt x="7" y="51"/>
                    </a:cubicBezTo>
                    <a:cubicBezTo>
                      <a:pt x="5" y="52"/>
                      <a:pt x="3" y="52"/>
                      <a:pt x="1" y="52"/>
                    </a:cubicBezTo>
                    <a:cubicBezTo>
                      <a:pt x="0" y="52"/>
                      <a:pt x="0" y="52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Freeform 50"/>
              <p:cNvSpPr>
                <a:spLocks noEditPoints="1"/>
              </p:cNvSpPr>
              <p:nvPr/>
            </p:nvSpPr>
            <p:spPr bwMode="auto">
              <a:xfrm>
                <a:off x="9981712" y="756234"/>
                <a:ext cx="32627" cy="37461"/>
              </a:xfrm>
              <a:custGeom>
                <a:avLst/>
                <a:gdLst>
                  <a:gd name="T0" fmla="*/ 36 w 61"/>
                  <a:gd name="T1" fmla="*/ 26 h 70"/>
                  <a:gd name="T2" fmla="*/ 46 w 61"/>
                  <a:gd name="T3" fmla="*/ 29 h 70"/>
                  <a:gd name="T4" fmla="*/ 60 w 61"/>
                  <a:gd name="T5" fmla="*/ 45 h 70"/>
                  <a:gd name="T6" fmla="*/ 55 w 61"/>
                  <a:gd name="T7" fmla="*/ 59 h 70"/>
                  <a:gd name="T8" fmla="*/ 34 w 61"/>
                  <a:gd name="T9" fmla="*/ 69 h 70"/>
                  <a:gd name="T10" fmla="*/ 21 w 61"/>
                  <a:gd name="T11" fmla="*/ 62 h 70"/>
                  <a:gd name="T12" fmla="*/ 21 w 61"/>
                  <a:gd name="T13" fmla="*/ 46 h 70"/>
                  <a:gd name="T14" fmla="*/ 26 w 61"/>
                  <a:gd name="T15" fmla="*/ 39 h 70"/>
                  <a:gd name="T16" fmla="*/ 17 w 61"/>
                  <a:gd name="T17" fmla="*/ 37 h 70"/>
                  <a:gd name="T18" fmla="*/ 11 w 61"/>
                  <a:gd name="T19" fmla="*/ 8 h 70"/>
                  <a:gd name="T20" fmla="*/ 28 w 61"/>
                  <a:gd name="T21" fmla="*/ 0 h 70"/>
                  <a:gd name="T22" fmla="*/ 42 w 61"/>
                  <a:gd name="T23" fmla="*/ 7 h 70"/>
                  <a:gd name="T24" fmla="*/ 40 w 61"/>
                  <a:gd name="T25" fmla="*/ 21 h 70"/>
                  <a:gd name="T26" fmla="*/ 36 w 61"/>
                  <a:gd name="T27" fmla="*/ 26 h 70"/>
                  <a:gd name="T28" fmla="*/ 29 w 61"/>
                  <a:gd name="T29" fmla="*/ 40 h 70"/>
                  <a:gd name="T30" fmla="*/ 28 w 61"/>
                  <a:gd name="T31" fmla="*/ 48 h 70"/>
                  <a:gd name="T32" fmla="*/ 37 w 61"/>
                  <a:gd name="T33" fmla="*/ 63 h 70"/>
                  <a:gd name="T34" fmla="*/ 46 w 61"/>
                  <a:gd name="T35" fmla="*/ 64 h 70"/>
                  <a:gd name="T36" fmla="*/ 50 w 61"/>
                  <a:gd name="T37" fmla="*/ 55 h 70"/>
                  <a:gd name="T38" fmla="*/ 41 w 61"/>
                  <a:gd name="T39" fmla="*/ 43 h 70"/>
                  <a:gd name="T40" fmla="*/ 29 w 61"/>
                  <a:gd name="T41" fmla="*/ 40 h 70"/>
                  <a:gd name="T42" fmla="*/ 33 w 61"/>
                  <a:gd name="T43" fmla="*/ 26 h 70"/>
                  <a:gd name="T44" fmla="*/ 28 w 61"/>
                  <a:gd name="T45" fmla="*/ 7 h 70"/>
                  <a:gd name="T46" fmla="*/ 22 w 61"/>
                  <a:gd name="T47" fmla="*/ 5 h 70"/>
                  <a:gd name="T48" fmla="*/ 14 w 61"/>
                  <a:gd name="T49" fmla="*/ 10 h 70"/>
                  <a:gd name="T50" fmla="*/ 16 w 61"/>
                  <a:gd name="T51" fmla="*/ 19 h 70"/>
                  <a:gd name="T52" fmla="*/ 33 w 61"/>
                  <a:gd name="T53" fmla="*/ 2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1" h="70">
                    <a:moveTo>
                      <a:pt x="36" y="26"/>
                    </a:moveTo>
                    <a:cubicBezTo>
                      <a:pt x="40" y="27"/>
                      <a:pt x="43" y="28"/>
                      <a:pt x="46" y="29"/>
                    </a:cubicBezTo>
                    <a:cubicBezTo>
                      <a:pt x="54" y="31"/>
                      <a:pt x="59" y="37"/>
                      <a:pt x="60" y="45"/>
                    </a:cubicBezTo>
                    <a:cubicBezTo>
                      <a:pt x="61" y="51"/>
                      <a:pt x="59" y="55"/>
                      <a:pt x="55" y="59"/>
                    </a:cubicBezTo>
                    <a:cubicBezTo>
                      <a:pt x="50" y="65"/>
                      <a:pt x="42" y="69"/>
                      <a:pt x="34" y="69"/>
                    </a:cubicBezTo>
                    <a:cubicBezTo>
                      <a:pt x="28" y="70"/>
                      <a:pt x="24" y="67"/>
                      <a:pt x="21" y="62"/>
                    </a:cubicBezTo>
                    <a:cubicBezTo>
                      <a:pt x="17" y="57"/>
                      <a:pt x="17" y="51"/>
                      <a:pt x="21" y="46"/>
                    </a:cubicBezTo>
                    <a:cubicBezTo>
                      <a:pt x="22" y="44"/>
                      <a:pt x="24" y="42"/>
                      <a:pt x="26" y="39"/>
                    </a:cubicBezTo>
                    <a:cubicBezTo>
                      <a:pt x="23" y="39"/>
                      <a:pt x="20" y="38"/>
                      <a:pt x="17" y="37"/>
                    </a:cubicBezTo>
                    <a:cubicBezTo>
                      <a:pt x="3" y="32"/>
                      <a:pt x="0" y="17"/>
                      <a:pt x="11" y="8"/>
                    </a:cubicBezTo>
                    <a:cubicBezTo>
                      <a:pt x="16" y="4"/>
                      <a:pt x="22" y="1"/>
                      <a:pt x="28" y="0"/>
                    </a:cubicBezTo>
                    <a:cubicBezTo>
                      <a:pt x="34" y="0"/>
                      <a:pt x="39" y="2"/>
                      <a:pt x="42" y="7"/>
                    </a:cubicBezTo>
                    <a:cubicBezTo>
                      <a:pt x="45" y="12"/>
                      <a:pt x="43" y="17"/>
                      <a:pt x="40" y="21"/>
                    </a:cubicBezTo>
                    <a:cubicBezTo>
                      <a:pt x="39" y="23"/>
                      <a:pt x="38" y="24"/>
                      <a:pt x="36" y="26"/>
                    </a:cubicBezTo>
                    <a:close/>
                    <a:moveTo>
                      <a:pt x="29" y="40"/>
                    </a:moveTo>
                    <a:cubicBezTo>
                      <a:pt x="29" y="43"/>
                      <a:pt x="28" y="46"/>
                      <a:pt x="28" y="48"/>
                    </a:cubicBezTo>
                    <a:cubicBezTo>
                      <a:pt x="29" y="54"/>
                      <a:pt x="32" y="59"/>
                      <a:pt x="37" y="63"/>
                    </a:cubicBezTo>
                    <a:cubicBezTo>
                      <a:pt x="40" y="65"/>
                      <a:pt x="43" y="66"/>
                      <a:pt x="46" y="64"/>
                    </a:cubicBezTo>
                    <a:cubicBezTo>
                      <a:pt x="50" y="62"/>
                      <a:pt x="51" y="58"/>
                      <a:pt x="50" y="55"/>
                    </a:cubicBezTo>
                    <a:cubicBezTo>
                      <a:pt x="49" y="49"/>
                      <a:pt x="46" y="45"/>
                      <a:pt x="41" y="43"/>
                    </a:cubicBezTo>
                    <a:cubicBezTo>
                      <a:pt x="37" y="41"/>
                      <a:pt x="34" y="41"/>
                      <a:pt x="29" y="40"/>
                    </a:cubicBezTo>
                    <a:close/>
                    <a:moveTo>
                      <a:pt x="33" y="26"/>
                    </a:moveTo>
                    <a:cubicBezTo>
                      <a:pt x="35" y="18"/>
                      <a:pt x="33" y="12"/>
                      <a:pt x="28" y="7"/>
                    </a:cubicBezTo>
                    <a:cubicBezTo>
                      <a:pt x="26" y="5"/>
                      <a:pt x="24" y="5"/>
                      <a:pt x="22" y="5"/>
                    </a:cubicBezTo>
                    <a:cubicBezTo>
                      <a:pt x="18" y="5"/>
                      <a:pt x="16" y="7"/>
                      <a:pt x="14" y="10"/>
                    </a:cubicBezTo>
                    <a:cubicBezTo>
                      <a:pt x="13" y="13"/>
                      <a:pt x="14" y="16"/>
                      <a:pt x="16" y="19"/>
                    </a:cubicBezTo>
                    <a:cubicBezTo>
                      <a:pt x="21" y="24"/>
                      <a:pt x="26" y="25"/>
                      <a:pt x="33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Freeform 51"/>
              <p:cNvSpPr/>
              <p:nvPr/>
            </p:nvSpPr>
            <p:spPr bwMode="auto">
              <a:xfrm>
                <a:off x="9752718" y="372564"/>
                <a:ext cx="44107" cy="42899"/>
              </a:xfrm>
              <a:custGeom>
                <a:avLst/>
                <a:gdLst>
                  <a:gd name="T0" fmla="*/ 44 w 82"/>
                  <a:gd name="T1" fmla="*/ 0 h 80"/>
                  <a:gd name="T2" fmla="*/ 57 w 82"/>
                  <a:gd name="T3" fmla="*/ 19 h 80"/>
                  <a:gd name="T4" fmla="*/ 53 w 82"/>
                  <a:gd name="T5" fmla="*/ 18 h 80"/>
                  <a:gd name="T6" fmla="*/ 38 w 82"/>
                  <a:gd name="T7" fmla="*/ 14 h 80"/>
                  <a:gd name="T8" fmla="*/ 21 w 82"/>
                  <a:gd name="T9" fmla="*/ 35 h 80"/>
                  <a:gd name="T10" fmla="*/ 44 w 82"/>
                  <a:gd name="T11" fmla="*/ 68 h 80"/>
                  <a:gd name="T12" fmla="*/ 67 w 82"/>
                  <a:gd name="T13" fmla="*/ 66 h 80"/>
                  <a:gd name="T14" fmla="*/ 68 w 82"/>
                  <a:gd name="T15" fmla="*/ 56 h 80"/>
                  <a:gd name="T16" fmla="*/ 62 w 82"/>
                  <a:gd name="T17" fmla="*/ 48 h 80"/>
                  <a:gd name="T18" fmla="*/ 53 w 82"/>
                  <a:gd name="T19" fmla="*/ 46 h 80"/>
                  <a:gd name="T20" fmla="*/ 50 w 82"/>
                  <a:gd name="T21" fmla="*/ 47 h 80"/>
                  <a:gd name="T22" fmla="*/ 58 w 82"/>
                  <a:gd name="T23" fmla="*/ 40 h 80"/>
                  <a:gd name="T24" fmla="*/ 67 w 82"/>
                  <a:gd name="T25" fmla="*/ 33 h 80"/>
                  <a:gd name="T26" fmla="*/ 75 w 82"/>
                  <a:gd name="T27" fmla="*/ 27 h 80"/>
                  <a:gd name="T28" fmla="*/ 76 w 82"/>
                  <a:gd name="T29" fmla="*/ 28 h 80"/>
                  <a:gd name="T30" fmla="*/ 75 w 82"/>
                  <a:gd name="T31" fmla="*/ 29 h 80"/>
                  <a:gd name="T32" fmla="*/ 75 w 82"/>
                  <a:gd name="T33" fmla="*/ 40 h 80"/>
                  <a:gd name="T34" fmla="*/ 82 w 82"/>
                  <a:gd name="T35" fmla="*/ 50 h 80"/>
                  <a:gd name="T36" fmla="*/ 82 w 82"/>
                  <a:gd name="T37" fmla="*/ 52 h 80"/>
                  <a:gd name="T38" fmla="*/ 49 w 82"/>
                  <a:gd name="T39" fmla="*/ 78 h 80"/>
                  <a:gd name="T40" fmla="*/ 31 w 82"/>
                  <a:gd name="T41" fmla="*/ 76 h 80"/>
                  <a:gd name="T42" fmla="*/ 24 w 82"/>
                  <a:gd name="T43" fmla="*/ 15 h 80"/>
                  <a:gd name="T44" fmla="*/ 36 w 82"/>
                  <a:gd name="T45" fmla="*/ 10 h 80"/>
                  <a:gd name="T46" fmla="*/ 39 w 82"/>
                  <a:gd name="T47" fmla="*/ 9 h 80"/>
                  <a:gd name="T48" fmla="*/ 44 w 82"/>
                  <a:gd name="T49" fmla="*/ 2 h 80"/>
                  <a:gd name="T50" fmla="*/ 44 w 82"/>
                  <a:gd name="T51" fmla="*/ 1 h 80"/>
                  <a:gd name="T52" fmla="*/ 44 w 82"/>
                  <a:gd name="T5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2" h="80">
                    <a:moveTo>
                      <a:pt x="44" y="0"/>
                    </a:moveTo>
                    <a:cubicBezTo>
                      <a:pt x="47" y="2"/>
                      <a:pt x="56" y="14"/>
                      <a:pt x="57" y="19"/>
                    </a:cubicBezTo>
                    <a:cubicBezTo>
                      <a:pt x="56" y="20"/>
                      <a:pt x="55" y="18"/>
                      <a:pt x="53" y="18"/>
                    </a:cubicBezTo>
                    <a:cubicBezTo>
                      <a:pt x="48" y="15"/>
                      <a:pt x="43" y="14"/>
                      <a:pt x="38" y="14"/>
                    </a:cubicBezTo>
                    <a:cubicBezTo>
                      <a:pt x="26" y="14"/>
                      <a:pt x="18" y="23"/>
                      <a:pt x="21" y="35"/>
                    </a:cubicBezTo>
                    <a:cubicBezTo>
                      <a:pt x="25" y="48"/>
                      <a:pt x="33" y="60"/>
                      <a:pt x="44" y="68"/>
                    </a:cubicBezTo>
                    <a:cubicBezTo>
                      <a:pt x="52" y="74"/>
                      <a:pt x="60" y="73"/>
                      <a:pt x="67" y="66"/>
                    </a:cubicBezTo>
                    <a:cubicBezTo>
                      <a:pt x="70" y="63"/>
                      <a:pt x="71" y="60"/>
                      <a:pt x="68" y="56"/>
                    </a:cubicBezTo>
                    <a:cubicBezTo>
                      <a:pt x="66" y="54"/>
                      <a:pt x="64" y="51"/>
                      <a:pt x="62" y="48"/>
                    </a:cubicBezTo>
                    <a:cubicBezTo>
                      <a:pt x="59" y="44"/>
                      <a:pt x="58" y="44"/>
                      <a:pt x="53" y="46"/>
                    </a:cubicBezTo>
                    <a:cubicBezTo>
                      <a:pt x="52" y="47"/>
                      <a:pt x="51" y="47"/>
                      <a:pt x="50" y="47"/>
                    </a:cubicBezTo>
                    <a:cubicBezTo>
                      <a:pt x="52" y="44"/>
                      <a:pt x="55" y="42"/>
                      <a:pt x="58" y="40"/>
                    </a:cubicBezTo>
                    <a:cubicBezTo>
                      <a:pt x="61" y="38"/>
                      <a:pt x="64" y="35"/>
                      <a:pt x="67" y="33"/>
                    </a:cubicBezTo>
                    <a:cubicBezTo>
                      <a:pt x="70" y="31"/>
                      <a:pt x="72" y="29"/>
                      <a:pt x="75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8"/>
                      <a:pt x="75" y="29"/>
                      <a:pt x="75" y="29"/>
                    </a:cubicBezTo>
                    <a:cubicBezTo>
                      <a:pt x="72" y="34"/>
                      <a:pt x="71" y="36"/>
                      <a:pt x="75" y="40"/>
                    </a:cubicBezTo>
                    <a:cubicBezTo>
                      <a:pt x="77" y="44"/>
                      <a:pt x="80" y="47"/>
                      <a:pt x="82" y="50"/>
                    </a:cubicBezTo>
                    <a:cubicBezTo>
                      <a:pt x="82" y="51"/>
                      <a:pt x="82" y="51"/>
                      <a:pt x="82" y="52"/>
                    </a:cubicBezTo>
                    <a:cubicBezTo>
                      <a:pt x="74" y="64"/>
                      <a:pt x="64" y="74"/>
                      <a:pt x="49" y="78"/>
                    </a:cubicBezTo>
                    <a:cubicBezTo>
                      <a:pt x="43" y="80"/>
                      <a:pt x="37" y="79"/>
                      <a:pt x="31" y="76"/>
                    </a:cubicBezTo>
                    <a:cubicBezTo>
                      <a:pt x="11" y="66"/>
                      <a:pt x="0" y="35"/>
                      <a:pt x="24" y="15"/>
                    </a:cubicBezTo>
                    <a:cubicBezTo>
                      <a:pt x="27" y="13"/>
                      <a:pt x="32" y="12"/>
                      <a:pt x="36" y="10"/>
                    </a:cubicBezTo>
                    <a:cubicBezTo>
                      <a:pt x="37" y="9"/>
                      <a:pt x="38" y="9"/>
                      <a:pt x="39" y="9"/>
                    </a:cubicBezTo>
                    <a:cubicBezTo>
                      <a:pt x="44" y="7"/>
                      <a:pt x="44" y="7"/>
                      <a:pt x="44" y="2"/>
                    </a:cubicBezTo>
                    <a:cubicBezTo>
                      <a:pt x="44" y="2"/>
                      <a:pt x="44" y="2"/>
                      <a:pt x="44" y="1"/>
                    </a:cubicBezTo>
                    <a:cubicBezTo>
                      <a:pt x="44" y="1"/>
                      <a:pt x="44" y="1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9" name="Freeform 52"/>
              <p:cNvSpPr/>
              <p:nvPr/>
            </p:nvSpPr>
            <p:spPr bwMode="auto">
              <a:xfrm>
                <a:off x="9883226" y="333291"/>
                <a:ext cx="35044" cy="38065"/>
              </a:xfrm>
              <a:custGeom>
                <a:avLst/>
                <a:gdLst>
                  <a:gd name="T0" fmla="*/ 58 w 65"/>
                  <a:gd name="T1" fmla="*/ 69 h 70"/>
                  <a:gd name="T2" fmla="*/ 53 w 65"/>
                  <a:gd name="T3" fmla="*/ 66 h 70"/>
                  <a:gd name="T4" fmla="*/ 25 w 65"/>
                  <a:gd name="T5" fmla="*/ 31 h 70"/>
                  <a:gd name="T6" fmla="*/ 13 w 65"/>
                  <a:gd name="T7" fmla="*/ 17 h 70"/>
                  <a:gd name="T8" fmla="*/ 12 w 65"/>
                  <a:gd name="T9" fmla="*/ 21 h 70"/>
                  <a:gd name="T10" fmla="*/ 12 w 65"/>
                  <a:gd name="T11" fmla="*/ 56 h 70"/>
                  <a:gd name="T12" fmla="*/ 20 w 65"/>
                  <a:gd name="T13" fmla="*/ 66 h 70"/>
                  <a:gd name="T14" fmla="*/ 21 w 65"/>
                  <a:gd name="T15" fmla="*/ 68 h 70"/>
                  <a:gd name="T16" fmla="*/ 0 w 65"/>
                  <a:gd name="T17" fmla="*/ 68 h 70"/>
                  <a:gd name="T18" fmla="*/ 3 w 65"/>
                  <a:gd name="T19" fmla="*/ 66 h 70"/>
                  <a:gd name="T20" fmla="*/ 9 w 65"/>
                  <a:gd name="T21" fmla="*/ 58 h 70"/>
                  <a:gd name="T22" fmla="*/ 9 w 65"/>
                  <a:gd name="T23" fmla="*/ 14 h 70"/>
                  <a:gd name="T24" fmla="*/ 6 w 65"/>
                  <a:gd name="T25" fmla="*/ 8 h 70"/>
                  <a:gd name="T26" fmla="*/ 0 w 65"/>
                  <a:gd name="T27" fmla="*/ 2 h 70"/>
                  <a:gd name="T28" fmla="*/ 10 w 65"/>
                  <a:gd name="T29" fmla="*/ 1 h 70"/>
                  <a:gd name="T30" fmla="*/ 27 w 65"/>
                  <a:gd name="T31" fmla="*/ 9 h 70"/>
                  <a:gd name="T32" fmla="*/ 50 w 65"/>
                  <a:gd name="T33" fmla="*/ 39 h 70"/>
                  <a:gd name="T34" fmla="*/ 54 w 65"/>
                  <a:gd name="T35" fmla="*/ 42 h 70"/>
                  <a:gd name="T36" fmla="*/ 54 w 65"/>
                  <a:gd name="T37" fmla="*/ 38 h 70"/>
                  <a:gd name="T38" fmla="*/ 54 w 65"/>
                  <a:gd name="T39" fmla="*/ 15 h 70"/>
                  <a:gd name="T40" fmla="*/ 46 w 65"/>
                  <a:gd name="T41" fmla="*/ 3 h 70"/>
                  <a:gd name="T42" fmla="*/ 45 w 65"/>
                  <a:gd name="T43" fmla="*/ 3 h 70"/>
                  <a:gd name="T44" fmla="*/ 65 w 65"/>
                  <a:gd name="T45" fmla="*/ 2 h 70"/>
                  <a:gd name="T46" fmla="*/ 63 w 65"/>
                  <a:gd name="T47" fmla="*/ 4 h 70"/>
                  <a:gd name="T48" fmla="*/ 58 w 65"/>
                  <a:gd name="T49" fmla="*/ 12 h 70"/>
                  <a:gd name="T50" fmla="*/ 58 w 65"/>
                  <a:gd name="T51" fmla="*/ 26 h 70"/>
                  <a:gd name="T52" fmla="*/ 58 w 65"/>
                  <a:gd name="T53" fmla="*/ 64 h 70"/>
                  <a:gd name="T54" fmla="*/ 58 w 65"/>
                  <a:gd name="T55" fmla="*/ 69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0">
                    <a:moveTo>
                      <a:pt x="58" y="69"/>
                    </a:moveTo>
                    <a:cubicBezTo>
                      <a:pt x="54" y="70"/>
                      <a:pt x="54" y="68"/>
                      <a:pt x="53" y="66"/>
                    </a:cubicBezTo>
                    <a:cubicBezTo>
                      <a:pt x="43" y="55"/>
                      <a:pt x="34" y="43"/>
                      <a:pt x="25" y="31"/>
                    </a:cubicBezTo>
                    <a:cubicBezTo>
                      <a:pt x="21" y="27"/>
                      <a:pt x="17" y="22"/>
                      <a:pt x="13" y="17"/>
                    </a:cubicBezTo>
                    <a:cubicBezTo>
                      <a:pt x="13" y="19"/>
                      <a:pt x="12" y="20"/>
                      <a:pt x="12" y="21"/>
                    </a:cubicBezTo>
                    <a:cubicBezTo>
                      <a:pt x="12" y="33"/>
                      <a:pt x="12" y="44"/>
                      <a:pt x="12" y="56"/>
                    </a:cubicBezTo>
                    <a:cubicBezTo>
                      <a:pt x="12" y="63"/>
                      <a:pt x="13" y="64"/>
                      <a:pt x="20" y="66"/>
                    </a:cubicBezTo>
                    <a:cubicBezTo>
                      <a:pt x="20" y="67"/>
                      <a:pt x="21" y="67"/>
                      <a:pt x="21" y="68"/>
                    </a:cubicBezTo>
                    <a:cubicBezTo>
                      <a:pt x="18" y="69"/>
                      <a:pt x="5" y="69"/>
                      <a:pt x="0" y="68"/>
                    </a:cubicBezTo>
                    <a:cubicBezTo>
                      <a:pt x="1" y="67"/>
                      <a:pt x="2" y="66"/>
                      <a:pt x="3" y="66"/>
                    </a:cubicBezTo>
                    <a:cubicBezTo>
                      <a:pt x="7" y="65"/>
                      <a:pt x="9" y="63"/>
                      <a:pt x="9" y="58"/>
                    </a:cubicBezTo>
                    <a:cubicBezTo>
                      <a:pt x="9" y="44"/>
                      <a:pt x="9" y="29"/>
                      <a:pt x="9" y="14"/>
                    </a:cubicBezTo>
                    <a:cubicBezTo>
                      <a:pt x="9" y="11"/>
                      <a:pt x="7" y="9"/>
                      <a:pt x="6" y="8"/>
                    </a:cubicBezTo>
                    <a:cubicBezTo>
                      <a:pt x="4" y="6"/>
                      <a:pt x="2" y="4"/>
                      <a:pt x="0" y="2"/>
                    </a:cubicBezTo>
                    <a:cubicBezTo>
                      <a:pt x="4" y="1"/>
                      <a:pt x="7" y="2"/>
                      <a:pt x="10" y="1"/>
                    </a:cubicBezTo>
                    <a:cubicBezTo>
                      <a:pt x="18" y="0"/>
                      <a:pt x="22" y="3"/>
                      <a:pt x="27" y="9"/>
                    </a:cubicBezTo>
                    <a:cubicBezTo>
                      <a:pt x="34" y="19"/>
                      <a:pt x="42" y="29"/>
                      <a:pt x="50" y="39"/>
                    </a:cubicBezTo>
                    <a:cubicBezTo>
                      <a:pt x="51" y="40"/>
                      <a:pt x="52" y="41"/>
                      <a:pt x="54" y="42"/>
                    </a:cubicBezTo>
                    <a:cubicBezTo>
                      <a:pt x="54" y="41"/>
                      <a:pt x="54" y="39"/>
                      <a:pt x="54" y="38"/>
                    </a:cubicBezTo>
                    <a:cubicBezTo>
                      <a:pt x="54" y="30"/>
                      <a:pt x="54" y="23"/>
                      <a:pt x="54" y="15"/>
                    </a:cubicBezTo>
                    <a:cubicBezTo>
                      <a:pt x="54" y="9"/>
                      <a:pt x="53" y="4"/>
                      <a:pt x="46" y="3"/>
                    </a:cubicBezTo>
                    <a:cubicBezTo>
                      <a:pt x="46" y="3"/>
                      <a:pt x="45" y="3"/>
                      <a:pt x="45" y="3"/>
                    </a:cubicBezTo>
                    <a:cubicBezTo>
                      <a:pt x="48" y="1"/>
                      <a:pt x="61" y="1"/>
                      <a:pt x="65" y="2"/>
                    </a:cubicBezTo>
                    <a:cubicBezTo>
                      <a:pt x="64" y="3"/>
                      <a:pt x="64" y="3"/>
                      <a:pt x="63" y="4"/>
                    </a:cubicBezTo>
                    <a:cubicBezTo>
                      <a:pt x="59" y="5"/>
                      <a:pt x="57" y="8"/>
                      <a:pt x="58" y="12"/>
                    </a:cubicBezTo>
                    <a:cubicBezTo>
                      <a:pt x="58" y="17"/>
                      <a:pt x="58" y="22"/>
                      <a:pt x="58" y="26"/>
                    </a:cubicBezTo>
                    <a:cubicBezTo>
                      <a:pt x="58" y="39"/>
                      <a:pt x="58" y="51"/>
                      <a:pt x="58" y="64"/>
                    </a:cubicBezTo>
                    <a:cubicBezTo>
                      <a:pt x="58" y="66"/>
                      <a:pt x="58" y="67"/>
                      <a:pt x="58" y="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0" name="Freeform 53"/>
              <p:cNvSpPr>
                <a:spLocks noEditPoints="1"/>
              </p:cNvSpPr>
              <p:nvPr/>
            </p:nvSpPr>
            <p:spPr bwMode="auto">
              <a:xfrm>
                <a:off x="9926125" y="772547"/>
                <a:ext cx="27190" cy="38669"/>
              </a:xfrm>
              <a:custGeom>
                <a:avLst/>
                <a:gdLst>
                  <a:gd name="T0" fmla="*/ 9 w 50"/>
                  <a:gd name="T1" fmla="*/ 71 h 71"/>
                  <a:gd name="T2" fmla="*/ 31 w 50"/>
                  <a:gd name="T3" fmla="*/ 41 h 71"/>
                  <a:gd name="T4" fmla="*/ 23 w 50"/>
                  <a:gd name="T5" fmla="*/ 44 h 71"/>
                  <a:gd name="T6" fmla="*/ 3 w 50"/>
                  <a:gd name="T7" fmla="*/ 33 h 71"/>
                  <a:gd name="T8" fmla="*/ 3 w 50"/>
                  <a:gd name="T9" fmla="*/ 13 h 71"/>
                  <a:gd name="T10" fmla="*/ 21 w 50"/>
                  <a:gd name="T11" fmla="*/ 1 h 71"/>
                  <a:gd name="T12" fmla="*/ 41 w 50"/>
                  <a:gd name="T13" fmla="*/ 11 h 71"/>
                  <a:gd name="T14" fmla="*/ 34 w 50"/>
                  <a:gd name="T15" fmla="*/ 59 h 71"/>
                  <a:gd name="T16" fmla="*/ 9 w 50"/>
                  <a:gd name="T17" fmla="*/ 71 h 71"/>
                  <a:gd name="T18" fmla="*/ 31 w 50"/>
                  <a:gd name="T19" fmla="*/ 32 h 71"/>
                  <a:gd name="T20" fmla="*/ 32 w 50"/>
                  <a:gd name="T21" fmla="*/ 32 h 71"/>
                  <a:gd name="T22" fmla="*/ 28 w 50"/>
                  <a:gd name="T23" fmla="*/ 12 h 71"/>
                  <a:gd name="T24" fmla="*/ 25 w 50"/>
                  <a:gd name="T25" fmla="*/ 6 h 71"/>
                  <a:gd name="T26" fmla="*/ 19 w 50"/>
                  <a:gd name="T27" fmla="*/ 3 h 71"/>
                  <a:gd name="T28" fmla="*/ 15 w 50"/>
                  <a:gd name="T29" fmla="*/ 8 h 71"/>
                  <a:gd name="T30" fmla="*/ 14 w 50"/>
                  <a:gd name="T31" fmla="*/ 10 h 71"/>
                  <a:gd name="T32" fmla="*/ 18 w 50"/>
                  <a:gd name="T33" fmla="*/ 32 h 71"/>
                  <a:gd name="T34" fmla="*/ 21 w 50"/>
                  <a:gd name="T35" fmla="*/ 37 h 71"/>
                  <a:gd name="T36" fmla="*/ 29 w 50"/>
                  <a:gd name="T37" fmla="*/ 39 h 71"/>
                  <a:gd name="T38" fmla="*/ 31 w 50"/>
                  <a:gd name="T39" fmla="*/ 33 h 71"/>
                  <a:gd name="T40" fmla="*/ 31 w 50"/>
                  <a:gd name="T41" fmla="*/ 3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71">
                    <a:moveTo>
                      <a:pt x="9" y="71"/>
                    </a:moveTo>
                    <a:cubicBezTo>
                      <a:pt x="22" y="66"/>
                      <a:pt x="29" y="55"/>
                      <a:pt x="31" y="41"/>
                    </a:cubicBezTo>
                    <a:cubicBezTo>
                      <a:pt x="28" y="42"/>
                      <a:pt x="26" y="43"/>
                      <a:pt x="23" y="44"/>
                    </a:cubicBezTo>
                    <a:cubicBezTo>
                      <a:pt x="14" y="46"/>
                      <a:pt x="7" y="42"/>
                      <a:pt x="3" y="33"/>
                    </a:cubicBezTo>
                    <a:cubicBezTo>
                      <a:pt x="0" y="26"/>
                      <a:pt x="1" y="19"/>
                      <a:pt x="3" y="13"/>
                    </a:cubicBezTo>
                    <a:cubicBezTo>
                      <a:pt x="7" y="5"/>
                      <a:pt x="13" y="1"/>
                      <a:pt x="21" y="1"/>
                    </a:cubicBezTo>
                    <a:cubicBezTo>
                      <a:pt x="29" y="0"/>
                      <a:pt x="36" y="3"/>
                      <a:pt x="41" y="11"/>
                    </a:cubicBezTo>
                    <a:cubicBezTo>
                      <a:pt x="50" y="26"/>
                      <a:pt x="47" y="47"/>
                      <a:pt x="34" y="59"/>
                    </a:cubicBezTo>
                    <a:cubicBezTo>
                      <a:pt x="28" y="65"/>
                      <a:pt x="17" y="70"/>
                      <a:pt x="9" y="71"/>
                    </a:cubicBezTo>
                    <a:close/>
                    <a:moveTo>
                      <a:pt x="31" y="32"/>
                    </a:moveTo>
                    <a:cubicBezTo>
                      <a:pt x="31" y="32"/>
                      <a:pt x="31" y="32"/>
                      <a:pt x="32" y="32"/>
                    </a:cubicBezTo>
                    <a:cubicBezTo>
                      <a:pt x="30" y="25"/>
                      <a:pt x="29" y="19"/>
                      <a:pt x="28" y="12"/>
                    </a:cubicBezTo>
                    <a:cubicBezTo>
                      <a:pt x="27" y="10"/>
                      <a:pt x="26" y="8"/>
                      <a:pt x="25" y="6"/>
                    </a:cubicBezTo>
                    <a:cubicBezTo>
                      <a:pt x="24" y="4"/>
                      <a:pt x="22" y="3"/>
                      <a:pt x="19" y="3"/>
                    </a:cubicBezTo>
                    <a:cubicBezTo>
                      <a:pt x="17" y="4"/>
                      <a:pt x="15" y="5"/>
                      <a:pt x="15" y="8"/>
                    </a:cubicBezTo>
                    <a:cubicBezTo>
                      <a:pt x="15" y="9"/>
                      <a:pt x="14" y="10"/>
                      <a:pt x="14" y="10"/>
                    </a:cubicBezTo>
                    <a:cubicBezTo>
                      <a:pt x="15" y="18"/>
                      <a:pt x="16" y="25"/>
                      <a:pt x="18" y="32"/>
                    </a:cubicBezTo>
                    <a:cubicBezTo>
                      <a:pt x="19" y="34"/>
                      <a:pt x="20" y="35"/>
                      <a:pt x="21" y="37"/>
                    </a:cubicBezTo>
                    <a:cubicBezTo>
                      <a:pt x="23" y="39"/>
                      <a:pt x="25" y="39"/>
                      <a:pt x="29" y="39"/>
                    </a:cubicBezTo>
                    <a:cubicBezTo>
                      <a:pt x="32" y="38"/>
                      <a:pt x="31" y="35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Freeform 54"/>
              <p:cNvSpPr/>
              <p:nvPr/>
            </p:nvSpPr>
            <p:spPr bwMode="auto">
              <a:xfrm>
                <a:off x="9820389" y="340542"/>
                <a:ext cx="36253" cy="41086"/>
              </a:xfrm>
              <a:custGeom>
                <a:avLst/>
                <a:gdLst>
                  <a:gd name="T0" fmla="*/ 42 w 68"/>
                  <a:gd name="T1" fmla="*/ 7 h 77"/>
                  <a:gd name="T2" fmla="*/ 62 w 68"/>
                  <a:gd name="T3" fmla="*/ 0 h 77"/>
                  <a:gd name="T4" fmla="*/ 60 w 68"/>
                  <a:gd name="T5" fmla="*/ 3 h 77"/>
                  <a:gd name="T6" fmla="*/ 57 w 68"/>
                  <a:gd name="T7" fmla="*/ 12 h 77"/>
                  <a:gd name="T8" fmla="*/ 65 w 68"/>
                  <a:gd name="T9" fmla="*/ 40 h 77"/>
                  <a:gd name="T10" fmla="*/ 67 w 68"/>
                  <a:gd name="T11" fmla="*/ 55 h 77"/>
                  <a:gd name="T12" fmla="*/ 62 w 68"/>
                  <a:gd name="T13" fmla="*/ 68 h 77"/>
                  <a:gd name="T14" fmla="*/ 34 w 68"/>
                  <a:gd name="T15" fmla="*/ 76 h 77"/>
                  <a:gd name="T16" fmla="*/ 21 w 68"/>
                  <a:gd name="T17" fmla="*/ 66 h 77"/>
                  <a:gd name="T18" fmla="*/ 19 w 68"/>
                  <a:gd name="T19" fmla="*/ 60 h 77"/>
                  <a:gd name="T20" fmla="*/ 10 w 68"/>
                  <a:gd name="T21" fmla="*/ 27 h 77"/>
                  <a:gd name="T22" fmla="*/ 9 w 68"/>
                  <a:gd name="T23" fmla="*/ 25 h 77"/>
                  <a:gd name="T24" fmla="*/ 2 w 68"/>
                  <a:gd name="T25" fmla="*/ 20 h 77"/>
                  <a:gd name="T26" fmla="*/ 0 w 68"/>
                  <a:gd name="T27" fmla="*/ 19 h 77"/>
                  <a:gd name="T28" fmla="*/ 27 w 68"/>
                  <a:gd name="T29" fmla="*/ 10 h 77"/>
                  <a:gd name="T30" fmla="*/ 30 w 68"/>
                  <a:gd name="T31" fmla="*/ 10 h 77"/>
                  <a:gd name="T32" fmla="*/ 30 w 68"/>
                  <a:gd name="T33" fmla="*/ 11 h 77"/>
                  <a:gd name="T34" fmla="*/ 27 w 68"/>
                  <a:gd name="T35" fmla="*/ 12 h 77"/>
                  <a:gd name="T36" fmla="*/ 24 w 68"/>
                  <a:gd name="T37" fmla="*/ 20 h 77"/>
                  <a:gd name="T38" fmla="*/ 34 w 68"/>
                  <a:gd name="T39" fmla="*/ 59 h 77"/>
                  <a:gd name="T40" fmla="*/ 35 w 68"/>
                  <a:gd name="T41" fmla="*/ 61 h 77"/>
                  <a:gd name="T42" fmla="*/ 50 w 68"/>
                  <a:gd name="T43" fmla="*/ 70 h 77"/>
                  <a:gd name="T44" fmla="*/ 64 w 68"/>
                  <a:gd name="T45" fmla="*/ 55 h 77"/>
                  <a:gd name="T46" fmla="*/ 63 w 68"/>
                  <a:gd name="T47" fmla="*/ 45 h 77"/>
                  <a:gd name="T48" fmla="*/ 54 w 68"/>
                  <a:gd name="T49" fmla="*/ 15 h 77"/>
                  <a:gd name="T50" fmla="*/ 44 w 68"/>
                  <a:gd name="T51" fmla="*/ 7 h 77"/>
                  <a:gd name="T52" fmla="*/ 42 w 68"/>
                  <a:gd name="T53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8" h="77">
                    <a:moveTo>
                      <a:pt x="42" y="7"/>
                    </a:moveTo>
                    <a:cubicBezTo>
                      <a:pt x="45" y="4"/>
                      <a:pt x="57" y="1"/>
                      <a:pt x="62" y="0"/>
                    </a:cubicBezTo>
                    <a:cubicBezTo>
                      <a:pt x="61" y="1"/>
                      <a:pt x="61" y="2"/>
                      <a:pt x="60" y="3"/>
                    </a:cubicBezTo>
                    <a:cubicBezTo>
                      <a:pt x="57" y="5"/>
                      <a:pt x="56" y="8"/>
                      <a:pt x="57" y="12"/>
                    </a:cubicBezTo>
                    <a:cubicBezTo>
                      <a:pt x="60" y="21"/>
                      <a:pt x="63" y="31"/>
                      <a:pt x="65" y="40"/>
                    </a:cubicBezTo>
                    <a:cubicBezTo>
                      <a:pt x="66" y="45"/>
                      <a:pt x="67" y="50"/>
                      <a:pt x="67" y="55"/>
                    </a:cubicBezTo>
                    <a:cubicBezTo>
                      <a:pt x="68" y="61"/>
                      <a:pt x="66" y="65"/>
                      <a:pt x="62" y="68"/>
                    </a:cubicBezTo>
                    <a:cubicBezTo>
                      <a:pt x="54" y="74"/>
                      <a:pt x="44" y="77"/>
                      <a:pt x="34" y="76"/>
                    </a:cubicBezTo>
                    <a:cubicBezTo>
                      <a:pt x="28" y="75"/>
                      <a:pt x="24" y="72"/>
                      <a:pt x="21" y="66"/>
                    </a:cubicBezTo>
                    <a:cubicBezTo>
                      <a:pt x="20" y="64"/>
                      <a:pt x="19" y="62"/>
                      <a:pt x="19" y="60"/>
                    </a:cubicBezTo>
                    <a:cubicBezTo>
                      <a:pt x="16" y="49"/>
                      <a:pt x="13" y="38"/>
                      <a:pt x="10" y="27"/>
                    </a:cubicBezTo>
                    <a:cubicBezTo>
                      <a:pt x="10" y="27"/>
                      <a:pt x="9" y="26"/>
                      <a:pt x="9" y="25"/>
                    </a:cubicBezTo>
                    <a:cubicBezTo>
                      <a:pt x="8" y="22"/>
                      <a:pt x="6" y="20"/>
                      <a:pt x="2" y="20"/>
                    </a:cubicBezTo>
                    <a:cubicBezTo>
                      <a:pt x="1" y="20"/>
                      <a:pt x="1" y="20"/>
                      <a:pt x="0" y="19"/>
                    </a:cubicBezTo>
                    <a:cubicBezTo>
                      <a:pt x="8" y="15"/>
                      <a:pt x="18" y="13"/>
                      <a:pt x="27" y="10"/>
                    </a:cubicBezTo>
                    <a:cubicBezTo>
                      <a:pt x="28" y="10"/>
                      <a:pt x="29" y="10"/>
                      <a:pt x="30" y="10"/>
                    </a:cubicBezTo>
                    <a:cubicBezTo>
                      <a:pt x="30" y="10"/>
                      <a:pt x="30" y="10"/>
                      <a:pt x="30" y="11"/>
                    </a:cubicBezTo>
                    <a:cubicBezTo>
                      <a:pt x="29" y="11"/>
                      <a:pt x="28" y="12"/>
                      <a:pt x="27" y="12"/>
                    </a:cubicBezTo>
                    <a:cubicBezTo>
                      <a:pt x="24" y="14"/>
                      <a:pt x="23" y="16"/>
                      <a:pt x="24" y="20"/>
                    </a:cubicBezTo>
                    <a:cubicBezTo>
                      <a:pt x="27" y="33"/>
                      <a:pt x="31" y="46"/>
                      <a:pt x="34" y="59"/>
                    </a:cubicBezTo>
                    <a:cubicBezTo>
                      <a:pt x="35" y="60"/>
                      <a:pt x="35" y="60"/>
                      <a:pt x="35" y="61"/>
                    </a:cubicBezTo>
                    <a:cubicBezTo>
                      <a:pt x="38" y="68"/>
                      <a:pt x="43" y="71"/>
                      <a:pt x="50" y="70"/>
                    </a:cubicBezTo>
                    <a:cubicBezTo>
                      <a:pt x="59" y="68"/>
                      <a:pt x="64" y="63"/>
                      <a:pt x="64" y="55"/>
                    </a:cubicBezTo>
                    <a:cubicBezTo>
                      <a:pt x="64" y="51"/>
                      <a:pt x="63" y="48"/>
                      <a:pt x="63" y="45"/>
                    </a:cubicBezTo>
                    <a:cubicBezTo>
                      <a:pt x="60" y="35"/>
                      <a:pt x="57" y="25"/>
                      <a:pt x="54" y="15"/>
                    </a:cubicBezTo>
                    <a:cubicBezTo>
                      <a:pt x="52" y="8"/>
                      <a:pt x="51" y="7"/>
                      <a:pt x="44" y="7"/>
                    </a:cubicBezTo>
                    <a:cubicBezTo>
                      <a:pt x="43" y="7"/>
                      <a:pt x="43" y="7"/>
                      <a:pt x="42" y="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2" name="Freeform 55"/>
              <p:cNvSpPr/>
              <p:nvPr/>
            </p:nvSpPr>
            <p:spPr bwMode="auto">
              <a:xfrm>
                <a:off x="10094698" y="479508"/>
                <a:ext cx="42294" cy="33835"/>
              </a:xfrm>
              <a:custGeom>
                <a:avLst/>
                <a:gdLst>
                  <a:gd name="T0" fmla="*/ 0 w 79"/>
                  <a:gd name="T1" fmla="*/ 22 h 63"/>
                  <a:gd name="T2" fmla="*/ 20 w 79"/>
                  <a:gd name="T3" fmla="*/ 13 h 63"/>
                  <a:gd name="T4" fmla="*/ 20 w 79"/>
                  <a:gd name="T5" fmla="*/ 17 h 63"/>
                  <a:gd name="T6" fmla="*/ 12 w 79"/>
                  <a:gd name="T7" fmla="*/ 26 h 63"/>
                  <a:gd name="T8" fmla="*/ 13 w 79"/>
                  <a:gd name="T9" fmla="*/ 46 h 63"/>
                  <a:gd name="T10" fmla="*/ 24 w 79"/>
                  <a:gd name="T11" fmla="*/ 50 h 63"/>
                  <a:gd name="T12" fmla="*/ 32 w 79"/>
                  <a:gd name="T13" fmla="*/ 42 h 63"/>
                  <a:gd name="T14" fmla="*/ 32 w 79"/>
                  <a:gd name="T15" fmla="*/ 35 h 63"/>
                  <a:gd name="T16" fmla="*/ 35 w 79"/>
                  <a:gd name="T17" fmla="*/ 14 h 63"/>
                  <a:gd name="T18" fmla="*/ 51 w 79"/>
                  <a:gd name="T19" fmla="*/ 1 h 63"/>
                  <a:gd name="T20" fmla="*/ 66 w 79"/>
                  <a:gd name="T21" fmla="*/ 7 h 63"/>
                  <a:gd name="T22" fmla="*/ 73 w 79"/>
                  <a:gd name="T23" fmla="*/ 24 h 63"/>
                  <a:gd name="T24" fmla="*/ 73 w 79"/>
                  <a:gd name="T25" fmla="*/ 28 h 63"/>
                  <a:gd name="T26" fmla="*/ 76 w 79"/>
                  <a:gd name="T27" fmla="*/ 32 h 63"/>
                  <a:gd name="T28" fmla="*/ 79 w 79"/>
                  <a:gd name="T29" fmla="*/ 34 h 63"/>
                  <a:gd name="T30" fmla="*/ 59 w 79"/>
                  <a:gd name="T31" fmla="*/ 42 h 63"/>
                  <a:gd name="T32" fmla="*/ 62 w 79"/>
                  <a:gd name="T33" fmla="*/ 38 h 63"/>
                  <a:gd name="T34" fmla="*/ 69 w 79"/>
                  <a:gd name="T35" fmla="*/ 26 h 63"/>
                  <a:gd name="T36" fmla="*/ 65 w 79"/>
                  <a:gd name="T37" fmla="*/ 12 h 63"/>
                  <a:gd name="T38" fmla="*/ 50 w 79"/>
                  <a:gd name="T39" fmla="*/ 14 h 63"/>
                  <a:gd name="T40" fmla="*/ 49 w 79"/>
                  <a:gd name="T41" fmla="*/ 21 h 63"/>
                  <a:gd name="T42" fmla="*/ 48 w 79"/>
                  <a:gd name="T43" fmla="*/ 39 h 63"/>
                  <a:gd name="T44" fmla="*/ 45 w 79"/>
                  <a:gd name="T45" fmla="*/ 50 h 63"/>
                  <a:gd name="T46" fmla="*/ 15 w 79"/>
                  <a:gd name="T47" fmla="*/ 53 h 63"/>
                  <a:gd name="T48" fmla="*/ 7 w 79"/>
                  <a:gd name="T49" fmla="*/ 34 h 63"/>
                  <a:gd name="T50" fmla="*/ 0 w 79"/>
                  <a:gd name="T51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63">
                    <a:moveTo>
                      <a:pt x="0" y="22"/>
                    </a:moveTo>
                    <a:cubicBezTo>
                      <a:pt x="7" y="19"/>
                      <a:pt x="14" y="16"/>
                      <a:pt x="20" y="13"/>
                    </a:cubicBezTo>
                    <a:cubicBezTo>
                      <a:pt x="22" y="15"/>
                      <a:pt x="21" y="16"/>
                      <a:pt x="20" y="17"/>
                    </a:cubicBezTo>
                    <a:cubicBezTo>
                      <a:pt x="17" y="20"/>
                      <a:pt x="14" y="23"/>
                      <a:pt x="12" y="26"/>
                    </a:cubicBezTo>
                    <a:cubicBezTo>
                      <a:pt x="8" y="33"/>
                      <a:pt x="9" y="39"/>
                      <a:pt x="13" y="46"/>
                    </a:cubicBezTo>
                    <a:cubicBezTo>
                      <a:pt x="16" y="50"/>
                      <a:pt x="19" y="51"/>
                      <a:pt x="24" y="50"/>
                    </a:cubicBezTo>
                    <a:cubicBezTo>
                      <a:pt x="28" y="49"/>
                      <a:pt x="31" y="46"/>
                      <a:pt x="32" y="42"/>
                    </a:cubicBezTo>
                    <a:cubicBezTo>
                      <a:pt x="32" y="40"/>
                      <a:pt x="32" y="37"/>
                      <a:pt x="32" y="35"/>
                    </a:cubicBezTo>
                    <a:cubicBezTo>
                      <a:pt x="33" y="28"/>
                      <a:pt x="33" y="21"/>
                      <a:pt x="35" y="14"/>
                    </a:cubicBezTo>
                    <a:cubicBezTo>
                      <a:pt x="37" y="6"/>
                      <a:pt x="43" y="2"/>
                      <a:pt x="51" y="1"/>
                    </a:cubicBezTo>
                    <a:cubicBezTo>
                      <a:pt x="57" y="0"/>
                      <a:pt x="62" y="3"/>
                      <a:pt x="66" y="7"/>
                    </a:cubicBezTo>
                    <a:cubicBezTo>
                      <a:pt x="70" y="12"/>
                      <a:pt x="72" y="18"/>
                      <a:pt x="73" y="24"/>
                    </a:cubicBezTo>
                    <a:cubicBezTo>
                      <a:pt x="73" y="26"/>
                      <a:pt x="73" y="27"/>
                      <a:pt x="73" y="28"/>
                    </a:cubicBezTo>
                    <a:cubicBezTo>
                      <a:pt x="73" y="30"/>
                      <a:pt x="74" y="32"/>
                      <a:pt x="76" y="32"/>
                    </a:cubicBezTo>
                    <a:cubicBezTo>
                      <a:pt x="77" y="32"/>
                      <a:pt x="78" y="33"/>
                      <a:pt x="79" y="34"/>
                    </a:cubicBezTo>
                    <a:cubicBezTo>
                      <a:pt x="75" y="37"/>
                      <a:pt x="63" y="42"/>
                      <a:pt x="59" y="42"/>
                    </a:cubicBezTo>
                    <a:cubicBezTo>
                      <a:pt x="60" y="40"/>
                      <a:pt x="61" y="39"/>
                      <a:pt x="62" y="38"/>
                    </a:cubicBezTo>
                    <a:cubicBezTo>
                      <a:pt x="65" y="34"/>
                      <a:pt x="68" y="31"/>
                      <a:pt x="69" y="26"/>
                    </a:cubicBezTo>
                    <a:cubicBezTo>
                      <a:pt x="70" y="21"/>
                      <a:pt x="69" y="16"/>
                      <a:pt x="65" y="12"/>
                    </a:cubicBezTo>
                    <a:cubicBezTo>
                      <a:pt x="61" y="7"/>
                      <a:pt x="53" y="8"/>
                      <a:pt x="50" y="14"/>
                    </a:cubicBezTo>
                    <a:cubicBezTo>
                      <a:pt x="49" y="16"/>
                      <a:pt x="49" y="19"/>
                      <a:pt x="49" y="21"/>
                    </a:cubicBezTo>
                    <a:cubicBezTo>
                      <a:pt x="48" y="27"/>
                      <a:pt x="49" y="33"/>
                      <a:pt x="48" y="39"/>
                    </a:cubicBezTo>
                    <a:cubicBezTo>
                      <a:pt x="47" y="42"/>
                      <a:pt x="47" y="46"/>
                      <a:pt x="45" y="50"/>
                    </a:cubicBezTo>
                    <a:cubicBezTo>
                      <a:pt x="39" y="60"/>
                      <a:pt x="24" y="63"/>
                      <a:pt x="15" y="53"/>
                    </a:cubicBezTo>
                    <a:cubicBezTo>
                      <a:pt x="11" y="47"/>
                      <a:pt x="8" y="41"/>
                      <a:pt x="7" y="34"/>
                    </a:cubicBezTo>
                    <a:cubicBezTo>
                      <a:pt x="5" y="27"/>
                      <a:pt x="5" y="27"/>
                      <a:pt x="0" y="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3" name="Freeform 56"/>
              <p:cNvSpPr/>
              <p:nvPr/>
            </p:nvSpPr>
            <p:spPr bwMode="auto">
              <a:xfrm>
                <a:off x="10095302" y="638414"/>
                <a:ext cx="41690" cy="38669"/>
              </a:xfrm>
              <a:custGeom>
                <a:avLst/>
                <a:gdLst>
                  <a:gd name="T0" fmla="*/ 64 w 77"/>
                  <a:gd name="T1" fmla="*/ 40 h 72"/>
                  <a:gd name="T2" fmla="*/ 65 w 77"/>
                  <a:gd name="T3" fmla="*/ 37 h 72"/>
                  <a:gd name="T4" fmla="*/ 59 w 77"/>
                  <a:gd name="T5" fmla="*/ 30 h 72"/>
                  <a:gd name="T6" fmla="*/ 45 w 77"/>
                  <a:gd name="T7" fmla="*/ 32 h 72"/>
                  <a:gd name="T8" fmla="*/ 37 w 77"/>
                  <a:gd name="T9" fmla="*/ 32 h 72"/>
                  <a:gd name="T10" fmla="*/ 33 w 77"/>
                  <a:gd name="T11" fmla="*/ 33 h 72"/>
                  <a:gd name="T12" fmla="*/ 39 w 77"/>
                  <a:gd name="T13" fmla="*/ 41 h 72"/>
                  <a:gd name="T14" fmla="*/ 47 w 77"/>
                  <a:gd name="T15" fmla="*/ 52 h 72"/>
                  <a:gd name="T16" fmla="*/ 50 w 77"/>
                  <a:gd name="T17" fmla="*/ 56 h 72"/>
                  <a:gd name="T18" fmla="*/ 57 w 77"/>
                  <a:gd name="T19" fmla="*/ 55 h 72"/>
                  <a:gd name="T20" fmla="*/ 60 w 77"/>
                  <a:gd name="T21" fmla="*/ 51 h 72"/>
                  <a:gd name="T22" fmla="*/ 53 w 77"/>
                  <a:gd name="T23" fmla="*/ 72 h 72"/>
                  <a:gd name="T24" fmla="*/ 52 w 77"/>
                  <a:gd name="T25" fmla="*/ 71 h 72"/>
                  <a:gd name="T26" fmla="*/ 48 w 77"/>
                  <a:gd name="T27" fmla="*/ 60 h 72"/>
                  <a:gd name="T28" fmla="*/ 31 w 77"/>
                  <a:gd name="T29" fmla="*/ 37 h 72"/>
                  <a:gd name="T30" fmla="*/ 26 w 77"/>
                  <a:gd name="T31" fmla="*/ 33 h 72"/>
                  <a:gd name="T32" fmla="*/ 13 w 77"/>
                  <a:gd name="T33" fmla="*/ 27 h 72"/>
                  <a:gd name="T34" fmla="*/ 2 w 77"/>
                  <a:gd name="T35" fmla="*/ 31 h 72"/>
                  <a:gd name="T36" fmla="*/ 1 w 77"/>
                  <a:gd name="T37" fmla="*/ 32 h 72"/>
                  <a:gd name="T38" fmla="*/ 0 w 77"/>
                  <a:gd name="T39" fmla="*/ 30 h 72"/>
                  <a:gd name="T40" fmla="*/ 12 w 77"/>
                  <a:gd name="T41" fmla="*/ 1 h 72"/>
                  <a:gd name="T42" fmla="*/ 13 w 77"/>
                  <a:gd name="T43" fmla="*/ 0 h 72"/>
                  <a:gd name="T44" fmla="*/ 13 w 77"/>
                  <a:gd name="T45" fmla="*/ 3 h 72"/>
                  <a:gd name="T46" fmla="*/ 18 w 77"/>
                  <a:gd name="T47" fmla="*/ 12 h 72"/>
                  <a:gd name="T48" fmla="*/ 30 w 77"/>
                  <a:gd name="T49" fmla="*/ 17 h 72"/>
                  <a:gd name="T50" fmla="*/ 34 w 77"/>
                  <a:gd name="T51" fmla="*/ 18 h 72"/>
                  <a:gd name="T52" fmla="*/ 67 w 77"/>
                  <a:gd name="T53" fmla="*/ 14 h 72"/>
                  <a:gd name="T54" fmla="*/ 76 w 77"/>
                  <a:gd name="T55" fmla="*/ 8 h 72"/>
                  <a:gd name="T56" fmla="*/ 77 w 77"/>
                  <a:gd name="T57" fmla="*/ 10 h 72"/>
                  <a:gd name="T58" fmla="*/ 66 w 77"/>
                  <a:gd name="T59" fmla="*/ 39 h 72"/>
                  <a:gd name="T60" fmla="*/ 64 w 77"/>
                  <a:gd name="T61" fmla="*/ 4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7" h="72">
                    <a:moveTo>
                      <a:pt x="64" y="40"/>
                    </a:moveTo>
                    <a:cubicBezTo>
                      <a:pt x="65" y="39"/>
                      <a:pt x="65" y="38"/>
                      <a:pt x="65" y="37"/>
                    </a:cubicBezTo>
                    <a:cubicBezTo>
                      <a:pt x="67" y="31"/>
                      <a:pt x="66" y="30"/>
                      <a:pt x="59" y="30"/>
                    </a:cubicBezTo>
                    <a:cubicBezTo>
                      <a:pt x="54" y="31"/>
                      <a:pt x="50" y="31"/>
                      <a:pt x="45" y="32"/>
                    </a:cubicBezTo>
                    <a:cubicBezTo>
                      <a:pt x="42" y="32"/>
                      <a:pt x="40" y="32"/>
                      <a:pt x="37" y="32"/>
                    </a:cubicBezTo>
                    <a:cubicBezTo>
                      <a:pt x="36" y="33"/>
                      <a:pt x="35" y="33"/>
                      <a:pt x="33" y="33"/>
                    </a:cubicBezTo>
                    <a:cubicBezTo>
                      <a:pt x="35" y="36"/>
                      <a:pt x="37" y="39"/>
                      <a:pt x="39" y="41"/>
                    </a:cubicBezTo>
                    <a:cubicBezTo>
                      <a:pt x="41" y="45"/>
                      <a:pt x="44" y="48"/>
                      <a:pt x="47" y="52"/>
                    </a:cubicBezTo>
                    <a:cubicBezTo>
                      <a:pt x="48" y="53"/>
                      <a:pt x="49" y="55"/>
                      <a:pt x="50" y="56"/>
                    </a:cubicBezTo>
                    <a:cubicBezTo>
                      <a:pt x="53" y="58"/>
                      <a:pt x="55" y="58"/>
                      <a:pt x="57" y="55"/>
                    </a:cubicBezTo>
                    <a:cubicBezTo>
                      <a:pt x="58" y="54"/>
                      <a:pt x="59" y="53"/>
                      <a:pt x="60" y="51"/>
                    </a:cubicBezTo>
                    <a:cubicBezTo>
                      <a:pt x="60" y="55"/>
                      <a:pt x="56" y="68"/>
                      <a:pt x="53" y="72"/>
                    </a:cubicBezTo>
                    <a:cubicBezTo>
                      <a:pt x="53" y="71"/>
                      <a:pt x="52" y="71"/>
                      <a:pt x="52" y="71"/>
                    </a:cubicBezTo>
                    <a:cubicBezTo>
                      <a:pt x="52" y="67"/>
                      <a:pt x="50" y="64"/>
                      <a:pt x="48" y="60"/>
                    </a:cubicBezTo>
                    <a:cubicBezTo>
                      <a:pt x="42" y="53"/>
                      <a:pt x="37" y="45"/>
                      <a:pt x="31" y="37"/>
                    </a:cubicBezTo>
                    <a:cubicBezTo>
                      <a:pt x="30" y="35"/>
                      <a:pt x="29" y="34"/>
                      <a:pt x="26" y="33"/>
                    </a:cubicBezTo>
                    <a:cubicBezTo>
                      <a:pt x="22" y="31"/>
                      <a:pt x="17" y="29"/>
                      <a:pt x="13" y="27"/>
                    </a:cubicBezTo>
                    <a:cubicBezTo>
                      <a:pt x="7" y="25"/>
                      <a:pt x="6" y="25"/>
                      <a:pt x="2" y="31"/>
                    </a:cubicBezTo>
                    <a:cubicBezTo>
                      <a:pt x="2" y="31"/>
                      <a:pt x="1" y="31"/>
                      <a:pt x="1" y="32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4" y="20"/>
                      <a:pt x="8" y="11"/>
                      <a:pt x="12" y="1"/>
                    </a:cubicBezTo>
                    <a:cubicBezTo>
                      <a:pt x="12" y="1"/>
                      <a:pt x="12" y="0"/>
                      <a:pt x="13" y="0"/>
                    </a:cubicBezTo>
                    <a:cubicBezTo>
                      <a:pt x="13" y="1"/>
                      <a:pt x="13" y="2"/>
                      <a:pt x="13" y="3"/>
                    </a:cubicBezTo>
                    <a:cubicBezTo>
                      <a:pt x="12" y="8"/>
                      <a:pt x="13" y="10"/>
                      <a:pt x="18" y="12"/>
                    </a:cubicBezTo>
                    <a:cubicBezTo>
                      <a:pt x="22" y="14"/>
                      <a:pt x="26" y="16"/>
                      <a:pt x="30" y="17"/>
                    </a:cubicBezTo>
                    <a:cubicBezTo>
                      <a:pt x="31" y="18"/>
                      <a:pt x="33" y="18"/>
                      <a:pt x="34" y="18"/>
                    </a:cubicBezTo>
                    <a:cubicBezTo>
                      <a:pt x="45" y="17"/>
                      <a:pt x="56" y="15"/>
                      <a:pt x="67" y="14"/>
                    </a:cubicBezTo>
                    <a:cubicBezTo>
                      <a:pt x="70" y="13"/>
                      <a:pt x="74" y="12"/>
                      <a:pt x="76" y="8"/>
                    </a:cubicBezTo>
                    <a:cubicBezTo>
                      <a:pt x="77" y="9"/>
                      <a:pt x="77" y="10"/>
                      <a:pt x="77" y="10"/>
                    </a:cubicBezTo>
                    <a:cubicBezTo>
                      <a:pt x="74" y="20"/>
                      <a:pt x="70" y="29"/>
                      <a:pt x="66" y="39"/>
                    </a:cubicBezTo>
                    <a:cubicBezTo>
                      <a:pt x="66" y="39"/>
                      <a:pt x="66" y="39"/>
                      <a:pt x="64" y="4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4" name="Freeform 57"/>
              <p:cNvSpPr/>
              <p:nvPr/>
            </p:nvSpPr>
            <p:spPr bwMode="auto">
              <a:xfrm>
                <a:off x="10110407" y="578597"/>
                <a:ext cx="36856" cy="32627"/>
              </a:xfrm>
              <a:custGeom>
                <a:avLst/>
                <a:gdLst>
                  <a:gd name="T0" fmla="*/ 5 w 68"/>
                  <a:gd name="T1" fmla="*/ 10 h 61"/>
                  <a:gd name="T2" fmla="*/ 5 w 68"/>
                  <a:gd name="T3" fmla="*/ 13 h 61"/>
                  <a:gd name="T4" fmla="*/ 12 w 68"/>
                  <a:gd name="T5" fmla="*/ 20 h 61"/>
                  <a:gd name="T6" fmla="*/ 37 w 68"/>
                  <a:gd name="T7" fmla="*/ 22 h 61"/>
                  <a:gd name="T8" fmla="*/ 61 w 68"/>
                  <a:gd name="T9" fmla="*/ 23 h 61"/>
                  <a:gd name="T10" fmla="*/ 64 w 68"/>
                  <a:gd name="T11" fmla="*/ 23 h 61"/>
                  <a:gd name="T12" fmla="*/ 63 w 68"/>
                  <a:gd name="T13" fmla="*/ 14 h 61"/>
                  <a:gd name="T14" fmla="*/ 58 w 68"/>
                  <a:gd name="T15" fmla="*/ 6 h 61"/>
                  <a:gd name="T16" fmla="*/ 50 w 68"/>
                  <a:gd name="T17" fmla="*/ 1 h 61"/>
                  <a:gd name="T18" fmla="*/ 68 w 68"/>
                  <a:gd name="T19" fmla="*/ 2 h 61"/>
                  <a:gd name="T20" fmla="*/ 64 w 68"/>
                  <a:gd name="T21" fmla="*/ 61 h 61"/>
                  <a:gd name="T22" fmla="*/ 46 w 68"/>
                  <a:gd name="T23" fmla="*/ 60 h 61"/>
                  <a:gd name="T24" fmla="*/ 47 w 68"/>
                  <a:gd name="T25" fmla="*/ 57 h 61"/>
                  <a:gd name="T26" fmla="*/ 49 w 68"/>
                  <a:gd name="T27" fmla="*/ 57 h 61"/>
                  <a:gd name="T28" fmla="*/ 63 w 68"/>
                  <a:gd name="T29" fmla="*/ 40 h 61"/>
                  <a:gd name="T30" fmla="*/ 60 w 68"/>
                  <a:gd name="T31" fmla="*/ 39 h 61"/>
                  <a:gd name="T32" fmla="*/ 17 w 68"/>
                  <a:gd name="T33" fmla="*/ 36 h 61"/>
                  <a:gd name="T34" fmla="*/ 12 w 68"/>
                  <a:gd name="T35" fmla="*/ 35 h 61"/>
                  <a:gd name="T36" fmla="*/ 3 w 68"/>
                  <a:gd name="T37" fmla="*/ 41 h 61"/>
                  <a:gd name="T38" fmla="*/ 2 w 68"/>
                  <a:gd name="T39" fmla="*/ 45 h 61"/>
                  <a:gd name="T40" fmla="*/ 2 w 68"/>
                  <a:gd name="T41" fmla="*/ 36 h 61"/>
                  <a:gd name="T42" fmla="*/ 2 w 68"/>
                  <a:gd name="T43" fmla="*/ 27 h 61"/>
                  <a:gd name="T44" fmla="*/ 3 w 68"/>
                  <a:gd name="T45" fmla="*/ 18 h 61"/>
                  <a:gd name="T46" fmla="*/ 4 w 68"/>
                  <a:gd name="T47" fmla="*/ 9 h 61"/>
                  <a:gd name="T48" fmla="*/ 5 w 68"/>
                  <a:gd name="T49" fmla="*/ 1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8" h="61">
                    <a:moveTo>
                      <a:pt x="5" y="10"/>
                    </a:moveTo>
                    <a:cubicBezTo>
                      <a:pt x="5" y="11"/>
                      <a:pt x="5" y="12"/>
                      <a:pt x="5" y="13"/>
                    </a:cubicBezTo>
                    <a:cubicBezTo>
                      <a:pt x="6" y="17"/>
                      <a:pt x="8" y="19"/>
                      <a:pt x="12" y="20"/>
                    </a:cubicBezTo>
                    <a:cubicBezTo>
                      <a:pt x="20" y="20"/>
                      <a:pt x="29" y="21"/>
                      <a:pt x="37" y="22"/>
                    </a:cubicBezTo>
                    <a:cubicBezTo>
                      <a:pt x="45" y="22"/>
                      <a:pt x="53" y="23"/>
                      <a:pt x="61" y="23"/>
                    </a:cubicBezTo>
                    <a:cubicBezTo>
                      <a:pt x="62" y="23"/>
                      <a:pt x="63" y="23"/>
                      <a:pt x="64" y="23"/>
                    </a:cubicBezTo>
                    <a:cubicBezTo>
                      <a:pt x="65" y="20"/>
                      <a:pt x="64" y="17"/>
                      <a:pt x="63" y="14"/>
                    </a:cubicBezTo>
                    <a:cubicBezTo>
                      <a:pt x="62" y="10"/>
                      <a:pt x="61" y="8"/>
                      <a:pt x="58" y="6"/>
                    </a:cubicBezTo>
                    <a:cubicBezTo>
                      <a:pt x="55" y="4"/>
                      <a:pt x="52" y="3"/>
                      <a:pt x="50" y="1"/>
                    </a:cubicBezTo>
                    <a:cubicBezTo>
                      <a:pt x="56" y="0"/>
                      <a:pt x="62" y="1"/>
                      <a:pt x="68" y="2"/>
                    </a:cubicBezTo>
                    <a:cubicBezTo>
                      <a:pt x="67" y="21"/>
                      <a:pt x="65" y="41"/>
                      <a:pt x="64" y="61"/>
                    </a:cubicBezTo>
                    <a:cubicBezTo>
                      <a:pt x="58" y="61"/>
                      <a:pt x="52" y="61"/>
                      <a:pt x="46" y="60"/>
                    </a:cubicBezTo>
                    <a:cubicBezTo>
                      <a:pt x="46" y="59"/>
                      <a:pt x="46" y="58"/>
                      <a:pt x="47" y="57"/>
                    </a:cubicBezTo>
                    <a:cubicBezTo>
                      <a:pt x="47" y="57"/>
                      <a:pt x="48" y="57"/>
                      <a:pt x="49" y="57"/>
                    </a:cubicBezTo>
                    <a:cubicBezTo>
                      <a:pt x="58" y="55"/>
                      <a:pt x="63" y="50"/>
                      <a:pt x="63" y="40"/>
                    </a:cubicBezTo>
                    <a:cubicBezTo>
                      <a:pt x="62" y="39"/>
                      <a:pt x="61" y="39"/>
                      <a:pt x="60" y="39"/>
                    </a:cubicBezTo>
                    <a:cubicBezTo>
                      <a:pt x="46" y="38"/>
                      <a:pt x="31" y="37"/>
                      <a:pt x="17" y="36"/>
                    </a:cubicBezTo>
                    <a:cubicBezTo>
                      <a:pt x="15" y="36"/>
                      <a:pt x="13" y="35"/>
                      <a:pt x="12" y="35"/>
                    </a:cubicBezTo>
                    <a:cubicBezTo>
                      <a:pt x="7" y="35"/>
                      <a:pt x="4" y="36"/>
                      <a:pt x="3" y="41"/>
                    </a:cubicBezTo>
                    <a:cubicBezTo>
                      <a:pt x="3" y="42"/>
                      <a:pt x="3" y="43"/>
                      <a:pt x="2" y="45"/>
                    </a:cubicBezTo>
                    <a:cubicBezTo>
                      <a:pt x="0" y="41"/>
                      <a:pt x="2" y="38"/>
                      <a:pt x="2" y="36"/>
                    </a:cubicBezTo>
                    <a:cubicBezTo>
                      <a:pt x="2" y="33"/>
                      <a:pt x="2" y="30"/>
                      <a:pt x="2" y="27"/>
                    </a:cubicBezTo>
                    <a:cubicBezTo>
                      <a:pt x="2" y="24"/>
                      <a:pt x="2" y="21"/>
                      <a:pt x="3" y="18"/>
                    </a:cubicBezTo>
                    <a:cubicBezTo>
                      <a:pt x="3" y="15"/>
                      <a:pt x="2" y="12"/>
                      <a:pt x="4" y="9"/>
                    </a:cubicBezTo>
                    <a:cubicBezTo>
                      <a:pt x="4" y="9"/>
                      <a:pt x="4" y="10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5" name="Freeform 58"/>
              <p:cNvSpPr/>
              <p:nvPr/>
            </p:nvSpPr>
            <p:spPr bwMode="auto">
              <a:xfrm>
                <a:off x="9988358" y="347792"/>
                <a:ext cx="33231" cy="41690"/>
              </a:xfrm>
              <a:custGeom>
                <a:avLst/>
                <a:gdLst>
                  <a:gd name="T0" fmla="*/ 6 w 61"/>
                  <a:gd name="T1" fmla="*/ 77 h 77"/>
                  <a:gd name="T2" fmla="*/ 5 w 61"/>
                  <a:gd name="T3" fmla="*/ 71 h 77"/>
                  <a:gd name="T4" fmla="*/ 5 w 61"/>
                  <a:gd name="T5" fmla="*/ 14 h 77"/>
                  <a:gd name="T6" fmla="*/ 0 w 61"/>
                  <a:gd name="T7" fmla="*/ 1 h 77"/>
                  <a:gd name="T8" fmla="*/ 29 w 61"/>
                  <a:gd name="T9" fmla="*/ 14 h 77"/>
                  <a:gd name="T10" fmla="*/ 25 w 61"/>
                  <a:gd name="T11" fmla="*/ 13 h 77"/>
                  <a:gd name="T12" fmla="*/ 20 w 61"/>
                  <a:gd name="T13" fmla="*/ 16 h 77"/>
                  <a:gd name="T14" fmla="*/ 20 w 61"/>
                  <a:gd name="T15" fmla="*/ 19 h 77"/>
                  <a:gd name="T16" fmla="*/ 19 w 61"/>
                  <a:gd name="T17" fmla="*/ 55 h 77"/>
                  <a:gd name="T18" fmla="*/ 20 w 61"/>
                  <a:gd name="T19" fmla="*/ 57 h 77"/>
                  <a:gd name="T20" fmla="*/ 21 w 61"/>
                  <a:gd name="T21" fmla="*/ 57 h 77"/>
                  <a:gd name="T22" fmla="*/ 45 w 61"/>
                  <a:gd name="T23" fmla="*/ 31 h 77"/>
                  <a:gd name="T24" fmla="*/ 45 w 61"/>
                  <a:gd name="T25" fmla="*/ 31 h 77"/>
                  <a:gd name="T26" fmla="*/ 44 w 61"/>
                  <a:gd name="T27" fmla="*/ 21 h 77"/>
                  <a:gd name="T28" fmla="*/ 43 w 61"/>
                  <a:gd name="T29" fmla="*/ 19 h 77"/>
                  <a:gd name="T30" fmla="*/ 61 w 61"/>
                  <a:gd name="T31" fmla="*/ 26 h 77"/>
                  <a:gd name="T32" fmla="*/ 59 w 61"/>
                  <a:gd name="T33" fmla="*/ 27 h 77"/>
                  <a:gd name="T34" fmla="*/ 49 w 61"/>
                  <a:gd name="T35" fmla="*/ 32 h 77"/>
                  <a:gd name="T36" fmla="*/ 10 w 61"/>
                  <a:gd name="T37" fmla="*/ 73 h 77"/>
                  <a:gd name="T38" fmla="*/ 6 w 61"/>
                  <a:gd name="T39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" h="77">
                    <a:moveTo>
                      <a:pt x="6" y="77"/>
                    </a:moveTo>
                    <a:cubicBezTo>
                      <a:pt x="5" y="74"/>
                      <a:pt x="5" y="73"/>
                      <a:pt x="5" y="71"/>
                    </a:cubicBezTo>
                    <a:cubicBezTo>
                      <a:pt x="5" y="52"/>
                      <a:pt x="5" y="33"/>
                      <a:pt x="5" y="14"/>
                    </a:cubicBezTo>
                    <a:cubicBezTo>
                      <a:pt x="5" y="9"/>
                      <a:pt x="5" y="4"/>
                      <a:pt x="0" y="1"/>
                    </a:cubicBezTo>
                    <a:cubicBezTo>
                      <a:pt x="4" y="0"/>
                      <a:pt x="26" y="10"/>
                      <a:pt x="29" y="14"/>
                    </a:cubicBezTo>
                    <a:cubicBezTo>
                      <a:pt x="28" y="13"/>
                      <a:pt x="27" y="13"/>
                      <a:pt x="25" y="13"/>
                    </a:cubicBezTo>
                    <a:cubicBezTo>
                      <a:pt x="22" y="12"/>
                      <a:pt x="21" y="13"/>
                      <a:pt x="20" y="16"/>
                    </a:cubicBezTo>
                    <a:cubicBezTo>
                      <a:pt x="20" y="17"/>
                      <a:pt x="20" y="18"/>
                      <a:pt x="20" y="19"/>
                    </a:cubicBezTo>
                    <a:cubicBezTo>
                      <a:pt x="19" y="31"/>
                      <a:pt x="19" y="43"/>
                      <a:pt x="19" y="55"/>
                    </a:cubicBezTo>
                    <a:cubicBezTo>
                      <a:pt x="19" y="55"/>
                      <a:pt x="19" y="56"/>
                      <a:pt x="20" y="57"/>
                    </a:cubicBezTo>
                    <a:cubicBezTo>
                      <a:pt x="20" y="57"/>
                      <a:pt x="21" y="57"/>
                      <a:pt x="21" y="57"/>
                    </a:cubicBezTo>
                    <a:cubicBezTo>
                      <a:pt x="29" y="48"/>
                      <a:pt x="37" y="40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9" y="26"/>
                      <a:pt x="49" y="24"/>
                      <a:pt x="44" y="21"/>
                    </a:cubicBezTo>
                    <a:cubicBezTo>
                      <a:pt x="43" y="20"/>
                      <a:pt x="43" y="20"/>
                      <a:pt x="43" y="19"/>
                    </a:cubicBezTo>
                    <a:cubicBezTo>
                      <a:pt x="49" y="20"/>
                      <a:pt x="55" y="23"/>
                      <a:pt x="61" y="26"/>
                    </a:cubicBezTo>
                    <a:cubicBezTo>
                      <a:pt x="60" y="27"/>
                      <a:pt x="60" y="27"/>
                      <a:pt x="59" y="27"/>
                    </a:cubicBezTo>
                    <a:cubicBezTo>
                      <a:pt x="55" y="27"/>
                      <a:pt x="52" y="29"/>
                      <a:pt x="49" y="32"/>
                    </a:cubicBezTo>
                    <a:cubicBezTo>
                      <a:pt x="36" y="46"/>
                      <a:pt x="23" y="60"/>
                      <a:pt x="10" y="73"/>
                    </a:cubicBezTo>
                    <a:cubicBezTo>
                      <a:pt x="9" y="74"/>
                      <a:pt x="8" y="75"/>
                      <a:pt x="6" y="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Freeform 59"/>
              <p:cNvSpPr/>
              <p:nvPr/>
            </p:nvSpPr>
            <p:spPr bwMode="auto">
              <a:xfrm>
                <a:off x="9686859" y="468633"/>
                <a:ext cx="38065" cy="33231"/>
              </a:xfrm>
              <a:custGeom>
                <a:avLst/>
                <a:gdLst>
                  <a:gd name="T0" fmla="*/ 0 w 71"/>
                  <a:gd name="T1" fmla="*/ 32 h 61"/>
                  <a:gd name="T2" fmla="*/ 15 w 71"/>
                  <a:gd name="T3" fmla="*/ 0 h 61"/>
                  <a:gd name="T4" fmla="*/ 14 w 71"/>
                  <a:gd name="T5" fmla="*/ 3 h 61"/>
                  <a:gd name="T6" fmla="*/ 19 w 71"/>
                  <a:gd name="T7" fmla="*/ 13 h 61"/>
                  <a:gd name="T8" fmla="*/ 58 w 71"/>
                  <a:gd name="T9" fmla="*/ 33 h 61"/>
                  <a:gd name="T10" fmla="*/ 68 w 71"/>
                  <a:gd name="T11" fmla="*/ 31 h 61"/>
                  <a:gd name="T12" fmla="*/ 71 w 71"/>
                  <a:gd name="T13" fmla="*/ 28 h 61"/>
                  <a:gd name="T14" fmla="*/ 56 w 71"/>
                  <a:gd name="T15" fmla="*/ 61 h 61"/>
                  <a:gd name="T16" fmla="*/ 56 w 71"/>
                  <a:gd name="T17" fmla="*/ 57 h 61"/>
                  <a:gd name="T18" fmla="*/ 52 w 71"/>
                  <a:gd name="T19" fmla="*/ 47 h 61"/>
                  <a:gd name="T20" fmla="*/ 13 w 71"/>
                  <a:gd name="T21" fmla="*/ 28 h 61"/>
                  <a:gd name="T22" fmla="*/ 1 w 71"/>
                  <a:gd name="T23" fmla="*/ 30 h 61"/>
                  <a:gd name="T24" fmla="*/ 0 w 71"/>
                  <a:gd name="T2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61">
                    <a:moveTo>
                      <a:pt x="0" y="32"/>
                    </a:moveTo>
                    <a:cubicBezTo>
                      <a:pt x="0" y="27"/>
                      <a:pt x="11" y="4"/>
                      <a:pt x="15" y="0"/>
                    </a:cubicBezTo>
                    <a:cubicBezTo>
                      <a:pt x="14" y="1"/>
                      <a:pt x="14" y="2"/>
                      <a:pt x="14" y="3"/>
                    </a:cubicBezTo>
                    <a:cubicBezTo>
                      <a:pt x="13" y="9"/>
                      <a:pt x="14" y="11"/>
                      <a:pt x="19" y="13"/>
                    </a:cubicBezTo>
                    <a:cubicBezTo>
                      <a:pt x="32" y="20"/>
                      <a:pt x="45" y="27"/>
                      <a:pt x="58" y="33"/>
                    </a:cubicBezTo>
                    <a:cubicBezTo>
                      <a:pt x="63" y="36"/>
                      <a:pt x="65" y="35"/>
                      <a:pt x="68" y="31"/>
                    </a:cubicBezTo>
                    <a:cubicBezTo>
                      <a:pt x="69" y="30"/>
                      <a:pt x="70" y="29"/>
                      <a:pt x="71" y="28"/>
                    </a:cubicBezTo>
                    <a:cubicBezTo>
                      <a:pt x="70" y="32"/>
                      <a:pt x="60" y="56"/>
                      <a:pt x="56" y="61"/>
                    </a:cubicBezTo>
                    <a:cubicBezTo>
                      <a:pt x="56" y="59"/>
                      <a:pt x="56" y="58"/>
                      <a:pt x="56" y="57"/>
                    </a:cubicBezTo>
                    <a:cubicBezTo>
                      <a:pt x="57" y="52"/>
                      <a:pt x="56" y="50"/>
                      <a:pt x="52" y="47"/>
                    </a:cubicBezTo>
                    <a:cubicBezTo>
                      <a:pt x="39" y="41"/>
                      <a:pt x="26" y="34"/>
                      <a:pt x="13" y="28"/>
                    </a:cubicBezTo>
                    <a:cubicBezTo>
                      <a:pt x="7" y="25"/>
                      <a:pt x="6" y="25"/>
                      <a:pt x="1" y="30"/>
                    </a:cubicBezTo>
                    <a:cubicBezTo>
                      <a:pt x="1" y="31"/>
                      <a:pt x="1" y="31"/>
                      <a:pt x="0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7" name="Freeform 60"/>
              <p:cNvSpPr/>
              <p:nvPr/>
            </p:nvSpPr>
            <p:spPr bwMode="auto">
              <a:xfrm>
                <a:off x="10109803" y="530866"/>
                <a:ext cx="36856" cy="24168"/>
              </a:xfrm>
              <a:custGeom>
                <a:avLst/>
                <a:gdLst>
                  <a:gd name="T0" fmla="*/ 5 w 69"/>
                  <a:gd name="T1" fmla="*/ 45 h 45"/>
                  <a:gd name="T2" fmla="*/ 0 w 69"/>
                  <a:gd name="T3" fmla="*/ 13 h 45"/>
                  <a:gd name="T4" fmla="*/ 1 w 69"/>
                  <a:gd name="T5" fmla="*/ 11 h 45"/>
                  <a:gd name="T6" fmla="*/ 3 w 69"/>
                  <a:gd name="T7" fmla="*/ 15 h 45"/>
                  <a:gd name="T8" fmla="*/ 11 w 69"/>
                  <a:gd name="T9" fmla="*/ 19 h 45"/>
                  <a:gd name="T10" fmla="*/ 47 w 69"/>
                  <a:gd name="T11" fmla="*/ 13 h 45"/>
                  <a:gd name="T12" fmla="*/ 55 w 69"/>
                  <a:gd name="T13" fmla="*/ 12 h 45"/>
                  <a:gd name="T14" fmla="*/ 62 w 69"/>
                  <a:gd name="T15" fmla="*/ 5 h 45"/>
                  <a:gd name="T16" fmla="*/ 62 w 69"/>
                  <a:gd name="T17" fmla="*/ 0 h 45"/>
                  <a:gd name="T18" fmla="*/ 64 w 69"/>
                  <a:gd name="T19" fmla="*/ 3 h 45"/>
                  <a:gd name="T20" fmla="*/ 69 w 69"/>
                  <a:gd name="T21" fmla="*/ 35 h 45"/>
                  <a:gd name="T22" fmla="*/ 67 w 69"/>
                  <a:gd name="T23" fmla="*/ 35 h 45"/>
                  <a:gd name="T24" fmla="*/ 66 w 69"/>
                  <a:gd name="T25" fmla="*/ 33 h 45"/>
                  <a:gd name="T26" fmla="*/ 57 w 69"/>
                  <a:gd name="T27" fmla="*/ 27 h 45"/>
                  <a:gd name="T28" fmla="*/ 14 w 69"/>
                  <a:gd name="T29" fmla="*/ 35 h 45"/>
                  <a:gd name="T30" fmla="*/ 7 w 69"/>
                  <a:gd name="T31" fmla="*/ 42 h 45"/>
                  <a:gd name="T32" fmla="*/ 6 w 69"/>
                  <a:gd name="T33" fmla="*/ 45 h 45"/>
                  <a:gd name="T34" fmla="*/ 5 w 69"/>
                  <a:gd name="T3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9" h="45">
                    <a:moveTo>
                      <a:pt x="5" y="45"/>
                    </a:moveTo>
                    <a:cubicBezTo>
                      <a:pt x="3" y="35"/>
                      <a:pt x="2" y="24"/>
                      <a:pt x="0" y="13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13"/>
                      <a:pt x="2" y="14"/>
                      <a:pt x="3" y="15"/>
                    </a:cubicBezTo>
                    <a:cubicBezTo>
                      <a:pt x="5" y="19"/>
                      <a:pt x="6" y="20"/>
                      <a:pt x="11" y="19"/>
                    </a:cubicBezTo>
                    <a:cubicBezTo>
                      <a:pt x="23" y="17"/>
                      <a:pt x="35" y="15"/>
                      <a:pt x="47" y="13"/>
                    </a:cubicBezTo>
                    <a:cubicBezTo>
                      <a:pt x="50" y="13"/>
                      <a:pt x="52" y="12"/>
                      <a:pt x="55" y="12"/>
                    </a:cubicBezTo>
                    <a:cubicBezTo>
                      <a:pt x="60" y="11"/>
                      <a:pt x="61" y="9"/>
                      <a:pt x="62" y="5"/>
                    </a:cubicBezTo>
                    <a:cubicBezTo>
                      <a:pt x="62" y="4"/>
                      <a:pt x="62" y="3"/>
                      <a:pt x="62" y="0"/>
                    </a:cubicBezTo>
                    <a:cubicBezTo>
                      <a:pt x="63" y="2"/>
                      <a:pt x="64" y="3"/>
                      <a:pt x="64" y="3"/>
                    </a:cubicBezTo>
                    <a:cubicBezTo>
                      <a:pt x="65" y="14"/>
                      <a:pt x="67" y="24"/>
                      <a:pt x="69" y="35"/>
                    </a:cubicBezTo>
                    <a:cubicBezTo>
                      <a:pt x="68" y="35"/>
                      <a:pt x="68" y="35"/>
                      <a:pt x="67" y="35"/>
                    </a:cubicBezTo>
                    <a:cubicBezTo>
                      <a:pt x="67" y="35"/>
                      <a:pt x="66" y="34"/>
                      <a:pt x="66" y="33"/>
                    </a:cubicBezTo>
                    <a:cubicBezTo>
                      <a:pt x="64" y="28"/>
                      <a:pt x="62" y="27"/>
                      <a:pt x="57" y="27"/>
                    </a:cubicBezTo>
                    <a:cubicBezTo>
                      <a:pt x="43" y="30"/>
                      <a:pt x="28" y="32"/>
                      <a:pt x="14" y="35"/>
                    </a:cubicBezTo>
                    <a:cubicBezTo>
                      <a:pt x="9" y="35"/>
                      <a:pt x="7" y="37"/>
                      <a:pt x="7" y="42"/>
                    </a:cubicBezTo>
                    <a:cubicBezTo>
                      <a:pt x="7" y="43"/>
                      <a:pt x="6" y="44"/>
                      <a:pt x="6" y="45"/>
                    </a:cubicBezTo>
                    <a:cubicBezTo>
                      <a:pt x="6" y="45"/>
                      <a:pt x="5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Freeform 61"/>
              <p:cNvSpPr/>
              <p:nvPr/>
            </p:nvSpPr>
            <p:spPr bwMode="auto">
              <a:xfrm>
                <a:off x="9938813" y="337520"/>
                <a:ext cx="22356" cy="37461"/>
              </a:xfrm>
              <a:custGeom>
                <a:avLst/>
                <a:gdLst>
                  <a:gd name="T0" fmla="*/ 1 w 42"/>
                  <a:gd name="T1" fmla="*/ 64 h 70"/>
                  <a:gd name="T2" fmla="*/ 4 w 42"/>
                  <a:gd name="T3" fmla="*/ 64 h 70"/>
                  <a:gd name="T4" fmla="*/ 10 w 42"/>
                  <a:gd name="T5" fmla="*/ 57 h 70"/>
                  <a:gd name="T6" fmla="*/ 13 w 42"/>
                  <a:gd name="T7" fmla="*/ 41 h 70"/>
                  <a:gd name="T8" fmla="*/ 16 w 42"/>
                  <a:gd name="T9" fmla="*/ 14 h 70"/>
                  <a:gd name="T10" fmla="*/ 17 w 42"/>
                  <a:gd name="T11" fmla="*/ 10 h 70"/>
                  <a:gd name="T12" fmla="*/ 11 w 42"/>
                  <a:gd name="T13" fmla="*/ 2 h 70"/>
                  <a:gd name="T14" fmla="*/ 9 w 42"/>
                  <a:gd name="T15" fmla="*/ 0 h 70"/>
                  <a:gd name="T16" fmla="*/ 42 w 42"/>
                  <a:gd name="T17" fmla="*/ 4 h 70"/>
                  <a:gd name="T18" fmla="*/ 42 w 42"/>
                  <a:gd name="T19" fmla="*/ 5 h 70"/>
                  <a:gd name="T20" fmla="*/ 39 w 42"/>
                  <a:gd name="T21" fmla="*/ 6 h 70"/>
                  <a:gd name="T22" fmla="*/ 32 w 42"/>
                  <a:gd name="T23" fmla="*/ 13 h 70"/>
                  <a:gd name="T24" fmla="*/ 27 w 42"/>
                  <a:gd name="T25" fmla="*/ 47 h 70"/>
                  <a:gd name="T26" fmla="*/ 25 w 42"/>
                  <a:gd name="T27" fmla="*/ 58 h 70"/>
                  <a:gd name="T28" fmla="*/ 31 w 42"/>
                  <a:gd name="T29" fmla="*/ 68 h 70"/>
                  <a:gd name="T30" fmla="*/ 33 w 42"/>
                  <a:gd name="T31" fmla="*/ 69 h 70"/>
                  <a:gd name="T32" fmla="*/ 33 w 42"/>
                  <a:gd name="T33" fmla="*/ 70 h 70"/>
                  <a:gd name="T34" fmla="*/ 0 w 42"/>
                  <a:gd name="T35" fmla="*/ 66 h 70"/>
                  <a:gd name="T36" fmla="*/ 1 w 42"/>
                  <a:gd name="T37" fmla="*/ 6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2" h="70">
                    <a:moveTo>
                      <a:pt x="1" y="64"/>
                    </a:moveTo>
                    <a:cubicBezTo>
                      <a:pt x="2" y="64"/>
                      <a:pt x="3" y="64"/>
                      <a:pt x="4" y="64"/>
                    </a:cubicBezTo>
                    <a:cubicBezTo>
                      <a:pt x="8" y="63"/>
                      <a:pt x="10" y="62"/>
                      <a:pt x="10" y="57"/>
                    </a:cubicBezTo>
                    <a:cubicBezTo>
                      <a:pt x="11" y="52"/>
                      <a:pt x="12" y="47"/>
                      <a:pt x="13" y="41"/>
                    </a:cubicBezTo>
                    <a:cubicBezTo>
                      <a:pt x="14" y="32"/>
                      <a:pt x="15" y="23"/>
                      <a:pt x="16" y="14"/>
                    </a:cubicBezTo>
                    <a:cubicBezTo>
                      <a:pt x="16" y="13"/>
                      <a:pt x="17" y="12"/>
                      <a:pt x="17" y="10"/>
                    </a:cubicBezTo>
                    <a:cubicBezTo>
                      <a:pt x="17" y="5"/>
                      <a:pt x="16" y="4"/>
                      <a:pt x="11" y="2"/>
                    </a:cubicBezTo>
                    <a:cubicBezTo>
                      <a:pt x="10" y="1"/>
                      <a:pt x="10" y="1"/>
                      <a:pt x="9" y="0"/>
                    </a:cubicBezTo>
                    <a:cubicBezTo>
                      <a:pt x="20" y="1"/>
                      <a:pt x="31" y="2"/>
                      <a:pt x="42" y="4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5"/>
                      <a:pt x="40" y="6"/>
                      <a:pt x="39" y="6"/>
                    </a:cubicBezTo>
                    <a:cubicBezTo>
                      <a:pt x="34" y="6"/>
                      <a:pt x="32" y="7"/>
                      <a:pt x="32" y="13"/>
                    </a:cubicBezTo>
                    <a:cubicBezTo>
                      <a:pt x="30" y="24"/>
                      <a:pt x="28" y="36"/>
                      <a:pt x="27" y="47"/>
                    </a:cubicBezTo>
                    <a:cubicBezTo>
                      <a:pt x="26" y="51"/>
                      <a:pt x="26" y="55"/>
                      <a:pt x="25" y="58"/>
                    </a:cubicBezTo>
                    <a:cubicBezTo>
                      <a:pt x="25" y="64"/>
                      <a:pt x="26" y="66"/>
                      <a:pt x="31" y="68"/>
                    </a:cubicBezTo>
                    <a:cubicBezTo>
                      <a:pt x="32" y="68"/>
                      <a:pt x="32" y="69"/>
                      <a:pt x="33" y="69"/>
                    </a:cubicBezTo>
                    <a:cubicBezTo>
                      <a:pt x="33" y="69"/>
                      <a:pt x="33" y="69"/>
                      <a:pt x="33" y="70"/>
                    </a:cubicBezTo>
                    <a:cubicBezTo>
                      <a:pt x="22" y="69"/>
                      <a:pt x="11" y="68"/>
                      <a:pt x="0" y="66"/>
                    </a:cubicBezTo>
                    <a:cubicBezTo>
                      <a:pt x="1" y="65"/>
                      <a:pt x="1" y="65"/>
                      <a:pt x="1" y="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Freeform 62"/>
              <p:cNvSpPr/>
              <p:nvPr/>
            </p:nvSpPr>
            <p:spPr bwMode="auto">
              <a:xfrm>
                <a:off x="9802263" y="758650"/>
                <a:ext cx="27793" cy="36252"/>
              </a:xfrm>
              <a:custGeom>
                <a:avLst/>
                <a:gdLst>
                  <a:gd name="T0" fmla="*/ 1 w 52"/>
                  <a:gd name="T1" fmla="*/ 51 h 67"/>
                  <a:gd name="T2" fmla="*/ 5 w 52"/>
                  <a:gd name="T3" fmla="*/ 52 h 67"/>
                  <a:gd name="T4" fmla="*/ 16 w 52"/>
                  <a:gd name="T5" fmla="*/ 47 h 67"/>
                  <a:gd name="T6" fmla="*/ 32 w 52"/>
                  <a:gd name="T7" fmla="*/ 12 h 67"/>
                  <a:gd name="T8" fmla="*/ 33 w 52"/>
                  <a:gd name="T9" fmla="*/ 9 h 67"/>
                  <a:gd name="T10" fmla="*/ 29 w 52"/>
                  <a:gd name="T11" fmla="*/ 2 h 67"/>
                  <a:gd name="T12" fmla="*/ 23 w 52"/>
                  <a:gd name="T13" fmla="*/ 1 h 67"/>
                  <a:gd name="T14" fmla="*/ 52 w 52"/>
                  <a:gd name="T15" fmla="*/ 1 h 67"/>
                  <a:gd name="T16" fmla="*/ 51 w 52"/>
                  <a:gd name="T17" fmla="*/ 4 h 67"/>
                  <a:gd name="T18" fmla="*/ 29 w 52"/>
                  <a:gd name="T19" fmla="*/ 52 h 67"/>
                  <a:gd name="T20" fmla="*/ 33 w 52"/>
                  <a:gd name="T21" fmla="*/ 65 h 67"/>
                  <a:gd name="T22" fmla="*/ 34 w 52"/>
                  <a:gd name="T23" fmla="*/ 66 h 67"/>
                  <a:gd name="T24" fmla="*/ 34 w 52"/>
                  <a:gd name="T25" fmla="*/ 67 h 67"/>
                  <a:gd name="T26" fmla="*/ 33 w 52"/>
                  <a:gd name="T27" fmla="*/ 67 h 67"/>
                  <a:gd name="T28" fmla="*/ 2 w 52"/>
                  <a:gd name="T29" fmla="*/ 53 h 67"/>
                  <a:gd name="T30" fmla="*/ 0 w 52"/>
                  <a:gd name="T31" fmla="*/ 52 h 67"/>
                  <a:gd name="T32" fmla="*/ 1 w 52"/>
                  <a:gd name="T33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67">
                    <a:moveTo>
                      <a:pt x="1" y="51"/>
                    </a:moveTo>
                    <a:cubicBezTo>
                      <a:pt x="2" y="51"/>
                      <a:pt x="4" y="51"/>
                      <a:pt x="5" y="52"/>
                    </a:cubicBezTo>
                    <a:cubicBezTo>
                      <a:pt x="10" y="53"/>
                      <a:pt x="13" y="52"/>
                      <a:pt x="16" y="47"/>
                    </a:cubicBezTo>
                    <a:cubicBezTo>
                      <a:pt x="21" y="35"/>
                      <a:pt x="27" y="23"/>
                      <a:pt x="32" y="12"/>
                    </a:cubicBezTo>
                    <a:cubicBezTo>
                      <a:pt x="33" y="11"/>
                      <a:pt x="33" y="10"/>
                      <a:pt x="33" y="9"/>
                    </a:cubicBezTo>
                    <a:cubicBezTo>
                      <a:pt x="34" y="5"/>
                      <a:pt x="33" y="3"/>
                      <a:pt x="29" y="2"/>
                    </a:cubicBezTo>
                    <a:cubicBezTo>
                      <a:pt x="28" y="2"/>
                      <a:pt x="26" y="2"/>
                      <a:pt x="23" y="1"/>
                    </a:cubicBezTo>
                    <a:cubicBezTo>
                      <a:pt x="27" y="0"/>
                      <a:pt x="44" y="0"/>
                      <a:pt x="52" y="1"/>
                    </a:cubicBezTo>
                    <a:cubicBezTo>
                      <a:pt x="52" y="2"/>
                      <a:pt x="52" y="3"/>
                      <a:pt x="51" y="4"/>
                    </a:cubicBezTo>
                    <a:cubicBezTo>
                      <a:pt x="44" y="20"/>
                      <a:pt x="37" y="36"/>
                      <a:pt x="29" y="52"/>
                    </a:cubicBezTo>
                    <a:cubicBezTo>
                      <a:pt x="26" y="59"/>
                      <a:pt x="26" y="61"/>
                      <a:pt x="33" y="65"/>
                    </a:cubicBezTo>
                    <a:cubicBezTo>
                      <a:pt x="33" y="65"/>
                      <a:pt x="34" y="66"/>
                      <a:pt x="34" y="66"/>
                    </a:cubicBezTo>
                    <a:cubicBezTo>
                      <a:pt x="34" y="66"/>
                      <a:pt x="34" y="67"/>
                      <a:pt x="34" y="67"/>
                    </a:cubicBezTo>
                    <a:cubicBezTo>
                      <a:pt x="34" y="67"/>
                      <a:pt x="33" y="67"/>
                      <a:pt x="33" y="67"/>
                    </a:cubicBezTo>
                    <a:cubicBezTo>
                      <a:pt x="23" y="62"/>
                      <a:pt x="13" y="58"/>
                      <a:pt x="2" y="53"/>
                    </a:cubicBezTo>
                    <a:cubicBezTo>
                      <a:pt x="1" y="53"/>
                      <a:pt x="1" y="52"/>
                      <a:pt x="0" y="52"/>
                    </a:cubicBezTo>
                    <a:cubicBezTo>
                      <a:pt x="1" y="51"/>
                      <a:pt x="1" y="51"/>
                      <a:pt x="1" y="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40" name="Freeform 71"/>
              <p:cNvSpPr>
                <a:spLocks noEditPoints="1"/>
              </p:cNvSpPr>
              <p:nvPr/>
            </p:nvSpPr>
            <p:spPr bwMode="auto">
              <a:xfrm>
                <a:off x="9733988" y="398545"/>
                <a:ext cx="350439" cy="349834"/>
              </a:xfrm>
              <a:custGeom>
                <a:avLst/>
                <a:gdLst>
                  <a:gd name="T0" fmla="*/ 326 w 652"/>
                  <a:gd name="T1" fmla="*/ 652 h 652"/>
                  <a:gd name="T2" fmla="*/ 326 w 652"/>
                  <a:gd name="T3" fmla="*/ 0 h 652"/>
                  <a:gd name="T4" fmla="*/ 300 w 652"/>
                  <a:gd name="T5" fmla="*/ 368 h 652"/>
                  <a:gd name="T6" fmla="*/ 300 w 652"/>
                  <a:gd name="T7" fmla="*/ 408 h 652"/>
                  <a:gd name="T8" fmla="*/ 292 w 652"/>
                  <a:gd name="T9" fmla="*/ 425 h 652"/>
                  <a:gd name="T10" fmla="*/ 239 w 652"/>
                  <a:gd name="T11" fmla="*/ 475 h 652"/>
                  <a:gd name="T12" fmla="*/ 208 w 652"/>
                  <a:gd name="T13" fmla="*/ 558 h 652"/>
                  <a:gd name="T14" fmla="*/ 256 w 652"/>
                  <a:gd name="T15" fmla="*/ 566 h 652"/>
                  <a:gd name="T16" fmla="*/ 264 w 652"/>
                  <a:gd name="T17" fmla="*/ 540 h 652"/>
                  <a:gd name="T18" fmla="*/ 312 w 652"/>
                  <a:gd name="T19" fmla="*/ 473 h 652"/>
                  <a:gd name="T20" fmla="*/ 346 w 652"/>
                  <a:gd name="T21" fmla="*/ 477 h 652"/>
                  <a:gd name="T22" fmla="*/ 390 w 652"/>
                  <a:gd name="T23" fmla="*/ 550 h 652"/>
                  <a:gd name="T24" fmla="*/ 410 w 652"/>
                  <a:gd name="T25" fmla="*/ 582 h 652"/>
                  <a:gd name="T26" fmla="*/ 439 w 652"/>
                  <a:gd name="T27" fmla="*/ 536 h 652"/>
                  <a:gd name="T28" fmla="*/ 360 w 652"/>
                  <a:gd name="T29" fmla="*/ 425 h 652"/>
                  <a:gd name="T30" fmla="*/ 351 w 652"/>
                  <a:gd name="T31" fmla="*/ 372 h 652"/>
                  <a:gd name="T32" fmla="*/ 357 w 652"/>
                  <a:gd name="T33" fmla="*/ 369 h 652"/>
                  <a:gd name="T34" fmla="*/ 453 w 652"/>
                  <a:gd name="T35" fmla="*/ 459 h 652"/>
                  <a:gd name="T36" fmla="*/ 489 w 652"/>
                  <a:gd name="T37" fmla="*/ 522 h 652"/>
                  <a:gd name="T38" fmla="*/ 526 w 652"/>
                  <a:gd name="T39" fmla="*/ 508 h 652"/>
                  <a:gd name="T40" fmla="*/ 512 w 652"/>
                  <a:gd name="T41" fmla="*/ 460 h 652"/>
                  <a:gd name="T42" fmla="*/ 373 w 652"/>
                  <a:gd name="T43" fmla="*/ 322 h 652"/>
                  <a:gd name="T44" fmla="*/ 351 w 652"/>
                  <a:gd name="T45" fmla="*/ 304 h 652"/>
                  <a:gd name="T46" fmla="*/ 306 w 652"/>
                  <a:gd name="T47" fmla="*/ 286 h 652"/>
                  <a:gd name="T48" fmla="*/ 300 w 652"/>
                  <a:gd name="T49" fmla="*/ 316 h 652"/>
                  <a:gd name="T50" fmla="*/ 210 w 652"/>
                  <a:gd name="T51" fmla="*/ 361 h 652"/>
                  <a:gd name="T52" fmla="*/ 128 w 652"/>
                  <a:gd name="T53" fmla="*/ 483 h 652"/>
                  <a:gd name="T54" fmla="*/ 140 w 652"/>
                  <a:gd name="T55" fmla="*/ 526 h 652"/>
                  <a:gd name="T56" fmla="*/ 172 w 652"/>
                  <a:gd name="T57" fmla="*/ 509 h 652"/>
                  <a:gd name="T58" fmla="*/ 246 w 652"/>
                  <a:gd name="T59" fmla="*/ 399 h 652"/>
                  <a:gd name="T60" fmla="*/ 300 w 652"/>
                  <a:gd name="T61" fmla="*/ 368 h 652"/>
                  <a:gd name="T62" fmla="*/ 249 w 652"/>
                  <a:gd name="T63" fmla="*/ 114 h 652"/>
                  <a:gd name="T64" fmla="*/ 123 w 652"/>
                  <a:gd name="T65" fmla="*/ 169 h 652"/>
                  <a:gd name="T66" fmla="*/ 75 w 652"/>
                  <a:gd name="T67" fmla="*/ 214 h 652"/>
                  <a:gd name="T68" fmla="*/ 108 w 652"/>
                  <a:gd name="T69" fmla="*/ 242 h 652"/>
                  <a:gd name="T70" fmla="*/ 158 w 652"/>
                  <a:gd name="T71" fmla="*/ 210 h 652"/>
                  <a:gd name="T72" fmla="*/ 253 w 652"/>
                  <a:gd name="T73" fmla="*/ 164 h 652"/>
                  <a:gd name="T74" fmla="*/ 250 w 652"/>
                  <a:gd name="T75" fmla="*/ 222 h 652"/>
                  <a:gd name="T76" fmla="*/ 65 w 652"/>
                  <a:gd name="T77" fmla="*/ 383 h 652"/>
                  <a:gd name="T78" fmla="*/ 80 w 652"/>
                  <a:gd name="T79" fmla="*/ 422 h 652"/>
                  <a:gd name="T80" fmla="*/ 113 w 652"/>
                  <a:gd name="T81" fmla="*/ 400 h 652"/>
                  <a:gd name="T82" fmla="*/ 215 w 652"/>
                  <a:gd name="T83" fmla="*/ 296 h 652"/>
                  <a:gd name="T84" fmla="*/ 304 w 652"/>
                  <a:gd name="T85" fmla="*/ 240 h 652"/>
                  <a:gd name="T86" fmla="*/ 303 w 652"/>
                  <a:gd name="T87" fmla="*/ 78 h 652"/>
                  <a:gd name="T88" fmla="*/ 269 w 652"/>
                  <a:gd name="T89" fmla="*/ 56 h 652"/>
                  <a:gd name="T90" fmla="*/ 253 w 652"/>
                  <a:gd name="T91" fmla="*/ 90 h 652"/>
                  <a:gd name="T92" fmla="*/ 398 w 652"/>
                  <a:gd name="T93" fmla="*/ 112 h 652"/>
                  <a:gd name="T94" fmla="*/ 398 w 652"/>
                  <a:gd name="T95" fmla="*/ 82 h 652"/>
                  <a:gd name="T96" fmla="*/ 368 w 652"/>
                  <a:gd name="T97" fmla="*/ 54 h 652"/>
                  <a:gd name="T98" fmla="*/ 347 w 652"/>
                  <a:gd name="T99" fmla="*/ 85 h 652"/>
                  <a:gd name="T100" fmla="*/ 347 w 652"/>
                  <a:gd name="T101" fmla="*/ 243 h 652"/>
                  <a:gd name="T102" fmla="*/ 369 w 652"/>
                  <a:gd name="T103" fmla="*/ 264 h 652"/>
                  <a:gd name="T104" fmla="*/ 493 w 652"/>
                  <a:gd name="T105" fmla="*/ 344 h 652"/>
                  <a:gd name="T106" fmla="*/ 549 w 652"/>
                  <a:gd name="T107" fmla="*/ 416 h 652"/>
                  <a:gd name="T108" fmla="*/ 587 w 652"/>
                  <a:gd name="T109" fmla="*/ 384 h 652"/>
                  <a:gd name="T110" fmla="*/ 407 w 652"/>
                  <a:gd name="T111" fmla="*/ 224 h 652"/>
                  <a:gd name="T112" fmla="*/ 398 w 652"/>
                  <a:gd name="T113" fmla="*/ 164 h 652"/>
                  <a:gd name="T114" fmla="*/ 403 w 652"/>
                  <a:gd name="T115" fmla="*/ 165 h 652"/>
                  <a:gd name="T116" fmla="*/ 532 w 652"/>
                  <a:gd name="T117" fmla="*/ 236 h 652"/>
                  <a:gd name="T118" fmla="*/ 575 w 652"/>
                  <a:gd name="T119" fmla="*/ 211 h 652"/>
                  <a:gd name="T120" fmla="*/ 509 w 652"/>
                  <a:gd name="T121" fmla="*/ 157 h 652"/>
                  <a:gd name="T122" fmla="*/ 398 w 652"/>
                  <a:gd name="T123" fmla="*/ 11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52" h="652">
                    <a:moveTo>
                      <a:pt x="652" y="326"/>
                    </a:moveTo>
                    <a:cubicBezTo>
                      <a:pt x="652" y="505"/>
                      <a:pt x="506" y="652"/>
                      <a:pt x="326" y="652"/>
                    </a:cubicBezTo>
                    <a:cubicBezTo>
                      <a:pt x="147" y="652"/>
                      <a:pt x="0" y="507"/>
                      <a:pt x="0" y="326"/>
                    </a:cubicBezTo>
                    <a:cubicBezTo>
                      <a:pt x="0" y="146"/>
                      <a:pt x="146" y="0"/>
                      <a:pt x="326" y="0"/>
                    </a:cubicBezTo>
                    <a:cubicBezTo>
                      <a:pt x="506" y="0"/>
                      <a:pt x="652" y="147"/>
                      <a:pt x="652" y="326"/>
                    </a:cubicBezTo>
                    <a:close/>
                    <a:moveTo>
                      <a:pt x="300" y="368"/>
                    </a:moveTo>
                    <a:cubicBezTo>
                      <a:pt x="300" y="370"/>
                      <a:pt x="300" y="371"/>
                      <a:pt x="300" y="373"/>
                    </a:cubicBezTo>
                    <a:cubicBezTo>
                      <a:pt x="300" y="385"/>
                      <a:pt x="300" y="396"/>
                      <a:pt x="300" y="408"/>
                    </a:cubicBezTo>
                    <a:cubicBezTo>
                      <a:pt x="300" y="409"/>
                      <a:pt x="300" y="410"/>
                      <a:pt x="300" y="411"/>
                    </a:cubicBezTo>
                    <a:cubicBezTo>
                      <a:pt x="300" y="417"/>
                      <a:pt x="297" y="422"/>
                      <a:pt x="292" y="425"/>
                    </a:cubicBezTo>
                    <a:cubicBezTo>
                      <a:pt x="290" y="426"/>
                      <a:pt x="288" y="428"/>
                      <a:pt x="285" y="429"/>
                    </a:cubicBezTo>
                    <a:cubicBezTo>
                      <a:pt x="267" y="441"/>
                      <a:pt x="252" y="457"/>
                      <a:pt x="239" y="475"/>
                    </a:cubicBezTo>
                    <a:cubicBezTo>
                      <a:pt x="225" y="496"/>
                      <a:pt x="216" y="520"/>
                      <a:pt x="210" y="544"/>
                    </a:cubicBezTo>
                    <a:cubicBezTo>
                      <a:pt x="209" y="549"/>
                      <a:pt x="208" y="553"/>
                      <a:pt x="208" y="558"/>
                    </a:cubicBezTo>
                    <a:cubicBezTo>
                      <a:pt x="207" y="571"/>
                      <a:pt x="215" y="581"/>
                      <a:pt x="228" y="583"/>
                    </a:cubicBezTo>
                    <a:cubicBezTo>
                      <a:pt x="239" y="585"/>
                      <a:pt x="252" y="581"/>
                      <a:pt x="256" y="566"/>
                    </a:cubicBezTo>
                    <a:cubicBezTo>
                      <a:pt x="256" y="565"/>
                      <a:pt x="257" y="563"/>
                      <a:pt x="257" y="562"/>
                    </a:cubicBezTo>
                    <a:cubicBezTo>
                      <a:pt x="260" y="555"/>
                      <a:pt x="262" y="547"/>
                      <a:pt x="264" y="540"/>
                    </a:cubicBezTo>
                    <a:cubicBezTo>
                      <a:pt x="270" y="523"/>
                      <a:pt x="278" y="508"/>
                      <a:pt x="289" y="493"/>
                    </a:cubicBezTo>
                    <a:cubicBezTo>
                      <a:pt x="295" y="485"/>
                      <a:pt x="303" y="478"/>
                      <a:pt x="312" y="473"/>
                    </a:cubicBezTo>
                    <a:cubicBezTo>
                      <a:pt x="321" y="468"/>
                      <a:pt x="330" y="468"/>
                      <a:pt x="339" y="473"/>
                    </a:cubicBezTo>
                    <a:cubicBezTo>
                      <a:pt x="341" y="474"/>
                      <a:pt x="344" y="475"/>
                      <a:pt x="346" y="477"/>
                    </a:cubicBezTo>
                    <a:cubicBezTo>
                      <a:pt x="355" y="483"/>
                      <a:pt x="362" y="491"/>
                      <a:pt x="368" y="500"/>
                    </a:cubicBezTo>
                    <a:cubicBezTo>
                      <a:pt x="378" y="516"/>
                      <a:pt x="385" y="533"/>
                      <a:pt x="390" y="550"/>
                    </a:cubicBezTo>
                    <a:cubicBezTo>
                      <a:pt x="392" y="556"/>
                      <a:pt x="394" y="563"/>
                      <a:pt x="396" y="569"/>
                    </a:cubicBezTo>
                    <a:cubicBezTo>
                      <a:pt x="399" y="576"/>
                      <a:pt x="403" y="580"/>
                      <a:pt x="410" y="582"/>
                    </a:cubicBezTo>
                    <a:cubicBezTo>
                      <a:pt x="425" y="588"/>
                      <a:pt x="446" y="577"/>
                      <a:pt x="443" y="555"/>
                    </a:cubicBezTo>
                    <a:cubicBezTo>
                      <a:pt x="442" y="548"/>
                      <a:pt x="440" y="542"/>
                      <a:pt x="439" y="536"/>
                    </a:cubicBezTo>
                    <a:cubicBezTo>
                      <a:pt x="433" y="515"/>
                      <a:pt x="426" y="496"/>
                      <a:pt x="414" y="478"/>
                    </a:cubicBezTo>
                    <a:cubicBezTo>
                      <a:pt x="400" y="456"/>
                      <a:pt x="382" y="439"/>
                      <a:pt x="360" y="425"/>
                    </a:cubicBezTo>
                    <a:cubicBezTo>
                      <a:pt x="354" y="422"/>
                      <a:pt x="351" y="417"/>
                      <a:pt x="351" y="410"/>
                    </a:cubicBezTo>
                    <a:cubicBezTo>
                      <a:pt x="351" y="397"/>
                      <a:pt x="351" y="385"/>
                      <a:pt x="351" y="372"/>
                    </a:cubicBezTo>
                    <a:cubicBezTo>
                      <a:pt x="351" y="371"/>
                      <a:pt x="351" y="370"/>
                      <a:pt x="352" y="368"/>
                    </a:cubicBezTo>
                    <a:cubicBezTo>
                      <a:pt x="354" y="368"/>
                      <a:pt x="355" y="369"/>
                      <a:pt x="357" y="369"/>
                    </a:cubicBezTo>
                    <a:cubicBezTo>
                      <a:pt x="376" y="376"/>
                      <a:pt x="392" y="386"/>
                      <a:pt x="406" y="400"/>
                    </a:cubicBezTo>
                    <a:cubicBezTo>
                      <a:pt x="425" y="417"/>
                      <a:pt x="439" y="437"/>
                      <a:pt x="453" y="459"/>
                    </a:cubicBezTo>
                    <a:cubicBezTo>
                      <a:pt x="462" y="475"/>
                      <a:pt x="471" y="492"/>
                      <a:pt x="479" y="509"/>
                    </a:cubicBezTo>
                    <a:cubicBezTo>
                      <a:pt x="481" y="514"/>
                      <a:pt x="484" y="518"/>
                      <a:pt x="489" y="522"/>
                    </a:cubicBezTo>
                    <a:cubicBezTo>
                      <a:pt x="494" y="526"/>
                      <a:pt x="501" y="529"/>
                      <a:pt x="508" y="527"/>
                    </a:cubicBezTo>
                    <a:cubicBezTo>
                      <a:pt x="518" y="524"/>
                      <a:pt x="524" y="518"/>
                      <a:pt x="526" y="508"/>
                    </a:cubicBezTo>
                    <a:cubicBezTo>
                      <a:pt x="528" y="500"/>
                      <a:pt x="527" y="493"/>
                      <a:pt x="524" y="486"/>
                    </a:cubicBezTo>
                    <a:cubicBezTo>
                      <a:pt x="520" y="477"/>
                      <a:pt x="516" y="469"/>
                      <a:pt x="512" y="460"/>
                    </a:cubicBezTo>
                    <a:cubicBezTo>
                      <a:pt x="498" y="429"/>
                      <a:pt x="480" y="400"/>
                      <a:pt x="456" y="375"/>
                    </a:cubicBezTo>
                    <a:cubicBezTo>
                      <a:pt x="432" y="351"/>
                      <a:pt x="405" y="333"/>
                      <a:pt x="373" y="322"/>
                    </a:cubicBezTo>
                    <a:cubicBezTo>
                      <a:pt x="366" y="320"/>
                      <a:pt x="359" y="318"/>
                      <a:pt x="351" y="316"/>
                    </a:cubicBezTo>
                    <a:cubicBezTo>
                      <a:pt x="351" y="312"/>
                      <a:pt x="351" y="308"/>
                      <a:pt x="351" y="304"/>
                    </a:cubicBezTo>
                    <a:cubicBezTo>
                      <a:pt x="350" y="298"/>
                      <a:pt x="349" y="291"/>
                      <a:pt x="345" y="286"/>
                    </a:cubicBezTo>
                    <a:cubicBezTo>
                      <a:pt x="335" y="271"/>
                      <a:pt x="316" y="271"/>
                      <a:pt x="306" y="286"/>
                    </a:cubicBezTo>
                    <a:cubicBezTo>
                      <a:pt x="302" y="292"/>
                      <a:pt x="301" y="299"/>
                      <a:pt x="301" y="305"/>
                    </a:cubicBezTo>
                    <a:cubicBezTo>
                      <a:pt x="300" y="309"/>
                      <a:pt x="300" y="312"/>
                      <a:pt x="300" y="316"/>
                    </a:cubicBezTo>
                    <a:cubicBezTo>
                      <a:pt x="299" y="317"/>
                      <a:pt x="298" y="317"/>
                      <a:pt x="296" y="317"/>
                    </a:cubicBezTo>
                    <a:cubicBezTo>
                      <a:pt x="264" y="325"/>
                      <a:pt x="235" y="339"/>
                      <a:pt x="210" y="361"/>
                    </a:cubicBezTo>
                    <a:cubicBezTo>
                      <a:pt x="191" y="378"/>
                      <a:pt x="175" y="398"/>
                      <a:pt x="161" y="420"/>
                    </a:cubicBezTo>
                    <a:cubicBezTo>
                      <a:pt x="148" y="440"/>
                      <a:pt x="138" y="462"/>
                      <a:pt x="128" y="483"/>
                    </a:cubicBezTo>
                    <a:cubicBezTo>
                      <a:pt x="126" y="490"/>
                      <a:pt x="124" y="497"/>
                      <a:pt x="125" y="504"/>
                    </a:cubicBezTo>
                    <a:cubicBezTo>
                      <a:pt x="126" y="515"/>
                      <a:pt x="130" y="522"/>
                      <a:pt x="140" y="526"/>
                    </a:cubicBezTo>
                    <a:cubicBezTo>
                      <a:pt x="150" y="530"/>
                      <a:pt x="159" y="526"/>
                      <a:pt x="165" y="519"/>
                    </a:cubicBezTo>
                    <a:cubicBezTo>
                      <a:pt x="168" y="516"/>
                      <a:pt x="170" y="512"/>
                      <a:pt x="172" y="509"/>
                    </a:cubicBezTo>
                    <a:cubicBezTo>
                      <a:pt x="181" y="493"/>
                      <a:pt x="189" y="476"/>
                      <a:pt x="198" y="461"/>
                    </a:cubicBezTo>
                    <a:cubicBezTo>
                      <a:pt x="211" y="438"/>
                      <a:pt x="227" y="417"/>
                      <a:pt x="246" y="399"/>
                    </a:cubicBezTo>
                    <a:cubicBezTo>
                      <a:pt x="260" y="386"/>
                      <a:pt x="276" y="376"/>
                      <a:pt x="294" y="370"/>
                    </a:cubicBezTo>
                    <a:cubicBezTo>
                      <a:pt x="296" y="369"/>
                      <a:pt x="298" y="368"/>
                      <a:pt x="300" y="368"/>
                    </a:cubicBezTo>
                    <a:close/>
                    <a:moveTo>
                      <a:pt x="253" y="112"/>
                    </a:moveTo>
                    <a:cubicBezTo>
                      <a:pt x="252" y="113"/>
                      <a:pt x="250" y="113"/>
                      <a:pt x="249" y="114"/>
                    </a:cubicBezTo>
                    <a:cubicBezTo>
                      <a:pt x="240" y="117"/>
                      <a:pt x="231" y="119"/>
                      <a:pt x="222" y="122"/>
                    </a:cubicBezTo>
                    <a:cubicBezTo>
                      <a:pt x="187" y="134"/>
                      <a:pt x="154" y="149"/>
                      <a:pt x="123" y="169"/>
                    </a:cubicBezTo>
                    <a:cubicBezTo>
                      <a:pt x="110" y="178"/>
                      <a:pt x="97" y="188"/>
                      <a:pt x="85" y="200"/>
                    </a:cubicBezTo>
                    <a:cubicBezTo>
                      <a:pt x="81" y="204"/>
                      <a:pt x="77" y="208"/>
                      <a:pt x="75" y="214"/>
                    </a:cubicBezTo>
                    <a:cubicBezTo>
                      <a:pt x="71" y="225"/>
                      <a:pt x="76" y="237"/>
                      <a:pt x="87" y="241"/>
                    </a:cubicBezTo>
                    <a:cubicBezTo>
                      <a:pt x="94" y="244"/>
                      <a:pt x="101" y="244"/>
                      <a:pt x="108" y="242"/>
                    </a:cubicBezTo>
                    <a:cubicBezTo>
                      <a:pt x="114" y="240"/>
                      <a:pt x="118" y="237"/>
                      <a:pt x="123" y="234"/>
                    </a:cubicBezTo>
                    <a:cubicBezTo>
                      <a:pt x="134" y="226"/>
                      <a:pt x="146" y="217"/>
                      <a:pt x="158" y="210"/>
                    </a:cubicBezTo>
                    <a:cubicBezTo>
                      <a:pt x="186" y="191"/>
                      <a:pt x="216" y="176"/>
                      <a:pt x="249" y="165"/>
                    </a:cubicBezTo>
                    <a:cubicBezTo>
                      <a:pt x="250" y="165"/>
                      <a:pt x="252" y="164"/>
                      <a:pt x="253" y="164"/>
                    </a:cubicBezTo>
                    <a:cubicBezTo>
                      <a:pt x="253" y="183"/>
                      <a:pt x="253" y="202"/>
                      <a:pt x="253" y="220"/>
                    </a:cubicBezTo>
                    <a:cubicBezTo>
                      <a:pt x="252" y="221"/>
                      <a:pt x="251" y="221"/>
                      <a:pt x="250" y="222"/>
                    </a:cubicBezTo>
                    <a:cubicBezTo>
                      <a:pt x="185" y="247"/>
                      <a:pt x="131" y="288"/>
                      <a:pt x="90" y="345"/>
                    </a:cubicBezTo>
                    <a:cubicBezTo>
                      <a:pt x="81" y="357"/>
                      <a:pt x="73" y="370"/>
                      <a:pt x="65" y="383"/>
                    </a:cubicBezTo>
                    <a:cubicBezTo>
                      <a:pt x="62" y="387"/>
                      <a:pt x="60" y="391"/>
                      <a:pt x="60" y="395"/>
                    </a:cubicBezTo>
                    <a:cubicBezTo>
                      <a:pt x="60" y="408"/>
                      <a:pt x="68" y="419"/>
                      <a:pt x="80" y="422"/>
                    </a:cubicBezTo>
                    <a:cubicBezTo>
                      <a:pt x="90" y="425"/>
                      <a:pt x="98" y="422"/>
                      <a:pt x="104" y="413"/>
                    </a:cubicBezTo>
                    <a:cubicBezTo>
                      <a:pt x="107" y="409"/>
                      <a:pt x="110" y="404"/>
                      <a:pt x="113" y="400"/>
                    </a:cubicBezTo>
                    <a:cubicBezTo>
                      <a:pt x="127" y="380"/>
                      <a:pt x="143" y="361"/>
                      <a:pt x="160" y="343"/>
                    </a:cubicBezTo>
                    <a:cubicBezTo>
                      <a:pt x="177" y="325"/>
                      <a:pt x="195" y="309"/>
                      <a:pt x="215" y="296"/>
                    </a:cubicBezTo>
                    <a:cubicBezTo>
                      <a:pt x="237" y="282"/>
                      <a:pt x="261" y="271"/>
                      <a:pt x="286" y="264"/>
                    </a:cubicBezTo>
                    <a:cubicBezTo>
                      <a:pt x="300" y="260"/>
                      <a:pt x="304" y="253"/>
                      <a:pt x="304" y="240"/>
                    </a:cubicBezTo>
                    <a:cubicBezTo>
                      <a:pt x="304" y="189"/>
                      <a:pt x="304" y="138"/>
                      <a:pt x="304" y="88"/>
                    </a:cubicBezTo>
                    <a:cubicBezTo>
                      <a:pt x="304" y="84"/>
                      <a:pt x="304" y="81"/>
                      <a:pt x="303" y="78"/>
                    </a:cubicBezTo>
                    <a:cubicBezTo>
                      <a:pt x="303" y="74"/>
                      <a:pt x="302" y="69"/>
                      <a:pt x="299" y="65"/>
                    </a:cubicBezTo>
                    <a:cubicBezTo>
                      <a:pt x="293" y="55"/>
                      <a:pt x="280" y="51"/>
                      <a:pt x="269" y="56"/>
                    </a:cubicBezTo>
                    <a:cubicBezTo>
                      <a:pt x="261" y="61"/>
                      <a:pt x="256" y="68"/>
                      <a:pt x="254" y="77"/>
                    </a:cubicBezTo>
                    <a:cubicBezTo>
                      <a:pt x="254" y="81"/>
                      <a:pt x="254" y="85"/>
                      <a:pt x="253" y="90"/>
                    </a:cubicBezTo>
                    <a:cubicBezTo>
                      <a:pt x="253" y="97"/>
                      <a:pt x="253" y="105"/>
                      <a:pt x="253" y="112"/>
                    </a:cubicBezTo>
                    <a:close/>
                    <a:moveTo>
                      <a:pt x="398" y="112"/>
                    </a:moveTo>
                    <a:cubicBezTo>
                      <a:pt x="398" y="110"/>
                      <a:pt x="398" y="108"/>
                      <a:pt x="398" y="106"/>
                    </a:cubicBezTo>
                    <a:cubicBezTo>
                      <a:pt x="398" y="98"/>
                      <a:pt x="398" y="90"/>
                      <a:pt x="398" y="82"/>
                    </a:cubicBezTo>
                    <a:cubicBezTo>
                      <a:pt x="397" y="76"/>
                      <a:pt x="396" y="70"/>
                      <a:pt x="392" y="65"/>
                    </a:cubicBezTo>
                    <a:cubicBezTo>
                      <a:pt x="386" y="57"/>
                      <a:pt x="378" y="53"/>
                      <a:pt x="368" y="54"/>
                    </a:cubicBezTo>
                    <a:cubicBezTo>
                      <a:pt x="358" y="56"/>
                      <a:pt x="352" y="62"/>
                      <a:pt x="349" y="71"/>
                    </a:cubicBezTo>
                    <a:cubicBezTo>
                      <a:pt x="348" y="75"/>
                      <a:pt x="347" y="80"/>
                      <a:pt x="347" y="85"/>
                    </a:cubicBezTo>
                    <a:cubicBezTo>
                      <a:pt x="347" y="137"/>
                      <a:pt x="347" y="189"/>
                      <a:pt x="347" y="242"/>
                    </a:cubicBezTo>
                    <a:cubicBezTo>
                      <a:pt x="347" y="242"/>
                      <a:pt x="347" y="243"/>
                      <a:pt x="347" y="243"/>
                    </a:cubicBezTo>
                    <a:cubicBezTo>
                      <a:pt x="347" y="251"/>
                      <a:pt x="351" y="257"/>
                      <a:pt x="358" y="260"/>
                    </a:cubicBezTo>
                    <a:cubicBezTo>
                      <a:pt x="361" y="262"/>
                      <a:pt x="365" y="263"/>
                      <a:pt x="369" y="264"/>
                    </a:cubicBezTo>
                    <a:cubicBezTo>
                      <a:pt x="387" y="270"/>
                      <a:pt x="405" y="277"/>
                      <a:pt x="421" y="286"/>
                    </a:cubicBezTo>
                    <a:cubicBezTo>
                      <a:pt x="449" y="301"/>
                      <a:pt x="473" y="321"/>
                      <a:pt x="493" y="344"/>
                    </a:cubicBezTo>
                    <a:cubicBezTo>
                      <a:pt x="513" y="365"/>
                      <a:pt x="530" y="388"/>
                      <a:pt x="546" y="412"/>
                    </a:cubicBezTo>
                    <a:cubicBezTo>
                      <a:pt x="547" y="413"/>
                      <a:pt x="548" y="415"/>
                      <a:pt x="549" y="416"/>
                    </a:cubicBezTo>
                    <a:cubicBezTo>
                      <a:pt x="553" y="421"/>
                      <a:pt x="558" y="423"/>
                      <a:pt x="564" y="423"/>
                    </a:cubicBezTo>
                    <a:cubicBezTo>
                      <a:pt x="584" y="423"/>
                      <a:pt x="598" y="402"/>
                      <a:pt x="587" y="384"/>
                    </a:cubicBezTo>
                    <a:cubicBezTo>
                      <a:pt x="581" y="374"/>
                      <a:pt x="576" y="365"/>
                      <a:pt x="569" y="355"/>
                    </a:cubicBezTo>
                    <a:cubicBezTo>
                      <a:pt x="528" y="296"/>
                      <a:pt x="474" y="251"/>
                      <a:pt x="407" y="224"/>
                    </a:cubicBezTo>
                    <a:cubicBezTo>
                      <a:pt x="404" y="223"/>
                      <a:pt x="401" y="222"/>
                      <a:pt x="398" y="220"/>
                    </a:cubicBezTo>
                    <a:cubicBezTo>
                      <a:pt x="398" y="201"/>
                      <a:pt x="398" y="183"/>
                      <a:pt x="398" y="164"/>
                    </a:cubicBezTo>
                    <a:cubicBezTo>
                      <a:pt x="399" y="164"/>
                      <a:pt x="399" y="164"/>
                      <a:pt x="399" y="164"/>
                    </a:cubicBezTo>
                    <a:cubicBezTo>
                      <a:pt x="401" y="165"/>
                      <a:pt x="402" y="165"/>
                      <a:pt x="403" y="165"/>
                    </a:cubicBezTo>
                    <a:cubicBezTo>
                      <a:pt x="439" y="177"/>
                      <a:pt x="473" y="195"/>
                      <a:pt x="504" y="217"/>
                    </a:cubicBezTo>
                    <a:cubicBezTo>
                      <a:pt x="513" y="223"/>
                      <a:pt x="522" y="230"/>
                      <a:pt x="532" y="236"/>
                    </a:cubicBezTo>
                    <a:cubicBezTo>
                      <a:pt x="539" y="242"/>
                      <a:pt x="547" y="244"/>
                      <a:pt x="556" y="243"/>
                    </a:cubicBezTo>
                    <a:cubicBezTo>
                      <a:pt x="573" y="242"/>
                      <a:pt x="582" y="226"/>
                      <a:pt x="575" y="211"/>
                    </a:cubicBezTo>
                    <a:cubicBezTo>
                      <a:pt x="572" y="206"/>
                      <a:pt x="569" y="202"/>
                      <a:pt x="566" y="199"/>
                    </a:cubicBezTo>
                    <a:cubicBezTo>
                      <a:pt x="549" y="182"/>
                      <a:pt x="529" y="169"/>
                      <a:pt x="509" y="157"/>
                    </a:cubicBezTo>
                    <a:cubicBezTo>
                      <a:pt x="480" y="141"/>
                      <a:pt x="450" y="129"/>
                      <a:pt x="418" y="119"/>
                    </a:cubicBezTo>
                    <a:cubicBezTo>
                      <a:pt x="412" y="116"/>
                      <a:pt x="405" y="114"/>
                      <a:pt x="398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mJlZTBlYzFiYmUxNmYxOTc2NTJiNDMyYWEwMzE0OT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03085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203085;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RESOURCELIBID_ANIM" val="515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189994;#340094;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  <p:tag name="KSO_WM_BEAUTIFY_FLAG" val="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11"/>
</p:tagLst>
</file>

<file path=ppt/theme/theme1.xml><?xml version="1.0" encoding="utf-8"?>
<a:theme xmlns:a="http://schemas.openxmlformats.org/drawingml/2006/main" name="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​​">
  <a:themeElements>
    <a:clrScheme name="自定义 7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563C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1243</Words>
  <Application>Microsoft Office PowerPoint</Application>
  <PresentationFormat>宽屏</PresentationFormat>
  <Paragraphs>275</Paragraphs>
  <Slides>18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18</vt:i4>
      </vt:variant>
    </vt:vector>
  </HeadingPairs>
  <TitlesOfParts>
    <vt:vector size="31" baseType="lpstr">
      <vt:lpstr>等线</vt:lpstr>
      <vt:lpstr>等线 Light</vt:lpstr>
      <vt:lpstr>华文中宋</vt:lpstr>
      <vt:lpstr>思源黑体</vt:lpstr>
      <vt:lpstr>宋体</vt:lpstr>
      <vt:lpstr>微软雅黑</vt:lpstr>
      <vt:lpstr>Abadi</vt:lpstr>
      <vt:lpstr>Arial</vt:lpstr>
      <vt:lpstr>Times New Roman</vt:lpstr>
      <vt:lpstr>Office 主题​​</vt:lpstr>
      <vt:lpstr>1_Office 主题​​</vt:lpstr>
      <vt:lpstr>3_Office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d056958</dc:creator>
  <cp:lastModifiedBy>琳娜 张</cp:lastModifiedBy>
  <cp:revision>531</cp:revision>
  <dcterms:created xsi:type="dcterms:W3CDTF">2022-03-10T13:01:00Z</dcterms:created>
  <dcterms:modified xsi:type="dcterms:W3CDTF">2024-01-09T07:25:00Z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F728344F523D4F1B97D559DCDB649ABE_12</vt:lpwstr>
  </property>
  <property fmtid="{D5CDD505-2E9C-101B-9397-08002B2CF9AE}" pid="3" name="KSOProductBuildVer">
    <vt:lpwstr>2052-12.1.0.16120</vt:lpwstr>
  </property>
</Properties>
</file>