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711" r:id="rId2"/>
    <p:sldMasterId id="2147483725" r:id="rId3"/>
    <p:sldMasterId id="2147483739" r:id="rId4"/>
  </p:sldMasterIdLst>
  <p:notesMasterIdLst>
    <p:notesMasterId r:id="rId20"/>
  </p:notesMasterIdLst>
  <p:sldIdLst>
    <p:sldId id="383" r:id="rId5"/>
    <p:sldId id="371" r:id="rId6"/>
    <p:sldId id="372" r:id="rId7"/>
    <p:sldId id="393" r:id="rId8"/>
    <p:sldId id="394" r:id="rId9"/>
    <p:sldId id="377" r:id="rId10"/>
    <p:sldId id="391" r:id="rId11"/>
    <p:sldId id="384" r:id="rId12"/>
    <p:sldId id="390" r:id="rId13"/>
    <p:sldId id="378" r:id="rId14"/>
    <p:sldId id="395" r:id="rId15"/>
    <p:sldId id="367" r:id="rId16"/>
    <p:sldId id="368" r:id="rId17"/>
    <p:sldId id="381" r:id="rId18"/>
    <p:sldId id="386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0106"/>
    <a:srgbClr val="778495"/>
    <a:srgbClr val="B90000"/>
    <a:srgbClr val="3C3C3C"/>
    <a:srgbClr val="8E0718"/>
    <a:srgbClr val="EE2222"/>
    <a:srgbClr val="FE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626" autoAdjust="0"/>
  </p:normalViewPr>
  <p:slideViewPr>
    <p:cSldViewPr snapToGrid="0">
      <p:cViewPr varScale="1">
        <p:scale>
          <a:sx n="77" d="100"/>
          <a:sy n="77" d="100"/>
        </p:scale>
        <p:origin x="835" y="4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8"/>
    </p:cViewPr>
  </p:sorterViewPr>
  <p:notesViewPr>
    <p:cSldViewPr snapToGrid="0" showGuides="1">
      <p:cViewPr varScale="1">
        <p:scale>
          <a:sx n="65" d="100"/>
          <a:sy n="65" d="100"/>
        </p:scale>
        <p:origin x="3082" y="5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98BBF-8DBC-482C-A697-0B79BA1A0024}" type="datetimeFigureOut">
              <a:rPr lang="zh-CN" altLang="en-US" smtClean="0"/>
              <a:t>2024/7/4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23BB2-F439-4CDE-AE14-7EAE296DC1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992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23BB2-F439-4CDE-AE14-7EAE296DC11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999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75D99-2AE7-49F1-BB03-59E2BF5579C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5849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23BB2-F439-4CDE-AE14-7EAE296DC11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004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75D99-2AE7-49F1-BB03-59E2BF5579C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784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75D99-2AE7-49F1-BB03-59E2BF5579C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824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75D99-2AE7-49F1-BB03-59E2BF5579C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807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23BB2-F439-4CDE-AE14-7EAE296DC11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2388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23BB2-F439-4CDE-AE14-7EAE296DC11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4748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23BB2-F439-4CDE-AE14-7EAE296DC11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080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938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ECC201-CE10-7740-B6C6-1D6A57131C64}" type="datetimeFigureOut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5C62C-562A-2345-8FF6-3DE5BB52D6E3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773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 userDrawn="1"/>
        </p:nvSpPr>
        <p:spPr>
          <a:xfrm>
            <a:off x="0" y="1764872"/>
            <a:ext cx="12192000" cy="3328257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996403" y="3428999"/>
            <a:ext cx="3773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占位符 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465501" y="2552244"/>
            <a:ext cx="5716686" cy="707886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kumimoji="0" lang="zh-CN" altLang="en-US" sz="4000" b="1" i="0" u="none" strike="noStrike" kern="120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127" name="文本占位符 3"/>
          <p:cNvSpPr>
            <a:spLocks noGrp="1"/>
          </p:cNvSpPr>
          <p:nvPr>
            <p:ph type="body" sz="quarter" idx="11" hasCustomPrompt="1"/>
          </p:nvPr>
        </p:nvSpPr>
        <p:spPr>
          <a:xfrm>
            <a:off x="882188" y="3684327"/>
            <a:ext cx="7299999" cy="887667"/>
          </a:xfrm>
        </p:spPr>
        <p:txBody>
          <a:bodyPr>
            <a:noAutofit/>
          </a:bodyPr>
          <a:lstStyle>
            <a:lvl1pPr marL="0" indent="0">
              <a:buFontTx/>
              <a:buNone/>
              <a:defRPr lang="zh-CN" altLang="en-US" sz="4800" b="1" kern="1200" spc="40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输入标题文本</a:t>
            </a:r>
          </a:p>
        </p:txBody>
      </p:sp>
      <p:pic>
        <p:nvPicPr>
          <p:cNvPr id="128" name="图形 12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63687" y="1559486"/>
            <a:ext cx="5172316" cy="3739027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875308" y="2536911"/>
            <a:ext cx="15030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zh-CN" sz="40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rPr>
              <a:t>PART</a:t>
            </a:r>
            <a:endParaRPr kumimoji="0" lang="zh-CN" altLang="en-US" sz="40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04399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413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黑暗中的灯光&#10;&#10;描述已自动生成"/>
          <p:cNvPicPr>
            <a:picLocks noChangeAspect="1"/>
          </p:cNvPicPr>
          <p:nvPr userDrawn="1"/>
        </p:nvPicPr>
        <p:blipFill rotWithShape="1">
          <a:blip r:embed="rId2">
            <a:alphaModFix amt="80000"/>
          </a:blip>
          <a:srcRect b="41101"/>
          <a:stretch>
            <a:fillRect/>
          </a:stretch>
        </p:blipFill>
        <p:spPr>
          <a:xfrm>
            <a:off x="0" y="4414307"/>
            <a:ext cx="12192000" cy="2443692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9996037" y="276034"/>
            <a:ext cx="1632647" cy="369332"/>
            <a:chOff x="5079968" y="505721"/>
            <a:chExt cx="2029752" cy="459164"/>
          </a:xfrm>
          <a:solidFill>
            <a:srgbClr val="AE0001"/>
          </a:solidFill>
        </p:grpSpPr>
        <p:sp>
          <p:nvSpPr>
            <p:cNvPr id="9" name="任意形状 8"/>
            <p:cNvSpPr/>
            <p:nvPr/>
          </p:nvSpPr>
          <p:spPr>
            <a:xfrm>
              <a:off x="5640129" y="614464"/>
              <a:ext cx="149361" cy="141728"/>
            </a:xfrm>
            <a:custGeom>
              <a:avLst/>
              <a:gdLst>
                <a:gd name="connsiteX0" fmla="*/ 64568 w 149361"/>
                <a:gd name="connsiteY0" fmla="*/ 1426 h 141728"/>
                <a:gd name="connsiteX1" fmla="*/ 63904 w 149361"/>
                <a:gd name="connsiteY1" fmla="*/ 3997 h 141728"/>
                <a:gd name="connsiteX2" fmla="*/ 60675 w 149361"/>
                <a:gd name="connsiteY2" fmla="*/ 14951 h 141728"/>
                <a:gd name="connsiteX3" fmla="*/ 60675 w 149361"/>
                <a:gd name="connsiteY3" fmla="*/ 119726 h 141728"/>
                <a:gd name="connsiteX4" fmla="*/ 61910 w 149361"/>
                <a:gd name="connsiteY4" fmla="*/ 141729 h 141728"/>
                <a:gd name="connsiteX5" fmla="*/ 46527 w 149361"/>
                <a:gd name="connsiteY5" fmla="*/ 141729 h 141728"/>
                <a:gd name="connsiteX6" fmla="*/ 47572 w 149361"/>
                <a:gd name="connsiteY6" fmla="*/ 121536 h 141728"/>
                <a:gd name="connsiteX7" fmla="*/ 47572 w 149361"/>
                <a:gd name="connsiteY7" fmla="*/ 118297 h 141728"/>
                <a:gd name="connsiteX8" fmla="*/ 6362 w 149361"/>
                <a:gd name="connsiteY8" fmla="*/ 132585 h 141728"/>
                <a:gd name="connsiteX9" fmla="*/ 0 w 149361"/>
                <a:gd name="connsiteY9" fmla="*/ 117726 h 141728"/>
                <a:gd name="connsiteX10" fmla="*/ 47477 w 149361"/>
                <a:gd name="connsiteY10" fmla="*/ 105439 h 141728"/>
                <a:gd name="connsiteX11" fmla="*/ 47477 w 149361"/>
                <a:gd name="connsiteY11" fmla="*/ 58290 h 141728"/>
                <a:gd name="connsiteX12" fmla="*/ 25637 w 149361"/>
                <a:gd name="connsiteY12" fmla="*/ 58290 h 141728"/>
                <a:gd name="connsiteX13" fmla="*/ 8261 w 149361"/>
                <a:gd name="connsiteY13" fmla="*/ 59528 h 141728"/>
                <a:gd name="connsiteX14" fmla="*/ 8261 w 149361"/>
                <a:gd name="connsiteY14" fmla="*/ 44669 h 141728"/>
                <a:gd name="connsiteX15" fmla="*/ 25637 w 149361"/>
                <a:gd name="connsiteY15" fmla="*/ 46003 h 141728"/>
                <a:gd name="connsiteX16" fmla="*/ 47572 w 149361"/>
                <a:gd name="connsiteY16" fmla="*/ 46003 h 141728"/>
                <a:gd name="connsiteX17" fmla="*/ 47572 w 149361"/>
                <a:gd name="connsiteY17" fmla="*/ 16951 h 141728"/>
                <a:gd name="connsiteX18" fmla="*/ 47002 w 149361"/>
                <a:gd name="connsiteY18" fmla="*/ 759 h 141728"/>
                <a:gd name="connsiteX19" fmla="*/ 47002 w 149361"/>
                <a:gd name="connsiteY19" fmla="*/ 92 h 141728"/>
                <a:gd name="connsiteX20" fmla="*/ 64568 w 149361"/>
                <a:gd name="connsiteY20" fmla="*/ 1426 h 141728"/>
                <a:gd name="connsiteX21" fmla="*/ 82514 w 149361"/>
                <a:gd name="connsiteY21" fmla="*/ 92 h 141728"/>
                <a:gd name="connsiteX22" fmla="*/ 100556 w 149361"/>
                <a:gd name="connsiteY22" fmla="*/ 1426 h 141728"/>
                <a:gd name="connsiteX23" fmla="*/ 99986 w 149361"/>
                <a:gd name="connsiteY23" fmla="*/ 2664 h 141728"/>
                <a:gd name="connsiteX24" fmla="*/ 96757 w 149361"/>
                <a:gd name="connsiteY24" fmla="*/ 11141 h 141728"/>
                <a:gd name="connsiteX25" fmla="*/ 96757 w 149361"/>
                <a:gd name="connsiteY25" fmla="*/ 58766 h 141728"/>
                <a:gd name="connsiteX26" fmla="*/ 132175 w 149361"/>
                <a:gd name="connsiteY26" fmla="*/ 34001 h 141728"/>
                <a:gd name="connsiteX27" fmla="*/ 144329 w 149361"/>
                <a:gd name="connsiteY27" fmla="*/ 48193 h 141728"/>
                <a:gd name="connsiteX28" fmla="*/ 138537 w 149361"/>
                <a:gd name="connsiteY28" fmla="*/ 50765 h 141728"/>
                <a:gd name="connsiteX29" fmla="*/ 134074 w 149361"/>
                <a:gd name="connsiteY29" fmla="*/ 52765 h 141728"/>
                <a:gd name="connsiteX30" fmla="*/ 96757 w 149361"/>
                <a:gd name="connsiteY30" fmla="*/ 71815 h 141728"/>
                <a:gd name="connsiteX31" fmla="*/ 96757 w 149361"/>
                <a:gd name="connsiteY31" fmla="*/ 115726 h 141728"/>
                <a:gd name="connsiteX32" fmla="*/ 110241 w 149361"/>
                <a:gd name="connsiteY32" fmla="*/ 128013 h 141728"/>
                <a:gd name="connsiteX33" fmla="*/ 119736 w 149361"/>
                <a:gd name="connsiteY33" fmla="*/ 128013 h 141728"/>
                <a:gd name="connsiteX34" fmla="*/ 133219 w 149361"/>
                <a:gd name="connsiteY34" fmla="*/ 106010 h 141728"/>
                <a:gd name="connsiteX35" fmla="*/ 149361 w 149361"/>
                <a:gd name="connsiteY35" fmla="*/ 115535 h 141728"/>
                <a:gd name="connsiteX36" fmla="*/ 124199 w 149361"/>
                <a:gd name="connsiteY36" fmla="*/ 140110 h 141728"/>
                <a:gd name="connsiteX37" fmla="*/ 107677 w 149361"/>
                <a:gd name="connsiteY37" fmla="*/ 140110 h 141728"/>
                <a:gd name="connsiteX38" fmla="*/ 83844 w 149361"/>
                <a:gd name="connsiteY38" fmla="*/ 115535 h 141728"/>
                <a:gd name="connsiteX39" fmla="*/ 83844 w 149361"/>
                <a:gd name="connsiteY39" fmla="*/ 12379 h 141728"/>
                <a:gd name="connsiteX40" fmla="*/ 82514 w 149361"/>
                <a:gd name="connsiteY40" fmla="*/ 92 h 141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49361" h="141728">
                  <a:moveTo>
                    <a:pt x="64568" y="1426"/>
                  </a:moveTo>
                  <a:cubicBezTo>
                    <a:pt x="64415" y="2299"/>
                    <a:pt x="64193" y="3159"/>
                    <a:pt x="63904" y="3997"/>
                  </a:cubicBezTo>
                  <a:cubicBezTo>
                    <a:pt x="61683" y="7206"/>
                    <a:pt x="60551" y="11047"/>
                    <a:pt x="60675" y="14951"/>
                  </a:cubicBezTo>
                  <a:lnTo>
                    <a:pt x="60675" y="119726"/>
                  </a:lnTo>
                  <a:cubicBezTo>
                    <a:pt x="60471" y="127082"/>
                    <a:pt x="60883" y="134442"/>
                    <a:pt x="61910" y="141729"/>
                  </a:cubicBezTo>
                  <a:lnTo>
                    <a:pt x="46527" y="141729"/>
                  </a:lnTo>
                  <a:cubicBezTo>
                    <a:pt x="47258" y="135023"/>
                    <a:pt x="47607" y="128281"/>
                    <a:pt x="47572" y="121536"/>
                  </a:cubicBezTo>
                  <a:lnTo>
                    <a:pt x="47572" y="118297"/>
                  </a:lnTo>
                  <a:cubicBezTo>
                    <a:pt x="32189" y="123536"/>
                    <a:pt x="18421" y="127822"/>
                    <a:pt x="6362" y="132585"/>
                  </a:cubicBezTo>
                  <a:lnTo>
                    <a:pt x="0" y="117726"/>
                  </a:lnTo>
                  <a:cubicBezTo>
                    <a:pt x="16105" y="114806"/>
                    <a:pt x="31974" y="110699"/>
                    <a:pt x="47477" y="105439"/>
                  </a:cubicBezTo>
                  <a:lnTo>
                    <a:pt x="47477" y="58290"/>
                  </a:lnTo>
                  <a:lnTo>
                    <a:pt x="25637" y="58290"/>
                  </a:lnTo>
                  <a:cubicBezTo>
                    <a:pt x="19821" y="58190"/>
                    <a:pt x="14006" y="58604"/>
                    <a:pt x="8261" y="59528"/>
                  </a:cubicBezTo>
                  <a:lnTo>
                    <a:pt x="8261" y="44669"/>
                  </a:lnTo>
                  <a:cubicBezTo>
                    <a:pt x="13938" y="46085"/>
                    <a:pt x="19812" y="46536"/>
                    <a:pt x="25637" y="46003"/>
                  </a:cubicBezTo>
                  <a:lnTo>
                    <a:pt x="47572" y="46003"/>
                  </a:lnTo>
                  <a:lnTo>
                    <a:pt x="47572" y="16951"/>
                  </a:lnTo>
                  <a:cubicBezTo>
                    <a:pt x="47572" y="9617"/>
                    <a:pt x="47572" y="4188"/>
                    <a:pt x="47002" y="759"/>
                  </a:cubicBezTo>
                  <a:lnTo>
                    <a:pt x="47002" y="92"/>
                  </a:lnTo>
                  <a:cubicBezTo>
                    <a:pt x="52890" y="-212"/>
                    <a:pt x="58792" y="237"/>
                    <a:pt x="64568" y="1426"/>
                  </a:cubicBezTo>
                  <a:close/>
                  <a:moveTo>
                    <a:pt x="82514" y="92"/>
                  </a:moveTo>
                  <a:cubicBezTo>
                    <a:pt x="94573" y="92"/>
                    <a:pt x="100556" y="568"/>
                    <a:pt x="100556" y="1426"/>
                  </a:cubicBezTo>
                  <a:cubicBezTo>
                    <a:pt x="100534" y="1897"/>
                    <a:pt x="100329" y="2341"/>
                    <a:pt x="99986" y="2664"/>
                  </a:cubicBezTo>
                  <a:cubicBezTo>
                    <a:pt x="97780" y="4916"/>
                    <a:pt x="96610" y="7987"/>
                    <a:pt x="96757" y="11141"/>
                  </a:cubicBezTo>
                  <a:lnTo>
                    <a:pt x="96757" y="58766"/>
                  </a:lnTo>
                  <a:cubicBezTo>
                    <a:pt x="109414" y="51808"/>
                    <a:pt x="121288" y="43505"/>
                    <a:pt x="132175" y="34001"/>
                  </a:cubicBezTo>
                  <a:cubicBezTo>
                    <a:pt x="136850" y="38156"/>
                    <a:pt x="140939" y="42931"/>
                    <a:pt x="144329" y="48193"/>
                  </a:cubicBezTo>
                  <a:cubicBezTo>
                    <a:pt x="144329" y="49051"/>
                    <a:pt x="142050" y="49908"/>
                    <a:pt x="138537" y="50765"/>
                  </a:cubicBezTo>
                  <a:lnTo>
                    <a:pt x="134074" y="52765"/>
                  </a:lnTo>
                  <a:cubicBezTo>
                    <a:pt x="121160" y="59623"/>
                    <a:pt x="108722" y="66100"/>
                    <a:pt x="96757" y="71815"/>
                  </a:cubicBezTo>
                  <a:lnTo>
                    <a:pt x="96757" y="115726"/>
                  </a:lnTo>
                  <a:cubicBezTo>
                    <a:pt x="95428" y="125251"/>
                    <a:pt x="99986" y="128870"/>
                    <a:pt x="110241" y="128013"/>
                  </a:cubicBezTo>
                  <a:lnTo>
                    <a:pt x="119736" y="128013"/>
                  </a:lnTo>
                  <a:cubicBezTo>
                    <a:pt x="126193" y="128489"/>
                    <a:pt x="130656" y="121155"/>
                    <a:pt x="133219" y="106010"/>
                  </a:cubicBezTo>
                  <a:cubicBezTo>
                    <a:pt x="137877" y="110283"/>
                    <a:pt x="143376" y="113528"/>
                    <a:pt x="149361" y="115535"/>
                  </a:cubicBezTo>
                  <a:cubicBezTo>
                    <a:pt x="144139" y="133252"/>
                    <a:pt x="135783" y="141443"/>
                    <a:pt x="124199" y="140110"/>
                  </a:cubicBezTo>
                  <a:lnTo>
                    <a:pt x="107677" y="140110"/>
                  </a:lnTo>
                  <a:cubicBezTo>
                    <a:pt x="89636" y="141443"/>
                    <a:pt x="81691" y="133252"/>
                    <a:pt x="83844" y="115535"/>
                  </a:cubicBezTo>
                  <a:lnTo>
                    <a:pt x="83844" y="12379"/>
                  </a:lnTo>
                  <a:cubicBezTo>
                    <a:pt x="83708" y="8256"/>
                    <a:pt x="83264" y="4149"/>
                    <a:pt x="82514" y="9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任意形状 9"/>
            <p:cNvSpPr/>
            <p:nvPr/>
          </p:nvSpPr>
          <p:spPr>
            <a:xfrm>
              <a:off x="5807721" y="611318"/>
              <a:ext cx="145848" cy="146589"/>
            </a:xfrm>
            <a:custGeom>
              <a:avLst/>
              <a:gdLst>
                <a:gd name="connsiteX0" fmla="*/ 76627 w 145848"/>
                <a:gd name="connsiteY0" fmla="*/ 0 h 146589"/>
                <a:gd name="connsiteX1" fmla="*/ 82419 w 145848"/>
                <a:gd name="connsiteY1" fmla="*/ 20098 h 146589"/>
                <a:gd name="connsiteX2" fmla="*/ 124199 w 145848"/>
                <a:gd name="connsiteY2" fmla="*/ 20098 h 146589"/>
                <a:gd name="connsiteX3" fmla="*/ 145848 w 145848"/>
                <a:gd name="connsiteY3" fmla="*/ 18097 h 146589"/>
                <a:gd name="connsiteX4" fmla="*/ 145848 w 145848"/>
                <a:gd name="connsiteY4" fmla="*/ 32957 h 146589"/>
                <a:gd name="connsiteX5" fmla="*/ 124579 w 145848"/>
                <a:gd name="connsiteY5" fmla="*/ 31718 h 146589"/>
                <a:gd name="connsiteX6" fmla="*/ 20605 w 145848"/>
                <a:gd name="connsiteY6" fmla="*/ 31718 h 146589"/>
                <a:gd name="connsiteX7" fmla="*/ 0 w 145848"/>
                <a:gd name="connsiteY7" fmla="*/ 32957 h 146589"/>
                <a:gd name="connsiteX8" fmla="*/ 0 w 145848"/>
                <a:gd name="connsiteY8" fmla="*/ 18764 h 146589"/>
                <a:gd name="connsiteX9" fmla="*/ 19940 w 145848"/>
                <a:gd name="connsiteY9" fmla="*/ 20098 h 146589"/>
                <a:gd name="connsiteX10" fmla="*/ 67417 w 145848"/>
                <a:gd name="connsiteY10" fmla="*/ 20098 h 146589"/>
                <a:gd name="connsiteX11" fmla="*/ 59726 w 145848"/>
                <a:gd name="connsiteY11" fmla="*/ 1048 h 146589"/>
                <a:gd name="connsiteX12" fmla="*/ 37317 w 145848"/>
                <a:gd name="connsiteY12" fmla="*/ 99536 h 146589"/>
                <a:gd name="connsiteX13" fmla="*/ 50800 w 145848"/>
                <a:gd name="connsiteY13" fmla="*/ 107252 h 146589"/>
                <a:gd name="connsiteX14" fmla="*/ 49566 w 145848"/>
                <a:gd name="connsiteY14" fmla="*/ 108585 h 146589"/>
                <a:gd name="connsiteX15" fmla="*/ 43773 w 145848"/>
                <a:gd name="connsiteY15" fmla="*/ 112395 h 146589"/>
                <a:gd name="connsiteX16" fmla="*/ 12154 w 145848"/>
                <a:gd name="connsiteY16" fmla="*/ 138303 h 146589"/>
                <a:gd name="connsiteX17" fmla="*/ 0 w 145848"/>
                <a:gd name="connsiteY17" fmla="*/ 130492 h 146589"/>
                <a:gd name="connsiteX18" fmla="*/ 37317 w 145848"/>
                <a:gd name="connsiteY18" fmla="*/ 99536 h 146589"/>
                <a:gd name="connsiteX19" fmla="*/ 123629 w 145848"/>
                <a:gd name="connsiteY19" fmla="*/ 44577 h 146589"/>
                <a:gd name="connsiteX20" fmla="*/ 123629 w 145848"/>
                <a:gd name="connsiteY20" fmla="*/ 46672 h 146589"/>
                <a:gd name="connsiteX21" fmla="*/ 122964 w 145848"/>
                <a:gd name="connsiteY21" fmla="*/ 59531 h 146589"/>
                <a:gd name="connsiteX22" fmla="*/ 122964 w 145848"/>
                <a:gd name="connsiteY22" fmla="*/ 75248 h 146589"/>
                <a:gd name="connsiteX23" fmla="*/ 123629 w 145848"/>
                <a:gd name="connsiteY23" fmla="*/ 92012 h 146589"/>
                <a:gd name="connsiteX24" fmla="*/ 122964 w 145848"/>
                <a:gd name="connsiteY24" fmla="*/ 92012 h 146589"/>
                <a:gd name="connsiteX25" fmla="*/ 106822 w 145848"/>
                <a:gd name="connsiteY25" fmla="*/ 90773 h 146589"/>
                <a:gd name="connsiteX26" fmla="*/ 81090 w 145848"/>
                <a:gd name="connsiteY26" fmla="*/ 90773 h 146589"/>
                <a:gd name="connsiteX27" fmla="*/ 81090 w 145848"/>
                <a:gd name="connsiteY27" fmla="*/ 132398 h 146589"/>
                <a:gd name="connsiteX28" fmla="*/ 56592 w 145848"/>
                <a:gd name="connsiteY28" fmla="*/ 146590 h 146589"/>
                <a:gd name="connsiteX29" fmla="*/ 49566 w 145848"/>
                <a:gd name="connsiteY29" fmla="*/ 132398 h 146589"/>
                <a:gd name="connsiteX30" fmla="*/ 67607 w 145848"/>
                <a:gd name="connsiteY30" fmla="*/ 125920 h 146589"/>
                <a:gd name="connsiteX31" fmla="*/ 67607 w 145848"/>
                <a:gd name="connsiteY31" fmla="*/ 90488 h 146589"/>
                <a:gd name="connsiteX32" fmla="*/ 39121 w 145848"/>
                <a:gd name="connsiteY32" fmla="*/ 90488 h 146589"/>
                <a:gd name="connsiteX33" fmla="*/ 24308 w 145848"/>
                <a:gd name="connsiteY33" fmla="*/ 91726 h 146589"/>
                <a:gd name="connsiteX34" fmla="*/ 22409 w 145848"/>
                <a:gd name="connsiteY34" fmla="*/ 91726 h 146589"/>
                <a:gd name="connsiteX35" fmla="*/ 23074 w 145848"/>
                <a:gd name="connsiteY35" fmla="*/ 76867 h 146589"/>
                <a:gd name="connsiteX36" fmla="*/ 23074 w 145848"/>
                <a:gd name="connsiteY36" fmla="*/ 59436 h 146589"/>
                <a:gd name="connsiteX37" fmla="*/ 22409 w 145848"/>
                <a:gd name="connsiteY37" fmla="*/ 46577 h 146589"/>
                <a:gd name="connsiteX38" fmla="*/ 22409 w 145848"/>
                <a:gd name="connsiteY38" fmla="*/ 44577 h 146589"/>
                <a:gd name="connsiteX39" fmla="*/ 38456 w 145848"/>
                <a:gd name="connsiteY39" fmla="*/ 45910 h 146589"/>
                <a:gd name="connsiteX40" fmla="*/ 107867 w 145848"/>
                <a:gd name="connsiteY40" fmla="*/ 45910 h 146589"/>
                <a:gd name="connsiteX41" fmla="*/ 123629 w 145848"/>
                <a:gd name="connsiteY41" fmla="*/ 44577 h 146589"/>
                <a:gd name="connsiteX42" fmla="*/ 109386 w 145848"/>
                <a:gd name="connsiteY42" fmla="*/ 57531 h 146589"/>
                <a:gd name="connsiteX43" fmla="*/ 36652 w 145848"/>
                <a:gd name="connsiteY43" fmla="*/ 57531 h 146589"/>
                <a:gd name="connsiteX44" fmla="*/ 36652 w 145848"/>
                <a:gd name="connsiteY44" fmla="*/ 78867 h 146589"/>
                <a:gd name="connsiteX45" fmla="*/ 109386 w 145848"/>
                <a:gd name="connsiteY45" fmla="*/ 78867 h 146589"/>
                <a:gd name="connsiteX46" fmla="*/ 106822 w 145848"/>
                <a:gd name="connsiteY46" fmla="*/ 100775 h 146589"/>
                <a:gd name="connsiteX47" fmla="*/ 142905 w 145848"/>
                <a:gd name="connsiteY47" fmla="*/ 126682 h 146589"/>
                <a:gd name="connsiteX48" fmla="*/ 129991 w 145848"/>
                <a:gd name="connsiteY48" fmla="*/ 136208 h 146589"/>
                <a:gd name="connsiteX49" fmla="*/ 95903 w 145848"/>
                <a:gd name="connsiteY49" fmla="*/ 109061 h 146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45848" h="146589">
                  <a:moveTo>
                    <a:pt x="76627" y="0"/>
                  </a:moveTo>
                  <a:cubicBezTo>
                    <a:pt x="79025" y="6555"/>
                    <a:pt x="80960" y="13271"/>
                    <a:pt x="82419" y="20098"/>
                  </a:cubicBezTo>
                  <a:lnTo>
                    <a:pt x="124199" y="20098"/>
                  </a:lnTo>
                  <a:cubicBezTo>
                    <a:pt x="131451" y="19905"/>
                    <a:pt x="138683" y="19237"/>
                    <a:pt x="145848" y="18097"/>
                  </a:cubicBezTo>
                  <a:lnTo>
                    <a:pt x="145848" y="32957"/>
                  </a:lnTo>
                  <a:cubicBezTo>
                    <a:pt x="136353" y="32099"/>
                    <a:pt x="128947" y="31718"/>
                    <a:pt x="124579" y="31718"/>
                  </a:cubicBezTo>
                  <a:lnTo>
                    <a:pt x="20605" y="31718"/>
                  </a:lnTo>
                  <a:cubicBezTo>
                    <a:pt x="16712" y="31718"/>
                    <a:pt x="9875" y="31718"/>
                    <a:pt x="0" y="32957"/>
                  </a:cubicBezTo>
                  <a:lnTo>
                    <a:pt x="0" y="18764"/>
                  </a:lnTo>
                  <a:cubicBezTo>
                    <a:pt x="6615" y="19599"/>
                    <a:pt x="13274" y="20043"/>
                    <a:pt x="19940" y="20098"/>
                  </a:cubicBezTo>
                  <a:lnTo>
                    <a:pt x="67417" y="20098"/>
                  </a:lnTo>
                  <a:cubicBezTo>
                    <a:pt x="65788" y="13407"/>
                    <a:pt x="63197" y="6989"/>
                    <a:pt x="59726" y="1048"/>
                  </a:cubicBezTo>
                  <a:close/>
                  <a:moveTo>
                    <a:pt x="37317" y="99536"/>
                  </a:moveTo>
                  <a:cubicBezTo>
                    <a:pt x="46812" y="103823"/>
                    <a:pt x="50800" y="106394"/>
                    <a:pt x="50800" y="107252"/>
                  </a:cubicBezTo>
                  <a:cubicBezTo>
                    <a:pt x="50800" y="108109"/>
                    <a:pt x="50800" y="108109"/>
                    <a:pt x="49566" y="108585"/>
                  </a:cubicBezTo>
                  <a:cubicBezTo>
                    <a:pt x="47389" y="109433"/>
                    <a:pt x="45416" y="110731"/>
                    <a:pt x="43773" y="112395"/>
                  </a:cubicBezTo>
                  <a:cubicBezTo>
                    <a:pt x="33737" y="121631"/>
                    <a:pt x="23180" y="130282"/>
                    <a:pt x="12154" y="138303"/>
                  </a:cubicBezTo>
                  <a:lnTo>
                    <a:pt x="0" y="130492"/>
                  </a:lnTo>
                  <a:cubicBezTo>
                    <a:pt x="14354" y="122747"/>
                    <a:pt x="27037" y="112225"/>
                    <a:pt x="37317" y="99536"/>
                  </a:cubicBezTo>
                  <a:close/>
                  <a:moveTo>
                    <a:pt x="123629" y="44577"/>
                  </a:moveTo>
                  <a:lnTo>
                    <a:pt x="123629" y="46672"/>
                  </a:lnTo>
                  <a:cubicBezTo>
                    <a:pt x="123172" y="50944"/>
                    <a:pt x="122949" y="55236"/>
                    <a:pt x="122964" y="59531"/>
                  </a:cubicBezTo>
                  <a:lnTo>
                    <a:pt x="122964" y="75248"/>
                  </a:lnTo>
                  <a:cubicBezTo>
                    <a:pt x="122964" y="81725"/>
                    <a:pt x="122964" y="87344"/>
                    <a:pt x="123629" y="92012"/>
                  </a:cubicBezTo>
                  <a:lnTo>
                    <a:pt x="122964" y="92012"/>
                  </a:lnTo>
                  <a:cubicBezTo>
                    <a:pt x="117631" y="91121"/>
                    <a:pt x="112229" y="90707"/>
                    <a:pt x="106822" y="90773"/>
                  </a:cubicBezTo>
                  <a:lnTo>
                    <a:pt x="81090" y="90773"/>
                  </a:lnTo>
                  <a:lnTo>
                    <a:pt x="81090" y="132398"/>
                  </a:lnTo>
                  <a:cubicBezTo>
                    <a:pt x="81090" y="141446"/>
                    <a:pt x="72924" y="146114"/>
                    <a:pt x="56592" y="146590"/>
                  </a:cubicBezTo>
                  <a:cubicBezTo>
                    <a:pt x="55493" y="141336"/>
                    <a:pt x="53074" y="136451"/>
                    <a:pt x="49566" y="132398"/>
                  </a:cubicBezTo>
                  <a:cubicBezTo>
                    <a:pt x="62859" y="134112"/>
                    <a:pt x="68556" y="131921"/>
                    <a:pt x="67607" y="125920"/>
                  </a:cubicBezTo>
                  <a:lnTo>
                    <a:pt x="67607" y="90488"/>
                  </a:lnTo>
                  <a:lnTo>
                    <a:pt x="39121" y="90488"/>
                  </a:lnTo>
                  <a:cubicBezTo>
                    <a:pt x="34157" y="90458"/>
                    <a:pt x="29199" y="90872"/>
                    <a:pt x="24308" y="91726"/>
                  </a:cubicBezTo>
                  <a:lnTo>
                    <a:pt x="22409" y="91726"/>
                  </a:lnTo>
                  <a:cubicBezTo>
                    <a:pt x="22409" y="86582"/>
                    <a:pt x="23074" y="81629"/>
                    <a:pt x="23074" y="76867"/>
                  </a:cubicBezTo>
                  <a:lnTo>
                    <a:pt x="23074" y="59436"/>
                  </a:lnTo>
                  <a:cubicBezTo>
                    <a:pt x="23074" y="55626"/>
                    <a:pt x="23074" y="51244"/>
                    <a:pt x="22409" y="46577"/>
                  </a:cubicBezTo>
                  <a:lnTo>
                    <a:pt x="22409" y="44577"/>
                  </a:lnTo>
                  <a:cubicBezTo>
                    <a:pt x="27698" y="45577"/>
                    <a:pt x="33075" y="46024"/>
                    <a:pt x="38456" y="45910"/>
                  </a:cubicBezTo>
                  <a:lnTo>
                    <a:pt x="107867" y="45910"/>
                  </a:lnTo>
                  <a:cubicBezTo>
                    <a:pt x="113151" y="45959"/>
                    <a:pt x="118428" y="45512"/>
                    <a:pt x="123629" y="44577"/>
                  </a:cubicBezTo>
                  <a:close/>
                  <a:moveTo>
                    <a:pt x="109386" y="57531"/>
                  </a:moveTo>
                  <a:lnTo>
                    <a:pt x="36652" y="57531"/>
                  </a:lnTo>
                  <a:lnTo>
                    <a:pt x="36652" y="78867"/>
                  </a:lnTo>
                  <a:lnTo>
                    <a:pt x="109386" y="78867"/>
                  </a:lnTo>
                  <a:close/>
                  <a:moveTo>
                    <a:pt x="106822" y="100775"/>
                  </a:moveTo>
                  <a:cubicBezTo>
                    <a:pt x="119387" y="108632"/>
                    <a:pt x="131439" y="117285"/>
                    <a:pt x="142905" y="126682"/>
                  </a:cubicBezTo>
                  <a:lnTo>
                    <a:pt x="129991" y="136208"/>
                  </a:lnTo>
                  <a:cubicBezTo>
                    <a:pt x="119431" y="126188"/>
                    <a:pt x="108026" y="117105"/>
                    <a:pt x="95903" y="109061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任意形状 10"/>
            <p:cNvSpPr/>
            <p:nvPr/>
          </p:nvSpPr>
          <p:spPr>
            <a:xfrm>
              <a:off x="5968002" y="611318"/>
              <a:ext cx="151735" cy="147351"/>
            </a:xfrm>
            <a:custGeom>
              <a:avLst/>
              <a:gdLst>
                <a:gd name="connsiteX0" fmla="*/ 68271 w 151735"/>
                <a:gd name="connsiteY0" fmla="*/ 0 h 147351"/>
                <a:gd name="connsiteX1" fmla="*/ 87262 w 151735"/>
                <a:gd name="connsiteY1" fmla="*/ 2667 h 147351"/>
                <a:gd name="connsiteX2" fmla="*/ 85933 w 151735"/>
                <a:gd name="connsiteY2" fmla="*/ 5810 h 147351"/>
                <a:gd name="connsiteX3" fmla="*/ 82704 w 151735"/>
                <a:gd name="connsiteY3" fmla="*/ 21336 h 147351"/>
                <a:gd name="connsiteX4" fmla="*/ 82704 w 151735"/>
                <a:gd name="connsiteY4" fmla="*/ 44006 h 147351"/>
                <a:gd name="connsiteX5" fmla="*/ 112994 w 151735"/>
                <a:gd name="connsiteY5" fmla="*/ 44006 h 147351"/>
                <a:gd name="connsiteX6" fmla="*/ 143854 w 151735"/>
                <a:gd name="connsiteY6" fmla="*/ 42672 h 147351"/>
                <a:gd name="connsiteX7" fmla="*/ 143854 w 151735"/>
                <a:gd name="connsiteY7" fmla="*/ 58865 h 147351"/>
                <a:gd name="connsiteX8" fmla="*/ 112994 w 151735"/>
                <a:gd name="connsiteY8" fmla="*/ 57531 h 147351"/>
                <a:gd name="connsiteX9" fmla="*/ 85268 w 151735"/>
                <a:gd name="connsiteY9" fmla="*/ 57531 h 147351"/>
                <a:gd name="connsiteX10" fmla="*/ 151735 w 151735"/>
                <a:gd name="connsiteY10" fmla="*/ 129254 h 147351"/>
                <a:gd name="connsiteX11" fmla="*/ 134929 w 151735"/>
                <a:gd name="connsiteY11" fmla="*/ 144780 h 147351"/>
                <a:gd name="connsiteX12" fmla="*/ 77957 w 151735"/>
                <a:gd name="connsiteY12" fmla="*/ 74295 h 147351"/>
                <a:gd name="connsiteX13" fmla="*/ 16142 w 151735"/>
                <a:gd name="connsiteY13" fmla="*/ 147352 h 147351"/>
                <a:gd name="connsiteX14" fmla="*/ 0 w 151735"/>
                <a:gd name="connsiteY14" fmla="*/ 133731 h 147351"/>
                <a:gd name="connsiteX15" fmla="*/ 68271 w 151735"/>
                <a:gd name="connsiteY15" fmla="*/ 57531 h 147351"/>
                <a:gd name="connsiteX16" fmla="*/ 34183 w 151735"/>
                <a:gd name="connsiteY16" fmla="*/ 57531 h 147351"/>
                <a:gd name="connsiteX17" fmla="*/ 8356 w 151735"/>
                <a:gd name="connsiteY17" fmla="*/ 58865 h 147351"/>
                <a:gd name="connsiteX18" fmla="*/ 8356 w 151735"/>
                <a:gd name="connsiteY18" fmla="*/ 42672 h 147351"/>
                <a:gd name="connsiteX19" fmla="*/ 34753 w 151735"/>
                <a:gd name="connsiteY19" fmla="*/ 44006 h 147351"/>
                <a:gd name="connsiteX20" fmla="*/ 69601 w 151735"/>
                <a:gd name="connsiteY20" fmla="*/ 44006 h 147351"/>
                <a:gd name="connsiteX21" fmla="*/ 69601 w 151735"/>
                <a:gd name="connsiteY21" fmla="*/ 16192 h 147351"/>
                <a:gd name="connsiteX22" fmla="*/ 68271 w 151735"/>
                <a:gd name="connsiteY22" fmla="*/ 1333 h 14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1735" h="147351">
                  <a:moveTo>
                    <a:pt x="68271" y="0"/>
                  </a:moveTo>
                  <a:cubicBezTo>
                    <a:pt x="81185" y="0"/>
                    <a:pt x="87262" y="857"/>
                    <a:pt x="87262" y="2667"/>
                  </a:cubicBezTo>
                  <a:cubicBezTo>
                    <a:pt x="87129" y="3820"/>
                    <a:pt x="86664" y="4911"/>
                    <a:pt x="85933" y="5810"/>
                  </a:cubicBezTo>
                  <a:cubicBezTo>
                    <a:pt x="83559" y="10626"/>
                    <a:pt x="82448" y="15970"/>
                    <a:pt x="82704" y="21336"/>
                  </a:cubicBezTo>
                  <a:lnTo>
                    <a:pt x="82704" y="44006"/>
                  </a:lnTo>
                  <a:lnTo>
                    <a:pt x="112994" y="44006"/>
                  </a:lnTo>
                  <a:cubicBezTo>
                    <a:pt x="123297" y="44256"/>
                    <a:pt x="133609" y="43810"/>
                    <a:pt x="143854" y="42672"/>
                  </a:cubicBezTo>
                  <a:lnTo>
                    <a:pt x="143854" y="58865"/>
                  </a:lnTo>
                  <a:cubicBezTo>
                    <a:pt x="133609" y="57782"/>
                    <a:pt x="123297" y="57336"/>
                    <a:pt x="112994" y="57531"/>
                  </a:cubicBezTo>
                  <a:lnTo>
                    <a:pt x="85268" y="57531"/>
                  </a:lnTo>
                  <a:cubicBezTo>
                    <a:pt x="93054" y="97155"/>
                    <a:pt x="115083" y="121063"/>
                    <a:pt x="151735" y="129254"/>
                  </a:cubicBezTo>
                  <a:cubicBezTo>
                    <a:pt x="144747" y="132675"/>
                    <a:pt x="138898" y="138072"/>
                    <a:pt x="134929" y="144780"/>
                  </a:cubicBezTo>
                  <a:cubicBezTo>
                    <a:pt x="102331" y="127064"/>
                    <a:pt x="83340" y="103568"/>
                    <a:pt x="77957" y="74295"/>
                  </a:cubicBezTo>
                  <a:cubicBezTo>
                    <a:pt x="74092" y="107061"/>
                    <a:pt x="53490" y="131414"/>
                    <a:pt x="16142" y="147352"/>
                  </a:cubicBezTo>
                  <a:cubicBezTo>
                    <a:pt x="11728" y="141770"/>
                    <a:pt x="6238" y="137138"/>
                    <a:pt x="0" y="133731"/>
                  </a:cubicBezTo>
                  <a:cubicBezTo>
                    <a:pt x="40704" y="123825"/>
                    <a:pt x="63457" y="98425"/>
                    <a:pt x="68271" y="57531"/>
                  </a:cubicBezTo>
                  <a:lnTo>
                    <a:pt x="34183" y="57531"/>
                  </a:lnTo>
                  <a:cubicBezTo>
                    <a:pt x="25553" y="57314"/>
                    <a:pt x="16919" y="57760"/>
                    <a:pt x="8356" y="58865"/>
                  </a:cubicBezTo>
                  <a:lnTo>
                    <a:pt x="8356" y="42672"/>
                  </a:lnTo>
                  <a:cubicBezTo>
                    <a:pt x="17112" y="43751"/>
                    <a:pt x="25934" y="44197"/>
                    <a:pt x="34753" y="44006"/>
                  </a:cubicBezTo>
                  <a:lnTo>
                    <a:pt x="69601" y="44006"/>
                  </a:lnTo>
                  <a:lnTo>
                    <a:pt x="69601" y="16192"/>
                  </a:lnTo>
                  <a:cubicBezTo>
                    <a:pt x="69639" y="11208"/>
                    <a:pt x="69202" y="6231"/>
                    <a:pt x="68271" y="1333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任意形状 11"/>
            <p:cNvSpPr/>
            <p:nvPr/>
          </p:nvSpPr>
          <p:spPr>
            <a:xfrm>
              <a:off x="6138633" y="609413"/>
              <a:ext cx="144898" cy="150526"/>
            </a:xfrm>
            <a:custGeom>
              <a:avLst/>
              <a:gdLst>
                <a:gd name="connsiteX0" fmla="*/ 27062 w 144898"/>
                <a:gd name="connsiteY0" fmla="*/ 63913 h 150526"/>
                <a:gd name="connsiteX1" fmla="*/ 29625 w 144898"/>
                <a:gd name="connsiteY1" fmla="*/ 63913 h 150526"/>
                <a:gd name="connsiteX2" fmla="*/ 51560 w 144898"/>
                <a:gd name="connsiteY2" fmla="*/ 65246 h 150526"/>
                <a:gd name="connsiteX3" fmla="*/ 103689 w 144898"/>
                <a:gd name="connsiteY3" fmla="*/ 65246 h 150526"/>
                <a:gd name="connsiteX4" fmla="*/ 118502 w 144898"/>
                <a:gd name="connsiteY4" fmla="*/ 64580 h 150526"/>
                <a:gd name="connsiteX5" fmla="*/ 118502 w 144898"/>
                <a:gd name="connsiteY5" fmla="*/ 80105 h 150526"/>
                <a:gd name="connsiteX6" fmla="*/ 82419 w 144898"/>
                <a:gd name="connsiteY6" fmla="*/ 92393 h 150526"/>
                <a:gd name="connsiteX7" fmla="*/ 82419 w 144898"/>
                <a:gd name="connsiteY7" fmla="*/ 98203 h 150526"/>
                <a:gd name="connsiteX8" fmla="*/ 117837 w 144898"/>
                <a:gd name="connsiteY8" fmla="*/ 98203 h 150526"/>
                <a:gd name="connsiteX9" fmla="*/ 142335 w 144898"/>
                <a:gd name="connsiteY9" fmla="*/ 96869 h 150526"/>
                <a:gd name="connsiteX10" fmla="*/ 144899 w 144898"/>
                <a:gd name="connsiteY10" fmla="*/ 96869 h 150526"/>
                <a:gd name="connsiteX11" fmla="*/ 144899 w 144898"/>
                <a:gd name="connsiteY11" fmla="*/ 112395 h 150526"/>
                <a:gd name="connsiteX12" fmla="*/ 142335 w 144898"/>
                <a:gd name="connsiteY12" fmla="*/ 112395 h 150526"/>
                <a:gd name="connsiteX13" fmla="*/ 119166 w 144898"/>
                <a:gd name="connsiteY13" fmla="*/ 111062 h 150526"/>
                <a:gd name="connsiteX14" fmla="*/ 81850 w 144898"/>
                <a:gd name="connsiteY14" fmla="*/ 111062 h 150526"/>
                <a:gd name="connsiteX15" fmla="*/ 81850 w 144898"/>
                <a:gd name="connsiteY15" fmla="*/ 135636 h 150526"/>
                <a:gd name="connsiteX16" fmla="*/ 55453 w 144898"/>
                <a:gd name="connsiteY16" fmla="*/ 150495 h 150526"/>
                <a:gd name="connsiteX17" fmla="*/ 48331 w 144898"/>
                <a:gd name="connsiteY17" fmla="*/ 134969 h 150526"/>
                <a:gd name="connsiteX18" fmla="*/ 68271 w 144898"/>
                <a:gd name="connsiteY18" fmla="*/ 131826 h 150526"/>
                <a:gd name="connsiteX19" fmla="*/ 68271 w 144898"/>
                <a:gd name="connsiteY19" fmla="*/ 111062 h 150526"/>
                <a:gd name="connsiteX20" fmla="*/ 23833 w 144898"/>
                <a:gd name="connsiteY20" fmla="*/ 111062 h 150526"/>
                <a:gd name="connsiteX21" fmla="*/ 3893 w 144898"/>
                <a:gd name="connsiteY21" fmla="*/ 112395 h 150526"/>
                <a:gd name="connsiteX22" fmla="*/ 0 w 144898"/>
                <a:gd name="connsiteY22" fmla="*/ 112395 h 150526"/>
                <a:gd name="connsiteX23" fmla="*/ 0 w 144898"/>
                <a:gd name="connsiteY23" fmla="*/ 96869 h 150526"/>
                <a:gd name="connsiteX24" fmla="*/ 4843 w 144898"/>
                <a:gd name="connsiteY24" fmla="*/ 96869 h 150526"/>
                <a:gd name="connsiteX25" fmla="*/ 23833 w 144898"/>
                <a:gd name="connsiteY25" fmla="*/ 98203 h 150526"/>
                <a:gd name="connsiteX26" fmla="*/ 68271 w 144898"/>
                <a:gd name="connsiteY26" fmla="*/ 98203 h 150526"/>
                <a:gd name="connsiteX27" fmla="*/ 68271 w 144898"/>
                <a:gd name="connsiteY27" fmla="*/ 86678 h 150526"/>
                <a:gd name="connsiteX28" fmla="*/ 95333 w 144898"/>
                <a:gd name="connsiteY28" fmla="*/ 77153 h 150526"/>
                <a:gd name="connsiteX29" fmla="*/ 51560 w 144898"/>
                <a:gd name="connsiteY29" fmla="*/ 77153 h 150526"/>
                <a:gd name="connsiteX30" fmla="*/ 29056 w 144898"/>
                <a:gd name="connsiteY30" fmla="*/ 78486 h 150526"/>
                <a:gd name="connsiteX31" fmla="*/ 27062 w 144898"/>
                <a:gd name="connsiteY31" fmla="*/ 78486 h 150526"/>
                <a:gd name="connsiteX32" fmla="*/ 111475 w 144898"/>
                <a:gd name="connsiteY32" fmla="*/ 0 h 150526"/>
                <a:gd name="connsiteX33" fmla="*/ 128187 w 144898"/>
                <a:gd name="connsiteY33" fmla="*/ 7715 h 150526"/>
                <a:gd name="connsiteX34" fmla="*/ 126288 w 144898"/>
                <a:gd name="connsiteY34" fmla="*/ 9049 h 150526"/>
                <a:gd name="connsiteX35" fmla="*/ 121730 w 144898"/>
                <a:gd name="connsiteY35" fmla="*/ 13526 h 150526"/>
                <a:gd name="connsiteX36" fmla="*/ 106253 w 144898"/>
                <a:gd name="connsiteY36" fmla="*/ 36862 h 150526"/>
                <a:gd name="connsiteX37" fmla="*/ 124294 w 144898"/>
                <a:gd name="connsiteY37" fmla="*/ 36862 h 150526"/>
                <a:gd name="connsiteX38" fmla="*/ 138442 w 144898"/>
                <a:gd name="connsiteY38" fmla="*/ 36195 h 150526"/>
                <a:gd name="connsiteX39" fmla="*/ 142335 w 144898"/>
                <a:gd name="connsiteY39" fmla="*/ 36195 h 150526"/>
                <a:gd name="connsiteX40" fmla="*/ 141670 w 144898"/>
                <a:gd name="connsiteY40" fmla="*/ 51721 h 150526"/>
                <a:gd name="connsiteX41" fmla="*/ 142335 w 144898"/>
                <a:gd name="connsiteY41" fmla="*/ 63913 h 150526"/>
                <a:gd name="connsiteX42" fmla="*/ 142335 w 144898"/>
                <a:gd name="connsiteY42" fmla="*/ 67628 h 150526"/>
                <a:gd name="connsiteX43" fmla="*/ 127522 w 144898"/>
                <a:gd name="connsiteY43" fmla="*/ 67628 h 150526"/>
                <a:gd name="connsiteX44" fmla="*/ 128187 w 144898"/>
                <a:gd name="connsiteY44" fmla="*/ 48578 h 150526"/>
                <a:gd name="connsiteX45" fmla="*/ 16807 w 144898"/>
                <a:gd name="connsiteY45" fmla="*/ 48578 h 150526"/>
                <a:gd name="connsiteX46" fmla="*/ 17376 w 144898"/>
                <a:gd name="connsiteY46" fmla="*/ 68580 h 150526"/>
                <a:gd name="connsiteX47" fmla="*/ 1994 w 144898"/>
                <a:gd name="connsiteY47" fmla="*/ 68580 h 150526"/>
                <a:gd name="connsiteX48" fmla="*/ 1994 w 144898"/>
                <a:gd name="connsiteY48" fmla="*/ 66008 h 150526"/>
                <a:gd name="connsiteX49" fmla="*/ 3228 w 144898"/>
                <a:gd name="connsiteY49" fmla="*/ 51816 h 150526"/>
                <a:gd name="connsiteX50" fmla="*/ 2564 w 144898"/>
                <a:gd name="connsiteY50" fmla="*/ 35624 h 150526"/>
                <a:gd name="connsiteX51" fmla="*/ 19370 w 144898"/>
                <a:gd name="connsiteY51" fmla="*/ 36957 h 150526"/>
                <a:gd name="connsiteX52" fmla="*/ 92769 w 144898"/>
                <a:gd name="connsiteY52" fmla="*/ 36957 h 150526"/>
                <a:gd name="connsiteX53" fmla="*/ 111475 w 144898"/>
                <a:gd name="connsiteY53" fmla="*/ 0 h 150526"/>
                <a:gd name="connsiteX54" fmla="*/ 32189 w 144898"/>
                <a:gd name="connsiteY54" fmla="*/ 6477 h 150526"/>
                <a:gd name="connsiteX55" fmla="*/ 48331 w 144898"/>
                <a:gd name="connsiteY55" fmla="*/ 27813 h 150526"/>
                <a:gd name="connsiteX56" fmla="*/ 34848 w 144898"/>
                <a:gd name="connsiteY56" fmla="*/ 33623 h 150526"/>
                <a:gd name="connsiteX57" fmla="*/ 19370 w 144898"/>
                <a:gd name="connsiteY57" fmla="*/ 12954 h 150526"/>
                <a:gd name="connsiteX58" fmla="*/ 74064 w 144898"/>
                <a:gd name="connsiteY58" fmla="*/ 667 h 150526"/>
                <a:gd name="connsiteX59" fmla="*/ 83084 w 144898"/>
                <a:gd name="connsiteY59" fmla="*/ 25241 h 150526"/>
                <a:gd name="connsiteX60" fmla="*/ 68271 w 144898"/>
                <a:gd name="connsiteY60" fmla="*/ 27813 h 150526"/>
                <a:gd name="connsiteX61" fmla="*/ 59916 w 144898"/>
                <a:gd name="connsiteY61" fmla="*/ 2572 h 15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44898" h="150526">
                  <a:moveTo>
                    <a:pt x="27062" y="63913"/>
                  </a:moveTo>
                  <a:lnTo>
                    <a:pt x="29625" y="63913"/>
                  </a:lnTo>
                  <a:cubicBezTo>
                    <a:pt x="36899" y="64831"/>
                    <a:pt x="44229" y="65277"/>
                    <a:pt x="51560" y="65246"/>
                  </a:cubicBezTo>
                  <a:lnTo>
                    <a:pt x="103689" y="65246"/>
                  </a:lnTo>
                  <a:cubicBezTo>
                    <a:pt x="108636" y="65494"/>
                    <a:pt x="113593" y="65270"/>
                    <a:pt x="118502" y="64580"/>
                  </a:cubicBezTo>
                  <a:lnTo>
                    <a:pt x="118502" y="80105"/>
                  </a:lnTo>
                  <a:cubicBezTo>
                    <a:pt x="106091" y="82958"/>
                    <a:pt x="93994" y="87075"/>
                    <a:pt x="82419" y="92393"/>
                  </a:cubicBezTo>
                  <a:lnTo>
                    <a:pt x="82419" y="98203"/>
                  </a:lnTo>
                  <a:lnTo>
                    <a:pt x="117837" y="98203"/>
                  </a:lnTo>
                  <a:cubicBezTo>
                    <a:pt x="126022" y="98212"/>
                    <a:pt x="134197" y="97767"/>
                    <a:pt x="142335" y="96869"/>
                  </a:cubicBezTo>
                  <a:lnTo>
                    <a:pt x="144899" y="96869"/>
                  </a:lnTo>
                  <a:lnTo>
                    <a:pt x="144899" y="112395"/>
                  </a:lnTo>
                  <a:lnTo>
                    <a:pt x="142335" y="112395"/>
                  </a:lnTo>
                  <a:cubicBezTo>
                    <a:pt x="134644" y="111523"/>
                    <a:pt x="126905" y="111079"/>
                    <a:pt x="119166" y="111062"/>
                  </a:cubicBezTo>
                  <a:lnTo>
                    <a:pt x="81850" y="111062"/>
                  </a:lnTo>
                  <a:lnTo>
                    <a:pt x="81850" y="135636"/>
                  </a:lnTo>
                  <a:cubicBezTo>
                    <a:pt x="83939" y="146018"/>
                    <a:pt x="75203" y="150971"/>
                    <a:pt x="55453" y="150495"/>
                  </a:cubicBezTo>
                  <a:cubicBezTo>
                    <a:pt x="54475" y="144785"/>
                    <a:pt x="52015" y="139431"/>
                    <a:pt x="48331" y="134969"/>
                  </a:cubicBezTo>
                  <a:cubicBezTo>
                    <a:pt x="62451" y="137129"/>
                    <a:pt x="69098" y="136081"/>
                    <a:pt x="68271" y="131826"/>
                  </a:cubicBezTo>
                  <a:lnTo>
                    <a:pt x="68271" y="111062"/>
                  </a:lnTo>
                  <a:lnTo>
                    <a:pt x="23833" y="111062"/>
                  </a:lnTo>
                  <a:cubicBezTo>
                    <a:pt x="18706" y="111062"/>
                    <a:pt x="12059" y="111538"/>
                    <a:pt x="3893" y="112395"/>
                  </a:cubicBezTo>
                  <a:lnTo>
                    <a:pt x="0" y="112395"/>
                  </a:lnTo>
                  <a:lnTo>
                    <a:pt x="0" y="96869"/>
                  </a:lnTo>
                  <a:lnTo>
                    <a:pt x="4843" y="96869"/>
                  </a:lnTo>
                  <a:cubicBezTo>
                    <a:pt x="13388" y="97727"/>
                    <a:pt x="19845" y="98203"/>
                    <a:pt x="23833" y="98203"/>
                  </a:cubicBezTo>
                  <a:lnTo>
                    <a:pt x="68271" y="98203"/>
                  </a:lnTo>
                  <a:lnTo>
                    <a:pt x="68271" y="86678"/>
                  </a:lnTo>
                  <a:cubicBezTo>
                    <a:pt x="76058" y="83630"/>
                    <a:pt x="85078" y="80455"/>
                    <a:pt x="95333" y="77153"/>
                  </a:cubicBezTo>
                  <a:lnTo>
                    <a:pt x="51560" y="77153"/>
                  </a:lnTo>
                  <a:cubicBezTo>
                    <a:pt x="44039" y="77181"/>
                    <a:pt x="36529" y="77626"/>
                    <a:pt x="29056" y="78486"/>
                  </a:cubicBezTo>
                  <a:lnTo>
                    <a:pt x="27062" y="78486"/>
                  </a:lnTo>
                  <a:close/>
                  <a:moveTo>
                    <a:pt x="111475" y="0"/>
                  </a:moveTo>
                  <a:cubicBezTo>
                    <a:pt x="117305" y="1975"/>
                    <a:pt x="122898" y="4561"/>
                    <a:pt x="128187" y="7715"/>
                  </a:cubicBezTo>
                  <a:cubicBezTo>
                    <a:pt x="128187" y="7715"/>
                    <a:pt x="127522" y="8668"/>
                    <a:pt x="126288" y="9049"/>
                  </a:cubicBezTo>
                  <a:cubicBezTo>
                    <a:pt x="124560" y="10317"/>
                    <a:pt x="123031" y="11823"/>
                    <a:pt x="121730" y="13526"/>
                  </a:cubicBezTo>
                  <a:cubicBezTo>
                    <a:pt x="116603" y="20479"/>
                    <a:pt x="111475" y="28194"/>
                    <a:pt x="106253" y="36862"/>
                  </a:cubicBezTo>
                  <a:lnTo>
                    <a:pt x="124294" y="36862"/>
                  </a:lnTo>
                  <a:cubicBezTo>
                    <a:pt x="128187" y="36862"/>
                    <a:pt x="132935" y="36862"/>
                    <a:pt x="138442" y="36195"/>
                  </a:cubicBezTo>
                  <a:lnTo>
                    <a:pt x="142335" y="36195"/>
                  </a:lnTo>
                  <a:cubicBezTo>
                    <a:pt x="141737" y="41347"/>
                    <a:pt x="141509" y="46536"/>
                    <a:pt x="141670" y="51721"/>
                  </a:cubicBezTo>
                  <a:cubicBezTo>
                    <a:pt x="141670" y="54673"/>
                    <a:pt x="141670" y="58769"/>
                    <a:pt x="142335" y="63913"/>
                  </a:cubicBezTo>
                  <a:lnTo>
                    <a:pt x="142335" y="67628"/>
                  </a:lnTo>
                  <a:lnTo>
                    <a:pt x="127522" y="67628"/>
                  </a:lnTo>
                  <a:cubicBezTo>
                    <a:pt x="128291" y="61309"/>
                    <a:pt x="128510" y="54934"/>
                    <a:pt x="128187" y="48578"/>
                  </a:cubicBezTo>
                  <a:lnTo>
                    <a:pt x="16807" y="48578"/>
                  </a:lnTo>
                  <a:cubicBezTo>
                    <a:pt x="16493" y="55250"/>
                    <a:pt x="16683" y="61936"/>
                    <a:pt x="17376" y="68580"/>
                  </a:cubicBezTo>
                  <a:lnTo>
                    <a:pt x="1994" y="68580"/>
                  </a:lnTo>
                  <a:lnTo>
                    <a:pt x="1994" y="66008"/>
                  </a:lnTo>
                  <a:cubicBezTo>
                    <a:pt x="2820" y="61324"/>
                    <a:pt x="3238" y="56574"/>
                    <a:pt x="3228" y="51816"/>
                  </a:cubicBezTo>
                  <a:cubicBezTo>
                    <a:pt x="3409" y="46410"/>
                    <a:pt x="3190" y="40997"/>
                    <a:pt x="2564" y="35624"/>
                  </a:cubicBezTo>
                  <a:cubicBezTo>
                    <a:pt x="5602" y="35624"/>
                    <a:pt x="11204" y="36481"/>
                    <a:pt x="19370" y="36957"/>
                  </a:cubicBezTo>
                  <a:lnTo>
                    <a:pt x="92769" y="36957"/>
                  </a:lnTo>
                  <a:cubicBezTo>
                    <a:pt x="100916" y="25708"/>
                    <a:pt x="107231" y="13234"/>
                    <a:pt x="111475" y="0"/>
                  </a:cubicBezTo>
                  <a:close/>
                  <a:moveTo>
                    <a:pt x="32189" y="6477"/>
                  </a:moveTo>
                  <a:cubicBezTo>
                    <a:pt x="38466" y="12857"/>
                    <a:pt x="43897" y="20029"/>
                    <a:pt x="48331" y="27813"/>
                  </a:cubicBezTo>
                  <a:lnTo>
                    <a:pt x="34848" y="33623"/>
                  </a:lnTo>
                  <a:cubicBezTo>
                    <a:pt x="30841" y="25934"/>
                    <a:pt x="25618" y="18952"/>
                    <a:pt x="19370" y="12954"/>
                  </a:cubicBezTo>
                  <a:close/>
                  <a:moveTo>
                    <a:pt x="74064" y="667"/>
                  </a:moveTo>
                  <a:cubicBezTo>
                    <a:pt x="77833" y="8555"/>
                    <a:pt x="80853" y="16784"/>
                    <a:pt x="83084" y="25241"/>
                  </a:cubicBezTo>
                  <a:lnTo>
                    <a:pt x="68271" y="27813"/>
                  </a:lnTo>
                  <a:cubicBezTo>
                    <a:pt x="66562" y="21336"/>
                    <a:pt x="63809" y="12954"/>
                    <a:pt x="59916" y="257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任意形状 12"/>
            <p:cNvSpPr/>
            <p:nvPr/>
          </p:nvSpPr>
          <p:spPr>
            <a:xfrm>
              <a:off x="6298725" y="611318"/>
              <a:ext cx="152210" cy="148113"/>
            </a:xfrm>
            <a:custGeom>
              <a:avLst/>
              <a:gdLst>
                <a:gd name="connsiteX0" fmla="*/ 33803 w 152210"/>
                <a:gd name="connsiteY0" fmla="*/ 3238 h 148113"/>
                <a:gd name="connsiteX1" fmla="*/ 52794 w 152210"/>
                <a:gd name="connsiteY1" fmla="*/ 7810 h 148113"/>
                <a:gd name="connsiteX2" fmla="*/ 50895 w 152210"/>
                <a:gd name="connsiteY2" fmla="*/ 11620 h 148113"/>
                <a:gd name="connsiteX3" fmla="*/ 45767 w 152210"/>
                <a:gd name="connsiteY3" fmla="*/ 19431 h 148113"/>
                <a:gd name="connsiteX4" fmla="*/ 41210 w 152210"/>
                <a:gd name="connsiteY4" fmla="*/ 33623 h 148113"/>
                <a:gd name="connsiteX5" fmla="*/ 61815 w 152210"/>
                <a:gd name="connsiteY5" fmla="*/ 33623 h 148113"/>
                <a:gd name="connsiteX6" fmla="*/ 77292 w 152210"/>
                <a:gd name="connsiteY6" fmla="*/ 32385 h 148113"/>
                <a:gd name="connsiteX7" fmla="*/ 75298 w 152210"/>
                <a:gd name="connsiteY7" fmla="*/ 45910 h 148113"/>
                <a:gd name="connsiteX8" fmla="*/ 16142 w 152210"/>
                <a:gd name="connsiteY8" fmla="*/ 139541 h 148113"/>
                <a:gd name="connsiteX9" fmla="*/ 1899 w 152210"/>
                <a:gd name="connsiteY9" fmla="*/ 130016 h 148113"/>
                <a:gd name="connsiteX10" fmla="*/ 48331 w 152210"/>
                <a:gd name="connsiteY10" fmla="*/ 95059 h 148113"/>
                <a:gd name="connsiteX11" fmla="*/ 27726 w 152210"/>
                <a:gd name="connsiteY11" fmla="*/ 74390 h 148113"/>
                <a:gd name="connsiteX12" fmla="*/ 39311 w 152210"/>
                <a:gd name="connsiteY12" fmla="*/ 65341 h 148113"/>
                <a:gd name="connsiteX13" fmla="*/ 54693 w 152210"/>
                <a:gd name="connsiteY13" fmla="*/ 82772 h 148113"/>
                <a:gd name="connsiteX14" fmla="*/ 62479 w 152210"/>
                <a:gd name="connsiteY14" fmla="*/ 45339 h 148113"/>
                <a:gd name="connsiteX15" fmla="*/ 36747 w 152210"/>
                <a:gd name="connsiteY15" fmla="*/ 45339 h 148113"/>
                <a:gd name="connsiteX16" fmla="*/ 14813 w 152210"/>
                <a:gd name="connsiteY16" fmla="*/ 82772 h 148113"/>
                <a:gd name="connsiteX17" fmla="*/ 0 w 152210"/>
                <a:gd name="connsiteY17" fmla="*/ 76391 h 148113"/>
                <a:gd name="connsiteX18" fmla="*/ 33803 w 152210"/>
                <a:gd name="connsiteY18" fmla="*/ 3238 h 148113"/>
                <a:gd name="connsiteX19" fmla="*/ 89161 w 152210"/>
                <a:gd name="connsiteY19" fmla="*/ 0 h 148113"/>
                <a:gd name="connsiteX20" fmla="*/ 107202 w 152210"/>
                <a:gd name="connsiteY20" fmla="*/ 3238 h 148113"/>
                <a:gd name="connsiteX21" fmla="*/ 106538 w 152210"/>
                <a:gd name="connsiteY21" fmla="*/ 5239 h 148113"/>
                <a:gd name="connsiteX22" fmla="*/ 103974 w 152210"/>
                <a:gd name="connsiteY22" fmla="*/ 17526 h 148113"/>
                <a:gd name="connsiteX23" fmla="*/ 103974 w 152210"/>
                <a:gd name="connsiteY23" fmla="*/ 45244 h 148113"/>
                <a:gd name="connsiteX24" fmla="*/ 111665 w 152210"/>
                <a:gd name="connsiteY24" fmla="*/ 38767 h 148113"/>
                <a:gd name="connsiteX25" fmla="*/ 152210 w 152210"/>
                <a:gd name="connsiteY25" fmla="*/ 85344 h 148113"/>
                <a:gd name="connsiteX26" fmla="*/ 138062 w 152210"/>
                <a:gd name="connsiteY26" fmla="*/ 96298 h 148113"/>
                <a:gd name="connsiteX27" fmla="*/ 103974 w 152210"/>
                <a:gd name="connsiteY27" fmla="*/ 54292 h 148113"/>
                <a:gd name="connsiteX28" fmla="*/ 103974 w 152210"/>
                <a:gd name="connsiteY28" fmla="*/ 119539 h 148113"/>
                <a:gd name="connsiteX29" fmla="*/ 105208 w 152210"/>
                <a:gd name="connsiteY29" fmla="*/ 148114 h 148113"/>
                <a:gd name="connsiteX30" fmla="*/ 89161 w 152210"/>
                <a:gd name="connsiteY30" fmla="*/ 148114 h 148113"/>
                <a:gd name="connsiteX31" fmla="*/ 90395 w 152210"/>
                <a:gd name="connsiteY31" fmla="*/ 119539 h 148113"/>
                <a:gd name="connsiteX32" fmla="*/ 90395 w 152210"/>
                <a:gd name="connsiteY32" fmla="*/ 14764 h 148113"/>
                <a:gd name="connsiteX33" fmla="*/ 89161 w 152210"/>
                <a:gd name="connsiteY33" fmla="*/ 2572 h 14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2210" h="148113">
                  <a:moveTo>
                    <a:pt x="33803" y="3238"/>
                  </a:moveTo>
                  <a:cubicBezTo>
                    <a:pt x="47097" y="4572"/>
                    <a:pt x="53554" y="6096"/>
                    <a:pt x="52794" y="7810"/>
                  </a:cubicBezTo>
                  <a:cubicBezTo>
                    <a:pt x="52680" y="9281"/>
                    <a:pt x="52006" y="10650"/>
                    <a:pt x="50895" y="11620"/>
                  </a:cubicBezTo>
                  <a:cubicBezTo>
                    <a:pt x="48512" y="13710"/>
                    <a:pt x="46736" y="16410"/>
                    <a:pt x="45767" y="19431"/>
                  </a:cubicBezTo>
                  <a:cubicBezTo>
                    <a:pt x="43897" y="24040"/>
                    <a:pt x="42368" y="28784"/>
                    <a:pt x="41210" y="33623"/>
                  </a:cubicBezTo>
                  <a:lnTo>
                    <a:pt x="61815" y="33623"/>
                  </a:lnTo>
                  <a:cubicBezTo>
                    <a:pt x="66999" y="33672"/>
                    <a:pt x="72183" y="33257"/>
                    <a:pt x="77292" y="32385"/>
                  </a:cubicBezTo>
                  <a:cubicBezTo>
                    <a:pt x="76817" y="35338"/>
                    <a:pt x="76152" y="39910"/>
                    <a:pt x="75298" y="45910"/>
                  </a:cubicBezTo>
                  <a:cubicBezTo>
                    <a:pt x="75003" y="85886"/>
                    <a:pt x="52053" y="122208"/>
                    <a:pt x="16142" y="139541"/>
                  </a:cubicBezTo>
                  <a:cubicBezTo>
                    <a:pt x="12477" y="134977"/>
                    <a:pt x="7511" y="131652"/>
                    <a:pt x="1899" y="130016"/>
                  </a:cubicBezTo>
                  <a:cubicBezTo>
                    <a:pt x="20168" y="122662"/>
                    <a:pt x="36187" y="110604"/>
                    <a:pt x="48331" y="95059"/>
                  </a:cubicBezTo>
                  <a:cubicBezTo>
                    <a:pt x="42102" y="87558"/>
                    <a:pt x="35209" y="80639"/>
                    <a:pt x="27726" y="74390"/>
                  </a:cubicBezTo>
                  <a:lnTo>
                    <a:pt x="39311" y="65341"/>
                  </a:lnTo>
                  <a:lnTo>
                    <a:pt x="54693" y="82772"/>
                  </a:lnTo>
                  <a:cubicBezTo>
                    <a:pt x="59032" y="70725"/>
                    <a:pt x="61653" y="58123"/>
                    <a:pt x="62479" y="45339"/>
                  </a:cubicBezTo>
                  <a:lnTo>
                    <a:pt x="36747" y="45339"/>
                  </a:lnTo>
                  <a:cubicBezTo>
                    <a:pt x="30129" y="58211"/>
                    <a:pt x="22798" y="70707"/>
                    <a:pt x="14813" y="82772"/>
                  </a:cubicBezTo>
                  <a:cubicBezTo>
                    <a:pt x="10312" y="79738"/>
                    <a:pt x="5289" y="77574"/>
                    <a:pt x="0" y="76391"/>
                  </a:cubicBezTo>
                  <a:cubicBezTo>
                    <a:pt x="16997" y="62008"/>
                    <a:pt x="28201" y="37719"/>
                    <a:pt x="33803" y="3238"/>
                  </a:cubicBezTo>
                  <a:close/>
                  <a:moveTo>
                    <a:pt x="89161" y="0"/>
                  </a:moveTo>
                  <a:cubicBezTo>
                    <a:pt x="100745" y="476"/>
                    <a:pt x="106727" y="1524"/>
                    <a:pt x="107202" y="3238"/>
                  </a:cubicBezTo>
                  <a:cubicBezTo>
                    <a:pt x="107098" y="3940"/>
                    <a:pt x="106879" y="4617"/>
                    <a:pt x="106538" y="5239"/>
                  </a:cubicBezTo>
                  <a:cubicBezTo>
                    <a:pt x="104638" y="9043"/>
                    <a:pt x="103755" y="13277"/>
                    <a:pt x="103974" y="17526"/>
                  </a:cubicBezTo>
                  <a:lnTo>
                    <a:pt x="103974" y="45244"/>
                  </a:lnTo>
                  <a:lnTo>
                    <a:pt x="111665" y="38767"/>
                  </a:lnTo>
                  <a:cubicBezTo>
                    <a:pt x="125974" y="53578"/>
                    <a:pt x="139505" y="69125"/>
                    <a:pt x="152210" y="85344"/>
                  </a:cubicBezTo>
                  <a:lnTo>
                    <a:pt x="138062" y="96298"/>
                  </a:lnTo>
                  <a:cubicBezTo>
                    <a:pt x="128804" y="80699"/>
                    <a:pt x="117324" y="66546"/>
                    <a:pt x="103974" y="54292"/>
                  </a:cubicBezTo>
                  <a:lnTo>
                    <a:pt x="103974" y="119539"/>
                  </a:lnTo>
                  <a:cubicBezTo>
                    <a:pt x="103641" y="129082"/>
                    <a:pt x="104050" y="138635"/>
                    <a:pt x="105208" y="148114"/>
                  </a:cubicBezTo>
                  <a:lnTo>
                    <a:pt x="89161" y="148114"/>
                  </a:lnTo>
                  <a:cubicBezTo>
                    <a:pt x="90177" y="138625"/>
                    <a:pt x="90585" y="129080"/>
                    <a:pt x="90395" y="119539"/>
                  </a:cubicBezTo>
                  <a:lnTo>
                    <a:pt x="90395" y="14764"/>
                  </a:lnTo>
                  <a:cubicBezTo>
                    <a:pt x="90433" y="10667"/>
                    <a:pt x="90016" y="6578"/>
                    <a:pt x="89161" y="257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任意形状 13"/>
            <p:cNvSpPr/>
            <p:nvPr/>
          </p:nvSpPr>
          <p:spPr>
            <a:xfrm>
              <a:off x="6474198" y="616557"/>
              <a:ext cx="131984" cy="141446"/>
            </a:xfrm>
            <a:custGeom>
              <a:avLst/>
              <a:gdLst>
                <a:gd name="connsiteX0" fmla="*/ 0 w 131984"/>
                <a:gd name="connsiteY0" fmla="*/ 0 h 141446"/>
                <a:gd name="connsiteX1" fmla="*/ 17376 w 131984"/>
                <a:gd name="connsiteY1" fmla="*/ 1238 h 141446"/>
                <a:gd name="connsiteX2" fmla="*/ 114609 w 131984"/>
                <a:gd name="connsiteY2" fmla="*/ 1238 h 141446"/>
                <a:gd name="connsiteX3" fmla="*/ 131985 w 131984"/>
                <a:gd name="connsiteY3" fmla="*/ 0 h 141446"/>
                <a:gd name="connsiteX4" fmla="*/ 130656 w 131984"/>
                <a:gd name="connsiteY4" fmla="*/ 16764 h 141446"/>
                <a:gd name="connsiteX5" fmla="*/ 130656 w 131984"/>
                <a:gd name="connsiteY5" fmla="*/ 131064 h 141446"/>
                <a:gd name="connsiteX6" fmla="*/ 131985 w 131984"/>
                <a:gd name="connsiteY6" fmla="*/ 141446 h 141446"/>
                <a:gd name="connsiteX7" fmla="*/ 115558 w 131984"/>
                <a:gd name="connsiteY7" fmla="*/ 141446 h 141446"/>
                <a:gd name="connsiteX8" fmla="*/ 116223 w 131984"/>
                <a:gd name="connsiteY8" fmla="*/ 131064 h 141446"/>
                <a:gd name="connsiteX9" fmla="*/ 14813 w 131984"/>
                <a:gd name="connsiteY9" fmla="*/ 131064 h 141446"/>
                <a:gd name="connsiteX10" fmla="*/ 16047 w 131984"/>
                <a:gd name="connsiteY10" fmla="*/ 141446 h 141446"/>
                <a:gd name="connsiteX11" fmla="*/ 0 w 131984"/>
                <a:gd name="connsiteY11" fmla="*/ 141446 h 141446"/>
                <a:gd name="connsiteX12" fmla="*/ 1234 w 131984"/>
                <a:gd name="connsiteY12" fmla="*/ 131064 h 141446"/>
                <a:gd name="connsiteX13" fmla="*/ 1234 w 131984"/>
                <a:gd name="connsiteY13" fmla="*/ 16097 h 141446"/>
                <a:gd name="connsiteX14" fmla="*/ 0 w 131984"/>
                <a:gd name="connsiteY14" fmla="*/ 0 h 141446"/>
                <a:gd name="connsiteX15" fmla="*/ 116508 w 131984"/>
                <a:gd name="connsiteY15" fmla="*/ 13526 h 141446"/>
                <a:gd name="connsiteX16" fmla="*/ 14813 w 131984"/>
                <a:gd name="connsiteY16" fmla="*/ 13526 h 141446"/>
                <a:gd name="connsiteX17" fmla="*/ 14813 w 131984"/>
                <a:gd name="connsiteY17" fmla="*/ 120777 h 141446"/>
                <a:gd name="connsiteX18" fmla="*/ 116508 w 131984"/>
                <a:gd name="connsiteY18" fmla="*/ 120777 h 141446"/>
                <a:gd name="connsiteX19" fmla="*/ 27631 w 131984"/>
                <a:gd name="connsiteY19" fmla="*/ 27146 h 141446"/>
                <a:gd name="connsiteX20" fmla="*/ 52129 w 131984"/>
                <a:gd name="connsiteY20" fmla="*/ 28385 h 141446"/>
                <a:gd name="connsiteX21" fmla="*/ 80615 w 131984"/>
                <a:gd name="connsiteY21" fmla="*/ 28385 h 141446"/>
                <a:gd name="connsiteX22" fmla="*/ 106443 w 131984"/>
                <a:gd name="connsiteY22" fmla="*/ 27146 h 141446"/>
                <a:gd name="connsiteX23" fmla="*/ 106443 w 131984"/>
                <a:gd name="connsiteY23" fmla="*/ 40005 h 141446"/>
                <a:gd name="connsiteX24" fmla="*/ 80615 w 131984"/>
                <a:gd name="connsiteY24" fmla="*/ 38767 h 141446"/>
                <a:gd name="connsiteX25" fmla="*/ 72259 w 131984"/>
                <a:gd name="connsiteY25" fmla="*/ 38767 h 141446"/>
                <a:gd name="connsiteX26" fmla="*/ 72259 w 131984"/>
                <a:gd name="connsiteY26" fmla="*/ 57817 h 141446"/>
                <a:gd name="connsiteX27" fmla="*/ 80615 w 131984"/>
                <a:gd name="connsiteY27" fmla="*/ 57817 h 141446"/>
                <a:gd name="connsiteX28" fmla="*/ 103214 w 131984"/>
                <a:gd name="connsiteY28" fmla="*/ 55912 h 141446"/>
                <a:gd name="connsiteX29" fmla="*/ 103214 w 131984"/>
                <a:gd name="connsiteY29" fmla="*/ 69056 h 141446"/>
                <a:gd name="connsiteX30" fmla="*/ 87737 w 131984"/>
                <a:gd name="connsiteY30" fmla="*/ 68485 h 141446"/>
                <a:gd name="connsiteX31" fmla="*/ 72259 w 131984"/>
                <a:gd name="connsiteY31" fmla="*/ 68485 h 141446"/>
                <a:gd name="connsiteX32" fmla="*/ 72259 w 131984"/>
                <a:gd name="connsiteY32" fmla="*/ 94964 h 141446"/>
                <a:gd name="connsiteX33" fmla="*/ 83844 w 131984"/>
                <a:gd name="connsiteY33" fmla="*/ 94964 h 141446"/>
                <a:gd name="connsiteX34" fmla="*/ 109006 w 131984"/>
                <a:gd name="connsiteY34" fmla="*/ 93631 h 141446"/>
                <a:gd name="connsiteX35" fmla="*/ 109006 w 131984"/>
                <a:gd name="connsiteY35" fmla="*/ 107156 h 141446"/>
                <a:gd name="connsiteX36" fmla="*/ 83844 w 131984"/>
                <a:gd name="connsiteY36" fmla="*/ 105918 h 141446"/>
                <a:gd name="connsiteX37" fmla="*/ 49756 w 131984"/>
                <a:gd name="connsiteY37" fmla="*/ 105918 h 141446"/>
                <a:gd name="connsiteX38" fmla="*/ 23358 w 131984"/>
                <a:gd name="connsiteY38" fmla="*/ 107156 h 141446"/>
                <a:gd name="connsiteX39" fmla="*/ 23358 w 131984"/>
                <a:gd name="connsiteY39" fmla="*/ 93631 h 141446"/>
                <a:gd name="connsiteX40" fmla="*/ 49091 w 131984"/>
                <a:gd name="connsiteY40" fmla="*/ 94964 h 141446"/>
                <a:gd name="connsiteX41" fmla="*/ 59346 w 131984"/>
                <a:gd name="connsiteY41" fmla="*/ 94964 h 141446"/>
                <a:gd name="connsiteX42" fmla="*/ 59346 w 131984"/>
                <a:gd name="connsiteY42" fmla="*/ 68485 h 141446"/>
                <a:gd name="connsiteX43" fmla="*/ 52984 w 131984"/>
                <a:gd name="connsiteY43" fmla="*/ 68485 h 141446"/>
                <a:gd name="connsiteX44" fmla="*/ 31050 w 131984"/>
                <a:gd name="connsiteY44" fmla="*/ 69723 h 141446"/>
                <a:gd name="connsiteX45" fmla="*/ 31050 w 131984"/>
                <a:gd name="connsiteY45" fmla="*/ 56197 h 141446"/>
                <a:gd name="connsiteX46" fmla="*/ 52984 w 131984"/>
                <a:gd name="connsiteY46" fmla="*/ 57436 h 141446"/>
                <a:gd name="connsiteX47" fmla="*/ 59346 w 131984"/>
                <a:gd name="connsiteY47" fmla="*/ 57436 h 141446"/>
                <a:gd name="connsiteX48" fmla="*/ 59346 w 131984"/>
                <a:gd name="connsiteY48" fmla="*/ 39338 h 141446"/>
                <a:gd name="connsiteX49" fmla="*/ 52984 w 131984"/>
                <a:gd name="connsiteY49" fmla="*/ 39338 h 141446"/>
                <a:gd name="connsiteX50" fmla="*/ 27821 w 131984"/>
                <a:gd name="connsiteY50" fmla="*/ 40005 h 141446"/>
                <a:gd name="connsiteX51" fmla="*/ 89446 w 131984"/>
                <a:gd name="connsiteY51" fmla="*/ 71057 h 141446"/>
                <a:gd name="connsiteX52" fmla="*/ 101030 w 131984"/>
                <a:gd name="connsiteY52" fmla="*/ 85249 h 141446"/>
                <a:gd name="connsiteX53" fmla="*/ 88212 w 131984"/>
                <a:gd name="connsiteY53" fmla="*/ 91726 h 141446"/>
                <a:gd name="connsiteX54" fmla="*/ 86218 w 131984"/>
                <a:gd name="connsiteY54" fmla="*/ 88487 h 141446"/>
                <a:gd name="connsiteX55" fmla="*/ 77862 w 131984"/>
                <a:gd name="connsiteY55" fmla="*/ 76867 h 141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31984" h="141446">
                  <a:moveTo>
                    <a:pt x="0" y="0"/>
                  </a:moveTo>
                  <a:cubicBezTo>
                    <a:pt x="5745" y="887"/>
                    <a:pt x="11556" y="1301"/>
                    <a:pt x="17376" y="1238"/>
                  </a:cubicBezTo>
                  <a:lnTo>
                    <a:pt x="114609" y="1238"/>
                  </a:lnTo>
                  <a:cubicBezTo>
                    <a:pt x="120429" y="1447"/>
                    <a:pt x="126250" y="1032"/>
                    <a:pt x="131985" y="0"/>
                  </a:cubicBezTo>
                  <a:cubicBezTo>
                    <a:pt x="131007" y="5533"/>
                    <a:pt x="130570" y="11146"/>
                    <a:pt x="130656" y="16764"/>
                  </a:cubicBezTo>
                  <a:lnTo>
                    <a:pt x="130656" y="131064"/>
                  </a:lnTo>
                  <a:cubicBezTo>
                    <a:pt x="130409" y="134579"/>
                    <a:pt x="130865" y="138107"/>
                    <a:pt x="131985" y="141446"/>
                  </a:cubicBezTo>
                  <a:lnTo>
                    <a:pt x="115558" y="141446"/>
                  </a:lnTo>
                  <a:cubicBezTo>
                    <a:pt x="116014" y="138005"/>
                    <a:pt x="116242" y="134536"/>
                    <a:pt x="116223" y="131064"/>
                  </a:cubicBezTo>
                  <a:lnTo>
                    <a:pt x="14813" y="131064"/>
                  </a:lnTo>
                  <a:cubicBezTo>
                    <a:pt x="14689" y="134567"/>
                    <a:pt x="15107" y="138069"/>
                    <a:pt x="16047" y="141446"/>
                  </a:cubicBezTo>
                  <a:lnTo>
                    <a:pt x="0" y="141446"/>
                  </a:lnTo>
                  <a:cubicBezTo>
                    <a:pt x="836" y="138049"/>
                    <a:pt x="1244" y="134563"/>
                    <a:pt x="1234" y="131064"/>
                  </a:cubicBezTo>
                  <a:lnTo>
                    <a:pt x="1234" y="16097"/>
                  </a:lnTo>
                  <a:cubicBezTo>
                    <a:pt x="1168" y="10710"/>
                    <a:pt x="760" y="5333"/>
                    <a:pt x="0" y="0"/>
                  </a:cubicBezTo>
                  <a:close/>
                  <a:moveTo>
                    <a:pt x="116508" y="13526"/>
                  </a:moveTo>
                  <a:lnTo>
                    <a:pt x="14813" y="13526"/>
                  </a:lnTo>
                  <a:lnTo>
                    <a:pt x="14813" y="120777"/>
                  </a:lnTo>
                  <a:lnTo>
                    <a:pt x="116508" y="120777"/>
                  </a:lnTo>
                  <a:close/>
                  <a:moveTo>
                    <a:pt x="27631" y="27146"/>
                  </a:moveTo>
                  <a:cubicBezTo>
                    <a:pt x="34563" y="27146"/>
                    <a:pt x="42634" y="28004"/>
                    <a:pt x="52129" y="28385"/>
                  </a:cubicBezTo>
                  <a:lnTo>
                    <a:pt x="80615" y="28385"/>
                  </a:lnTo>
                  <a:cubicBezTo>
                    <a:pt x="91345" y="28385"/>
                    <a:pt x="99606" y="27527"/>
                    <a:pt x="106443" y="27146"/>
                  </a:cubicBezTo>
                  <a:lnTo>
                    <a:pt x="106443" y="40005"/>
                  </a:lnTo>
                  <a:cubicBezTo>
                    <a:pt x="97868" y="39078"/>
                    <a:pt x="89237" y="38665"/>
                    <a:pt x="80615" y="38767"/>
                  </a:cubicBezTo>
                  <a:lnTo>
                    <a:pt x="72259" y="38767"/>
                  </a:lnTo>
                  <a:lnTo>
                    <a:pt x="72259" y="57817"/>
                  </a:lnTo>
                  <a:lnTo>
                    <a:pt x="80615" y="57817"/>
                  </a:lnTo>
                  <a:cubicBezTo>
                    <a:pt x="89636" y="57817"/>
                    <a:pt x="97137" y="56769"/>
                    <a:pt x="103214" y="55912"/>
                  </a:cubicBezTo>
                  <a:lnTo>
                    <a:pt x="103214" y="69056"/>
                  </a:lnTo>
                  <a:cubicBezTo>
                    <a:pt x="100650" y="69056"/>
                    <a:pt x="95428" y="69056"/>
                    <a:pt x="87737" y="68485"/>
                  </a:cubicBezTo>
                  <a:lnTo>
                    <a:pt x="72259" y="68485"/>
                  </a:lnTo>
                  <a:lnTo>
                    <a:pt x="72259" y="94964"/>
                  </a:lnTo>
                  <a:lnTo>
                    <a:pt x="83844" y="94964"/>
                  </a:lnTo>
                  <a:lnTo>
                    <a:pt x="109006" y="93631"/>
                  </a:lnTo>
                  <a:lnTo>
                    <a:pt x="109006" y="107156"/>
                  </a:lnTo>
                  <a:cubicBezTo>
                    <a:pt x="100650" y="106286"/>
                    <a:pt x="92247" y="105872"/>
                    <a:pt x="83844" y="105918"/>
                  </a:cubicBezTo>
                  <a:lnTo>
                    <a:pt x="49756" y="105918"/>
                  </a:lnTo>
                  <a:cubicBezTo>
                    <a:pt x="40934" y="105612"/>
                    <a:pt x="32113" y="106027"/>
                    <a:pt x="23358" y="107156"/>
                  </a:cubicBezTo>
                  <a:lnTo>
                    <a:pt x="23358" y="93631"/>
                  </a:lnTo>
                  <a:cubicBezTo>
                    <a:pt x="30670" y="94107"/>
                    <a:pt x="39216" y="94488"/>
                    <a:pt x="49091" y="94964"/>
                  </a:cubicBezTo>
                  <a:lnTo>
                    <a:pt x="59346" y="94964"/>
                  </a:lnTo>
                  <a:lnTo>
                    <a:pt x="59346" y="68485"/>
                  </a:lnTo>
                  <a:lnTo>
                    <a:pt x="52984" y="68485"/>
                  </a:lnTo>
                  <a:cubicBezTo>
                    <a:pt x="44343" y="68485"/>
                    <a:pt x="37032" y="69342"/>
                    <a:pt x="31050" y="69723"/>
                  </a:cubicBezTo>
                  <a:lnTo>
                    <a:pt x="31050" y="56197"/>
                  </a:lnTo>
                  <a:cubicBezTo>
                    <a:pt x="38333" y="57064"/>
                    <a:pt x="45654" y="57478"/>
                    <a:pt x="52984" y="57436"/>
                  </a:cubicBezTo>
                  <a:lnTo>
                    <a:pt x="59346" y="57436"/>
                  </a:lnTo>
                  <a:lnTo>
                    <a:pt x="59346" y="39338"/>
                  </a:lnTo>
                  <a:lnTo>
                    <a:pt x="52984" y="39338"/>
                  </a:lnTo>
                  <a:cubicBezTo>
                    <a:pt x="41400" y="39338"/>
                    <a:pt x="32949" y="39338"/>
                    <a:pt x="27821" y="40005"/>
                  </a:cubicBezTo>
                  <a:close/>
                  <a:moveTo>
                    <a:pt x="89446" y="71057"/>
                  </a:moveTo>
                  <a:cubicBezTo>
                    <a:pt x="93871" y="75291"/>
                    <a:pt x="97764" y="80058"/>
                    <a:pt x="101030" y="85249"/>
                  </a:cubicBezTo>
                  <a:lnTo>
                    <a:pt x="88212" y="91726"/>
                  </a:lnTo>
                  <a:cubicBezTo>
                    <a:pt x="87405" y="90743"/>
                    <a:pt x="86730" y="89653"/>
                    <a:pt x="86218" y="88487"/>
                  </a:cubicBezTo>
                  <a:cubicBezTo>
                    <a:pt x="83815" y="84353"/>
                    <a:pt x="81014" y="80461"/>
                    <a:pt x="77862" y="7686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任意形状 14"/>
            <p:cNvSpPr/>
            <p:nvPr/>
          </p:nvSpPr>
          <p:spPr>
            <a:xfrm>
              <a:off x="6630681" y="613985"/>
              <a:ext cx="147082" cy="141446"/>
            </a:xfrm>
            <a:custGeom>
              <a:avLst/>
              <a:gdLst>
                <a:gd name="connsiteX0" fmla="*/ 0 w 147082"/>
                <a:gd name="connsiteY0" fmla="*/ 43244 h 141446"/>
                <a:gd name="connsiteX1" fmla="*/ 14148 w 147082"/>
                <a:gd name="connsiteY1" fmla="*/ 43910 h 141446"/>
                <a:gd name="connsiteX2" fmla="*/ 33139 w 147082"/>
                <a:gd name="connsiteY2" fmla="*/ 43910 h 141446"/>
                <a:gd name="connsiteX3" fmla="*/ 29910 w 147082"/>
                <a:gd name="connsiteY3" fmla="*/ 111728 h 141446"/>
                <a:gd name="connsiteX4" fmla="*/ 46052 w 147082"/>
                <a:gd name="connsiteY4" fmla="*/ 93631 h 141446"/>
                <a:gd name="connsiteX5" fmla="*/ 53174 w 147082"/>
                <a:gd name="connsiteY5" fmla="*/ 105918 h 141446"/>
                <a:gd name="connsiteX6" fmla="*/ 24118 w 147082"/>
                <a:gd name="connsiteY6" fmla="*/ 133636 h 141446"/>
                <a:gd name="connsiteX7" fmla="*/ 13863 w 147082"/>
                <a:gd name="connsiteY7" fmla="*/ 123349 h 141446"/>
                <a:gd name="connsiteX8" fmla="*/ 17756 w 147082"/>
                <a:gd name="connsiteY8" fmla="*/ 110395 h 141446"/>
                <a:gd name="connsiteX9" fmla="*/ 18991 w 147082"/>
                <a:gd name="connsiteY9" fmla="*/ 82677 h 141446"/>
                <a:gd name="connsiteX10" fmla="*/ 20320 w 147082"/>
                <a:gd name="connsiteY10" fmla="*/ 55531 h 141446"/>
                <a:gd name="connsiteX11" fmla="*/ 17092 w 147082"/>
                <a:gd name="connsiteY11" fmla="*/ 55531 h 141446"/>
                <a:gd name="connsiteX12" fmla="*/ 6742 w 147082"/>
                <a:gd name="connsiteY12" fmla="*/ 56198 h 141446"/>
                <a:gd name="connsiteX13" fmla="*/ 380 w 147082"/>
                <a:gd name="connsiteY13" fmla="*/ 56769 h 141446"/>
                <a:gd name="connsiteX14" fmla="*/ 23169 w 147082"/>
                <a:gd name="connsiteY14" fmla="*/ 0 h 141446"/>
                <a:gd name="connsiteX15" fmla="*/ 38551 w 147082"/>
                <a:gd name="connsiteY15" fmla="*/ 24479 h 141446"/>
                <a:gd name="connsiteX16" fmla="*/ 25068 w 147082"/>
                <a:gd name="connsiteY16" fmla="*/ 32861 h 141446"/>
                <a:gd name="connsiteX17" fmla="*/ 10255 w 147082"/>
                <a:gd name="connsiteY17" fmla="*/ 7715 h 141446"/>
                <a:gd name="connsiteX18" fmla="*/ 140341 w 147082"/>
                <a:gd name="connsiteY18" fmla="*/ 3143 h 141446"/>
                <a:gd name="connsiteX19" fmla="*/ 140341 w 147082"/>
                <a:gd name="connsiteY19" fmla="*/ 16097 h 141446"/>
                <a:gd name="connsiteX20" fmla="*/ 129991 w 147082"/>
                <a:gd name="connsiteY20" fmla="*/ 16097 h 141446"/>
                <a:gd name="connsiteX21" fmla="*/ 113279 w 147082"/>
                <a:gd name="connsiteY21" fmla="*/ 15430 h 141446"/>
                <a:gd name="connsiteX22" fmla="*/ 94289 w 147082"/>
                <a:gd name="connsiteY22" fmla="*/ 15430 h 141446"/>
                <a:gd name="connsiteX23" fmla="*/ 90490 w 147082"/>
                <a:gd name="connsiteY23" fmla="*/ 32290 h 141446"/>
                <a:gd name="connsiteX24" fmla="*/ 111000 w 147082"/>
                <a:gd name="connsiteY24" fmla="*/ 32290 h 141446"/>
                <a:gd name="connsiteX25" fmla="*/ 128377 w 147082"/>
                <a:gd name="connsiteY25" fmla="*/ 31623 h 141446"/>
                <a:gd name="connsiteX26" fmla="*/ 129041 w 147082"/>
                <a:gd name="connsiteY26" fmla="*/ 32861 h 141446"/>
                <a:gd name="connsiteX27" fmla="*/ 128377 w 147082"/>
                <a:gd name="connsiteY27" fmla="*/ 36766 h 141446"/>
                <a:gd name="connsiteX28" fmla="*/ 125813 w 147082"/>
                <a:gd name="connsiteY28" fmla="*/ 48387 h 141446"/>
                <a:gd name="connsiteX29" fmla="*/ 123819 w 147082"/>
                <a:gd name="connsiteY29" fmla="*/ 62008 h 141446"/>
                <a:gd name="connsiteX30" fmla="*/ 127048 w 147082"/>
                <a:gd name="connsiteY30" fmla="*/ 62008 h 141446"/>
                <a:gd name="connsiteX31" fmla="*/ 147083 w 147082"/>
                <a:gd name="connsiteY31" fmla="*/ 61341 h 141446"/>
                <a:gd name="connsiteX32" fmla="*/ 147083 w 147082"/>
                <a:gd name="connsiteY32" fmla="*/ 74200 h 141446"/>
                <a:gd name="connsiteX33" fmla="*/ 137587 w 147082"/>
                <a:gd name="connsiteY33" fmla="*/ 73628 h 141446"/>
                <a:gd name="connsiteX34" fmla="*/ 63524 w 147082"/>
                <a:gd name="connsiteY34" fmla="*/ 73628 h 141446"/>
                <a:gd name="connsiteX35" fmla="*/ 42919 w 147082"/>
                <a:gd name="connsiteY35" fmla="*/ 74200 h 141446"/>
                <a:gd name="connsiteX36" fmla="*/ 42919 w 147082"/>
                <a:gd name="connsiteY36" fmla="*/ 61341 h 141446"/>
                <a:gd name="connsiteX37" fmla="*/ 51275 w 147082"/>
                <a:gd name="connsiteY37" fmla="*/ 61341 h 141446"/>
                <a:gd name="connsiteX38" fmla="*/ 63524 w 147082"/>
                <a:gd name="connsiteY38" fmla="*/ 62008 h 141446"/>
                <a:gd name="connsiteX39" fmla="*/ 71215 w 147082"/>
                <a:gd name="connsiteY39" fmla="*/ 62008 h 141446"/>
                <a:gd name="connsiteX40" fmla="*/ 76437 w 147082"/>
                <a:gd name="connsiteY40" fmla="*/ 42958 h 141446"/>
                <a:gd name="connsiteX41" fmla="*/ 72544 w 147082"/>
                <a:gd name="connsiteY41" fmla="*/ 42958 h 141446"/>
                <a:gd name="connsiteX42" fmla="*/ 61625 w 147082"/>
                <a:gd name="connsiteY42" fmla="*/ 43625 h 141446"/>
                <a:gd name="connsiteX43" fmla="*/ 54028 w 147082"/>
                <a:gd name="connsiteY43" fmla="*/ 43625 h 141446"/>
                <a:gd name="connsiteX44" fmla="*/ 54028 w 147082"/>
                <a:gd name="connsiteY44" fmla="*/ 30956 h 141446"/>
                <a:gd name="connsiteX45" fmla="*/ 78526 w 147082"/>
                <a:gd name="connsiteY45" fmla="*/ 32290 h 141446"/>
                <a:gd name="connsiteX46" fmla="*/ 82514 w 147082"/>
                <a:gd name="connsiteY46" fmla="*/ 15430 h 141446"/>
                <a:gd name="connsiteX47" fmla="*/ 76722 w 147082"/>
                <a:gd name="connsiteY47" fmla="*/ 15430 h 141446"/>
                <a:gd name="connsiteX48" fmla="*/ 50325 w 147082"/>
                <a:gd name="connsiteY48" fmla="*/ 16764 h 141446"/>
                <a:gd name="connsiteX49" fmla="*/ 50325 w 147082"/>
                <a:gd name="connsiteY49" fmla="*/ 3143 h 141446"/>
                <a:gd name="connsiteX50" fmla="*/ 59251 w 147082"/>
                <a:gd name="connsiteY50" fmla="*/ 3810 h 141446"/>
                <a:gd name="connsiteX51" fmla="*/ 76722 w 147082"/>
                <a:gd name="connsiteY51" fmla="*/ 4477 h 141446"/>
                <a:gd name="connsiteX52" fmla="*/ 113374 w 147082"/>
                <a:gd name="connsiteY52" fmla="*/ 4477 h 141446"/>
                <a:gd name="connsiteX53" fmla="*/ 140341 w 147082"/>
                <a:gd name="connsiteY53" fmla="*/ 3143 h 141446"/>
                <a:gd name="connsiteX54" fmla="*/ 57257 w 147082"/>
                <a:gd name="connsiteY54" fmla="*/ 84582 h 141446"/>
                <a:gd name="connsiteX55" fmla="*/ 68841 w 147082"/>
                <a:gd name="connsiteY55" fmla="*/ 85915 h 141446"/>
                <a:gd name="connsiteX56" fmla="*/ 112615 w 147082"/>
                <a:gd name="connsiteY56" fmla="*/ 85915 h 141446"/>
                <a:gd name="connsiteX57" fmla="*/ 131605 w 147082"/>
                <a:gd name="connsiteY57" fmla="*/ 84582 h 141446"/>
                <a:gd name="connsiteX58" fmla="*/ 130276 w 147082"/>
                <a:gd name="connsiteY58" fmla="*/ 102013 h 141446"/>
                <a:gd name="connsiteX59" fmla="*/ 130276 w 147082"/>
                <a:gd name="connsiteY59" fmla="*/ 124015 h 141446"/>
                <a:gd name="connsiteX60" fmla="*/ 131605 w 147082"/>
                <a:gd name="connsiteY60" fmla="*/ 141446 h 141446"/>
                <a:gd name="connsiteX61" fmla="*/ 114798 w 147082"/>
                <a:gd name="connsiteY61" fmla="*/ 141446 h 141446"/>
                <a:gd name="connsiteX62" fmla="*/ 116793 w 147082"/>
                <a:gd name="connsiteY62" fmla="*/ 130397 h 141446"/>
                <a:gd name="connsiteX63" fmla="*/ 72070 w 147082"/>
                <a:gd name="connsiteY63" fmla="*/ 130397 h 141446"/>
                <a:gd name="connsiteX64" fmla="*/ 72734 w 147082"/>
                <a:gd name="connsiteY64" fmla="*/ 141446 h 141446"/>
                <a:gd name="connsiteX65" fmla="*/ 57257 w 147082"/>
                <a:gd name="connsiteY65" fmla="*/ 141446 h 141446"/>
                <a:gd name="connsiteX66" fmla="*/ 58586 w 147082"/>
                <a:gd name="connsiteY66" fmla="*/ 125921 h 141446"/>
                <a:gd name="connsiteX67" fmla="*/ 58586 w 147082"/>
                <a:gd name="connsiteY67" fmla="*/ 101156 h 141446"/>
                <a:gd name="connsiteX68" fmla="*/ 57257 w 147082"/>
                <a:gd name="connsiteY68" fmla="*/ 84582 h 141446"/>
                <a:gd name="connsiteX69" fmla="*/ 71405 w 147082"/>
                <a:gd name="connsiteY69" fmla="*/ 97536 h 141446"/>
                <a:gd name="connsiteX70" fmla="*/ 71405 w 147082"/>
                <a:gd name="connsiteY70" fmla="*/ 120206 h 141446"/>
                <a:gd name="connsiteX71" fmla="*/ 117172 w 147082"/>
                <a:gd name="connsiteY71" fmla="*/ 120206 h 141446"/>
                <a:gd name="connsiteX72" fmla="*/ 117172 w 147082"/>
                <a:gd name="connsiteY72" fmla="*/ 97536 h 141446"/>
                <a:gd name="connsiteX73" fmla="*/ 114609 w 147082"/>
                <a:gd name="connsiteY73" fmla="*/ 43244 h 141446"/>
                <a:gd name="connsiteX74" fmla="*/ 88212 w 147082"/>
                <a:gd name="connsiteY74" fmla="*/ 43244 h 141446"/>
                <a:gd name="connsiteX75" fmla="*/ 82989 w 147082"/>
                <a:gd name="connsiteY75" fmla="*/ 62294 h 141446"/>
                <a:gd name="connsiteX76" fmla="*/ 111000 w 147082"/>
                <a:gd name="connsiteY76" fmla="*/ 62294 h 141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47082" h="141446">
                  <a:moveTo>
                    <a:pt x="0" y="43244"/>
                  </a:moveTo>
                  <a:cubicBezTo>
                    <a:pt x="4700" y="43775"/>
                    <a:pt x="9419" y="43997"/>
                    <a:pt x="14148" y="43910"/>
                  </a:cubicBezTo>
                  <a:lnTo>
                    <a:pt x="33139" y="43910"/>
                  </a:lnTo>
                  <a:cubicBezTo>
                    <a:pt x="31430" y="66325"/>
                    <a:pt x="30357" y="88932"/>
                    <a:pt x="29910" y="111728"/>
                  </a:cubicBezTo>
                  <a:lnTo>
                    <a:pt x="46052" y="93631"/>
                  </a:lnTo>
                  <a:cubicBezTo>
                    <a:pt x="47838" y="98044"/>
                    <a:pt x="50230" y="102181"/>
                    <a:pt x="53174" y="105918"/>
                  </a:cubicBezTo>
                  <a:cubicBezTo>
                    <a:pt x="38931" y="118777"/>
                    <a:pt x="29341" y="128111"/>
                    <a:pt x="24118" y="133636"/>
                  </a:cubicBezTo>
                  <a:lnTo>
                    <a:pt x="13863" y="123349"/>
                  </a:lnTo>
                  <a:cubicBezTo>
                    <a:pt x="16693" y="119654"/>
                    <a:pt x="18079" y="115045"/>
                    <a:pt x="17756" y="110395"/>
                  </a:cubicBezTo>
                  <a:cubicBezTo>
                    <a:pt x="17756" y="103918"/>
                    <a:pt x="18611" y="94678"/>
                    <a:pt x="18991" y="82677"/>
                  </a:cubicBezTo>
                  <a:cubicBezTo>
                    <a:pt x="19371" y="70675"/>
                    <a:pt x="19845" y="62008"/>
                    <a:pt x="20320" y="55531"/>
                  </a:cubicBezTo>
                  <a:lnTo>
                    <a:pt x="17092" y="55531"/>
                  </a:lnTo>
                  <a:cubicBezTo>
                    <a:pt x="14908" y="55531"/>
                    <a:pt x="11489" y="55531"/>
                    <a:pt x="6742" y="56198"/>
                  </a:cubicBezTo>
                  <a:cubicBezTo>
                    <a:pt x="4634" y="56505"/>
                    <a:pt x="2507" y="56697"/>
                    <a:pt x="380" y="56769"/>
                  </a:cubicBezTo>
                  <a:close/>
                  <a:moveTo>
                    <a:pt x="23169" y="0"/>
                  </a:moveTo>
                  <a:cubicBezTo>
                    <a:pt x="26967" y="5524"/>
                    <a:pt x="32189" y="13716"/>
                    <a:pt x="38551" y="24479"/>
                  </a:cubicBezTo>
                  <a:lnTo>
                    <a:pt x="25068" y="32861"/>
                  </a:lnTo>
                  <a:cubicBezTo>
                    <a:pt x="21051" y="23965"/>
                    <a:pt x="16085" y="15533"/>
                    <a:pt x="10255" y="7715"/>
                  </a:cubicBezTo>
                  <a:close/>
                  <a:moveTo>
                    <a:pt x="140341" y="3143"/>
                  </a:moveTo>
                  <a:lnTo>
                    <a:pt x="140341" y="16097"/>
                  </a:lnTo>
                  <a:lnTo>
                    <a:pt x="129991" y="16097"/>
                  </a:lnTo>
                  <a:cubicBezTo>
                    <a:pt x="122300" y="16097"/>
                    <a:pt x="116698" y="15430"/>
                    <a:pt x="113279" y="15430"/>
                  </a:cubicBezTo>
                  <a:lnTo>
                    <a:pt x="94289" y="15430"/>
                  </a:lnTo>
                  <a:lnTo>
                    <a:pt x="90490" y="32290"/>
                  </a:lnTo>
                  <a:lnTo>
                    <a:pt x="111000" y="32290"/>
                  </a:lnTo>
                  <a:cubicBezTo>
                    <a:pt x="118692" y="32290"/>
                    <a:pt x="124484" y="32290"/>
                    <a:pt x="128377" y="31623"/>
                  </a:cubicBezTo>
                  <a:cubicBezTo>
                    <a:pt x="128377" y="31623"/>
                    <a:pt x="129041" y="31623"/>
                    <a:pt x="129041" y="32861"/>
                  </a:cubicBezTo>
                  <a:cubicBezTo>
                    <a:pt x="128947" y="34181"/>
                    <a:pt x="128719" y="35489"/>
                    <a:pt x="128377" y="36766"/>
                  </a:cubicBezTo>
                  <a:cubicBezTo>
                    <a:pt x="127522" y="39815"/>
                    <a:pt x="126668" y="43625"/>
                    <a:pt x="125813" y="48387"/>
                  </a:cubicBezTo>
                  <a:lnTo>
                    <a:pt x="123819" y="62008"/>
                  </a:lnTo>
                  <a:lnTo>
                    <a:pt x="127048" y="62008"/>
                  </a:lnTo>
                  <a:cubicBezTo>
                    <a:pt x="130941" y="62008"/>
                    <a:pt x="137587" y="62008"/>
                    <a:pt x="147083" y="61341"/>
                  </a:cubicBezTo>
                  <a:lnTo>
                    <a:pt x="147083" y="74200"/>
                  </a:lnTo>
                  <a:lnTo>
                    <a:pt x="137587" y="73628"/>
                  </a:lnTo>
                  <a:lnTo>
                    <a:pt x="63524" y="73628"/>
                  </a:lnTo>
                  <a:cubicBezTo>
                    <a:pt x="53269" y="73628"/>
                    <a:pt x="46337" y="73628"/>
                    <a:pt x="42919" y="74200"/>
                  </a:cubicBezTo>
                  <a:lnTo>
                    <a:pt x="42919" y="61341"/>
                  </a:lnTo>
                  <a:lnTo>
                    <a:pt x="51275" y="61341"/>
                  </a:lnTo>
                  <a:cubicBezTo>
                    <a:pt x="56877" y="61341"/>
                    <a:pt x="60770" y="62008"/>
                    <a:pt x="63524" y="62008"/>
                  </a:cubicBezTo>
                  <a:lnTo>
                    <a:pt x="71215" y="62008"/>
                  </a:lnTo>
                  <a:lnTo>
                    <a:pt x="76437" y="42958"/>
                  </a:lnTo>
                  <a:lnTo>
                    <a:pt x="72544" y="42958"/>
                  </a:lnTo>
                  <a:cubicBezTo>
                    <a:pt x="70835" y="42958"/>
                    <a:pt x="67132" y="42958"/>
                    <a:pt x="61625" y="43625"/>
                  </a:cubicBezTo>
                  <a:lnTo>
                    <a:pt x="54028" y="43625"/>
                  </a:lnTo>
                  <a:lnTo>
                    <a:pt x="54028" y="30956"/>
                  </a:lnTo>
                  <a:cubicBezTo>
                    <a:pt x="62166" y="31852"/>
                    <a:pt x="70341" y="32296"/>
                    <a:pt x="78526" y="32290"/>
                  </a:cubicBezTo>
                  <a:lnTo>
                    <a:pt x="82514" y="15430"/>
                  </a:lnTo>
                  <a:lnTo>
                    <a:pt x="76722" y="15430"/>
                  </a:lnTo>
                  <a:cubicBezTo>
                    <a:pt x="68081" y="15430"/>
                    <a:pt x="59251" y="15907"/>
                    <a:pt x="50325" y="16764"/>
                  </a:cubicBezTo>
                  <a:lnTo>
                    <a:pt x="50325" y="3143"/>
                  </a:lnTo>
                  <a:cubicBezTo>
                    <a:pt x="52034" y="3143"/>
                    <a:pt x="54978" y="3143"/>
                    <a:pt x="59251" y="3810"/>
                  </a:cubicBezTo>
                  <a:cubicBezTo>
                    <a:pt x="66562" y="4286"/>
                    <a:pt x="72354" y="4477"/>
                    <a:pt x="76722" y="4477"/>
                  </a:cubicBezTo>
                  <a:lnTo>
                    <a:pt x="113374" y="4477"/>
                  </a:lnTo>
                  <a:cubicBezTo>
                    <a:pt x="122376" y="4483"/>
                    <a:pt x="131377" y="4039"/>
                    <a:pt x="140341" y="3143"/>
                  </a:cubicBezTo>
                  <a:close/>
                  <a:moveTo>
                    <a:pt x="57257" y="84582"/>
                  </a:moveTo>
                  <a:cubicBezTo>
                    <a:pt x="61074" y="85356"/>
                    <a:pt x="64948" y="85803"/>
                    <a:pt x="68841" y="85915"/>
                  </a:cubicBezTo>
                  <a:lnTo>
                    <a:pt x="112615" y="85915"/>
                  </a:lnTo>
                  <a:cubicBezTo>
                    <a:pt x="118976" y="86170"/>
                    <a:pt x="125338" y="85722"/>
                    <a:pt x="131605" y="84582"/>
                  </a:cubicBezTo>
                  <a:cubicBezTo>
                    <a:pt x="130361" y="90303"/>
                    <a:pt x="129915" y="96169"/>
                    <a:pt x="130276" y="102013"/>
                  </a:cubicBezTo>
                  <a:lnTo>
                    <a:pt x="130276" y="124015"/>
                  </a:lnTo>
                  <a:cubicBezTo>
                    <a:pt x="130380" y="129847"/>
                    <a:pt x="130817" y="135667"/>
                    <a:pt x="131605" y="141446"/>
                  </a:cubicBezTo>
                  <a:lnTo>
                    <a:pt x="114798" y="141446"/>
                  </a:lnTo>
                  <a:cubicBezTo>
                    <a:pt x="115995" y="137879"/>
                    <a:pt x="116669" y="134158"/>
                    <a:pt x="116793" y="130397"/>
                  </a:cubicBezTo>
                  <a:lnTo>
                    <a:pt x="72070" y="130397"/>
                  </a:lnTo>
                  <a:cubicBezTo>
                    <a:pt x="72070" y="134090"/>
                    <a:pt x="72288" y="137780"/>
                    <a:pt x="72734" y="141446"/>
                  </a:cubicBezTo>
                  <a:lnTo>
                    <a:pt x="57257" y="141446"/>
                  </a:lnTo>
                  <a:cubicBezTo>
                    <a:pt x="58396" y="136355"/>
                    <a:pt x="58843" y="131133"/>
                    <a:pt x="58586" y="125921"/>
                  </a:cubicBezTo>
                  <a:lnTo>
                    <a:pt x="58586" y="101156"/>
                  </a:lnTo>
                  <a:cubicBezTo>
                    <a:pt x="58501" y="95608"/>
                    <a:pt x="58054" y="90071"/>
                    <a:pt x="57257" y="84582"/>
                  </a:cubicBezTo>
                  <a:close/>
                  <a:moveTo>
                    <a:pt x="71405" y="97536"/>
                  </a:moveTo>
                  <a:lnTo>
                    <a:pt x="71405" y="120206"/>
                  </a:lnTo>
                  <a:lnTo>
                    <a:pt x="117172" y="120206"/>
                  </a:lnTo>
                  <a:lnTo>
                    <a:pt x="117172" y="97536"/>
                  </a:lnTo>
                  <a:close/>
                  <a:moveTo>
                    <a:pt x="114609" y="43244"/>
                  </a:moveTo>
                  <a:lnTo>
                    <a:pt x="88212" y="43244"/>
                  </a:lnTo>
                  <a:lnTo>
                    <a:pt x="82989" y="62294"/>
                  </a:lnTo>
                  <a:lnTo>
                    <a:pt x="111000" y="62294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任意形状 15"/>
            <p:cNvSpPr/>
            <p:nvPr/>
          </p:nvSpPr>
          <p:spPr>
            <a:xfrm>
              <a:off x="6798084" y="609413"/>
              <a:ext cx="144898" cy="150526"/>
            </a:xfrm>
            <a:custGeom>
              <a:avLst/>
              <a:gdLst>
                <a:gd name="connsiteX0" fmla="*/ 27062 w 144898"/>
                <a:gd name="connsiteY0" fmla="*/ 63913 h 150526"/>
                <a:gd name="connsiteX1" fmla="*/ 29625 w 144898"/>
                <a:gd name="connsiteY1" fmla="*/ 63913 h 150526"/>
                <a:gd name="connsiteX2" fmla="*/ 51465 w 144898"/>
                <a:gd name="connsiteY2" fmla="*/ 65246 h 150526"/>
                <a:gd name="connsiteX3" fmla="*/ 103689 w 144898"/>
                <a:gd name="connsiteY3" fmla="*/ 65246 h 150526"/>
                <a:gd name="connsiteX4" fmla="*/ 118502 w 144898"/>
                <a:gd name="connsiteY4" fmla="*/ 64580 h 150526"/>
                <a:gd name="connsiteX5" fmla="*/ 118502 w 144898"/>
                <a:gd name="connsiteY5" fmla="*/ 80105 h 150526"/>
                <a:gd name="connsiteX6" fmla="*/ 82419 w 144898"/>
                <a:gd name="connsiteY6" fmla="*/ 92393 h 150526"/>
                <a:gd name="connsiteX7" fmla="*/ 82419 w 144898"/>
                <a:gd name="connsiteY7" fmla="*/ 98203 h 150526"/>
                <a:gd name="connsiteX8" fmla="*/ 117837 w 144898"/>
                <a:gd name="connsiteY8" fmla="*/ 98203 h 150526"/>
                <a:gd name="connsiteX9" fmla="*/ 142240 w 144898"/>
                <a:gd name="connsiteY9" fmla="*/ 96869 h 150526"/>
                <a:gd name="connsiteX10" fmla="*/ 144899 w 144898"/>
                <a:gd name="connsiteY10" fmla="*/ 96869 h 150526"/>
                <a:gd name="connsiteX11" fmla="*/ 144899 w 144898"/>
                <a:gd name="connsiteY11" fmla="*/ 112395 h 150526"/>
                <a:gd name="connsiteX12" fmla="*/ 142240 w 144898"/>
                <a:gd name="connsiteY12" fmla="*/ 112395 h 150526"/>
                <a:gd name="connsiteX13" fmla="*/ 119071 w 144898"/>
                <a:gd name="connsiteY13" fmla="*/ 111062 h 150526"/>
                <a:gd name="connsiteX14" fmla="*/ 81755 w 144898"/>
                <a:gd name="connsiteY14" fmla="*/ 111062 h 150526"/>
                <a:gd name="connsiteX15" fmla="*/ 81755 w 144898"/>
                <a:gd name="connsiteY15" fmla="*/ 135636 h 150526"/>
                <a:gd name="connsiteX16" fmla="*/ 55358 w 144898"/>
                <a:gd name="connsiteY16" fmla="*/ 150495 h 150526"/>
                <a:gd name="connsiteX17" fmla="*/ 48236 w 144898"/>
                <a:gd name="connsiteY17" fmla="*/ 134969 h 150526"/>
                <a:gd name="connsiteX18" fmla="*/ 68271 w 144898"/>
                <a:gd name="connsiteY18" fmla="*/ 131826 h 150526"/>
                <a:gd name="connsiteX19" fmla="*/ 68271 w 144898"/>
                <a:gd name="connsiteY19" fmla="*/ 111062 h 150526"/>
                <a:gd name="connsiteX20" fmla="*/ 23833 w 144898"/>
                <a:gd name="connsiteY20" fmla="*/ 111062 h 150526"/>
                <a:gd name="connsiteX21" fmla="*/ 3798 w 144898"/>
                <a:gd name="connsiteY21" fmla="*/ 112395 h 150526"/>
                <a:gd name="connsiteX22" fmla="*/ 0 w 144898"/>
                <a:gd name="connsiteY22" fmla="*/ 112395 h 150526"/>
                <a:gd name="connsiteX23" fmla="*/ 0 w 144898"/>
                <a:gd name="connsiteY23" fmla="*/ 96869 h 150526"/>
                <a:gd name="connsiteX24" fmla="*/ 4463 w 144898"/>
                <a:gd name="connsiteY24" fmla="*/ 96869 h 150526"/>
                <a:gd name="connsiteX25" fmla="*/ 23453 w 144898"/>
                <a:gd name="connsiteY25" fmla="*/ 98203 h 150526"/>
                <a:gd name="connsiteX26" fmla="*/ 67892 w 144898"/>
                <a:gd name="connsiteY26" fmla="*/ 98203 h 150526"/>
                <a:gd name="connsiteX27" fmla="*/ 67892 w 144898"/>
                <a:gd name="connsiteY27" fmla="*/ 86678 h 150526"/>
                <a:gd name="connsiteX28" fmla="*/ 94858 w 144898"/>
                <a:gd name="connsiteY28" fmla="*/ 77153 h 150526"/>
                <a:gd name="connsiteX29" fmla="*/ 51085 w 144898"/>
                <a:gd name="connsiteY29" fmla="*/ 77153 h 150526"/>
                <a:gd name="connsiteX30" fmla="*/ 28581 w 144898"/>
                <a:gd name="connsiteY30" fmla="*/ 78486 h 150526"/>
                <a:gd name="connsiteX31" fmla="*/ 26682 w 144898"/>
                <a:gd name="connsiteY31" fmla="*/ 78486 h 150526"/>
                <a:gd name="connsiteX32" fmla="*/ 111380 w 144898"/>
                <a:gd name="connsiteY32" fmla="*/ 0 h 150526"/>
                <a:gd name="connsiteX33" fmla="*/ 128092 w 144898"/>
                <a:gd name="connsiteY33" fmla="*/ 7715 h 150526"/>
                <a:gd name="connsiteX34" fmla="*/ 126193 w 144898"/>
                <a:gd name="connsiteY34" fmla="*/ 9049 h 150526"/>
                <a:gd name="connsiteX35" fmla="*/ 121635 w 144898"/>
                <a:gd name="connsiteY35" fmla="*/ 13526 h 150526"/>
                <a:gd name="connsiteX36" fmla="*/ 106253 w 144898"/>
                <a:gd name="connsiteY36" fmla="*/ 36862 h 150526"/>
                <a:gd name="connsiteX37" fmla="*/ 124009 w 144898"/>
                <a:gd name="connsiteY37" fmla="*/ 36862 h 150526"/>
                <a:gd name="connsiteX38" fmla="*/ 138157 w 144898"/>
                <a:gd name="connsiteY38" fmla="*/ 36195 h 150526"/>
                <a:gd name="connsiteX39" fmla="*/ 141955 w 144898"/>
                <a:gd name="connsiteY39" fmla="*/ 36195 h 150526"/>
                <a:gd name="connsiteX40" fmla="*/ 141385 w 144898"/>
                <a:gd name="connsiteY40" fmla="*/ 51721 h 150526"/>
                <a:gd name="connsiteX41" fmla="*/ 141955 w 144898"/>
                <a:gd name="connsiteY41" fmla="*/ 63913 h 150526"/>
                <a:gd name="connsiteX42" fmla="*/ 141955 w 144898"/>
                <a:gd name="connsiteY42" fmla="*/ 67628 h 150526"/>
                <a:gd name="connsiteX43" fmla="*/ 127142 w 144898"/>
                <a:gd name="connsiteY43" fmla="*/ 67628 h 150526"/>
                <a:gd name="connsiteX44" fmla="*/ 127807 w 144898"/>
                <a:gd name="connsiteY44" fmla="*/ 48578 h 150526"/>
                <a:gd name="connsiteX45" fmla="*/ 16712 w 144898"/>
                <a:gd name="connsiteY45" fmla="*/ 48578 h 150526"/>
                <a:gd name="connsiteX46" fmla="*/ 17376 w 144898"/>
                <a:gd name="connsiteY46" fmla="*/ 68580 h 150526"/>
                <a:gd name="connsiteX47" fmla="*/ 1899 w 144898"/>
                <a:gd name="connsiteY47" fmla="*/ 68580 h 150526"/>
                <a:gd name="connsiteX48" fmla="*/ 1899 w 144898"/>
                <a:gd name="connsiteY48" fmla="*/ 66008 h 150526"/>
                <a:gd name="connsiteX49" fmla="*/ 3228 w 144898"/>
                <a:gd name="connsiteY49" fmla="*/ 51816 h 150526"/>
                <a:gd name="connsiteX50" fmla="*/ 2564 w 144898"/>
                <a:gd name="connsiteY50" fmla="*/ 35624 h 150526"/>
                <a:gd name="connsiteX51" fmla="*/ 19276 w 144898"/>
                <a:gd name="connsiteY51" fmla="*/ 36957 h 150526"/>
                <a:gd name="connsiteX52" fmla="*/ 92674 w 144898"/>
                <a:gd name="connsiteY52" fmla="*/ 36957 h 150526"/>
                <a:gd name="connsiteX53" fmla="*/ 111380 w 144898"/>
                <a:gd name="connsiteY53" fmla="*/ 0 h 150526"/>
                <a:gd name="connsiteX54" fmla="*/ 32189 w 144898"/>
                <a:gd name="connsiteY54" fmla="*/ 6477 h 150526"/>
                <a:gd name="connsiteX55" fmla="*/ 48046 w 144898"/>
                <a:gd name="connsiteY55" fmla="*/ 27813 h 150526"/>
                <a:gd name="connsiteX56" fmla="*/ 34563 w 144898"/>
                <a:gd name="connsiteY56" fmla="*/ 33623 h 150526"/>
                <a:gd name="connsiteX57" fmla="*/ 19560 w 144898"/>
                <a:gd name="connsiteY57" fmla="*/ 12954 h 150526"/>
                <a:gd name="connsiteX58" fmla="*/ 74064 w 144898"/>
                <a:gd name="connsiteY58" fmla="*/ 667 h 150526"/>
                <a:gd name="connsiteX59" fmla="*/ 83084 w 144898"/>
                <a:gd name="connsiteY59" fmla="*/ 25241 h 150526"/>
                <a:gd name="connsiteX60" fmla="*/ 68271 w 144898"/>
                <a:gd name="connsiteY60" fmla="*/ 27813 h 150526"/>
                <a:gd name="connsiteX61" fmla="*/ 59821 w 144898"/>
                <a:gd name="connsiteY61" fmla="*/ 2572 h 15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44898" h="150526">
                  <a:moveTo>
                    <a:pt x="27062" y="63913"/>
                  </a:moveTo>
                  <a:lnTo>
                    <a:pt x="29625" y="63913"/>
                  </a:lnTo>
                  <a:cubicBezTo>
                    <a:pt x="36870" y="64831"/>
                    <a:pt x="44163" y="65277"/>
                    <a:pt x="51465" y="65246"/>
                  </a:cubicBezTo>
                  <a:lnTo>
                    <a:pt x="103689" y="65246"/>
                  </a:lnTo>
                  <a:cubicBezTo>
                    <a:pt x="108636" y="65484"/>
                    <a:pt x="113593" y="65261"/>
                    <a:pt x="118502" y="64580"/>
                  </a:cubicBezTo>
                  <a:lnTo>
                    <a:pt x="118502" y="80105"/>
                  </a:lnTo>
                  <a:cubicBezTo>
                    <a:pt x="106082" y="82944"/>
                    <a:pt x="93994" y="87061"/>
                    <a:pt x="82419" y="92393"/>
                  </a:cubicBezTo>
                  <a:lnTo>
                    <a:pt x="82419" y="98203"/>
                  </a:lnTo>
                  <a:lnTo>
                    <a:pt x="117837" y="98203"/>
                  </a:lnTo>
                  <a:cubicBezTo>
                    <a:pt x="125993" y="98209"/>
                    <a:pt x="134140" y="97765"/>
                    <a:pt x="142240" y="96869"/>
                  </a:cubicBezTo>
                  <a:lnTo>
                    <a:pt x="144899" y="96869"/>
                  </a:lnTo>
                  <a:lnTo>
                    <a:pt x="144899" y="112395"/>
                  </a:lnTo>
                  <a:lnTo>
                    <a:pt x="142240" y="112395"/>
                  </a:lnTo>
                  <a:cubicBezTo>
                    <a:pt x="134549" y="111521"/>
                    <a:pt x="126810" y="111075"/>
                    <a:pt x="119071" y="111062"/>
                  </a:cubicBezTo>
                  <a:lnTo>
                    <a:pt x="81755" y="111062"/>
                  </a:lnTo>
                  <a:lnTo>
                    <a:pt x="81755" y="135636"/>
                  </a:lnTo>
                  <a:cubicBezTo>
                    <a:pt x="83939" y="146018"/>
                    <a:pt x="75108" y="150971"/>
                    <a:pt x="55358" y="150495"/>
                  </a:cubicBezTo>
                  <a:cubicBezTo>
                    <a:pt x="54418" y="144770"/>
                    <a:pt x="51958" y="139406"/>
                    <a:pt x="48236" y="134969"/>
                  </a:cubicBezTo>
                  <a:cubicBezTo>
                    <a:pt x="62479" y="137160"/>
                    <a:pt x="69126" y="136112"/>
                    <a:pt x="68271" y="131826"/>
                  </a:cubicBezTo>
                  <a:lnTo>
                    <a:pt x="68271" y="111062"/>
                  </a:lnTo>
                  <a:lnTo>
                    <a:pt x="23833" y="111062"/>
                  </a:lnTo>
                  <a:cubicBezTo>
                    <a:pt x="18611" y="111062"/>
                    <a:pt x="11964" y="111538"/>
                    <a:pt x="3798" y="112395"/>
                  </a:cubicBezTo>
                  <a:lnTo>
                    <a:pt x="0" y="112395"/>
                  </a:lnTo>
                  <a:lnTo>
                    <a:pt x="0" y="96869"/>
                  </a:lnTo>
                  <a:lnTo>
                    <a:pt x="4463" y="96869"/>
                  </a:lnTo>
                  <a:cubicBezTo>
                    <a:pt x="13104" y="97727"/>
                    <a:pt x="19465" y="98203"/>
                    <a:pt x="23453" y="98203"/>
                  </a:cubicBezTo>
                  <a:lnTo>
                    <a:pt x="67892" y="98203"/>
                  </a:lnTo>
                  <a:lnTo>
                    <a:pt x="67892" y="86678"/>
                  </a:lnTo>
                  <a:cubicBezTo>
                    <a:pt x="75583" y="83630"/>
                    <a:pt x="84603" y="80391"/>
                    <a:pt x="94858" y="77153"/>
                  </a:cubicBezTo>
                  <a:lnTo>
                    <a:pt x="51085" y="77153"/>
                  </a:lnTo>
                  <a:cubicBezTo>
                    <a:pt x="43565" y="77181"/>
                    <a:pt x="36054" y="77626"/>
                    <a:pt x="28581" y="78486"/>
                  </a:cubicBezTo>
                  <a:lnTo>
                    <a:pt x="26682" y="78486"/>
                  </a:lnTo>
                  <a:close/>
                  <a:moveTo>
                    <a:pt x="111380" y="0"/>
                  </a:moveTo>
                  <a:cubicBezTo>
                    <a:pt x="117220" y="1935"/>
                    <a:pt x="122832" y="4522"/>
                    <a:pt x="128092" y="7715"/>
                  </a:cubicBezTo>
                  <a:cubicBezTo>
                    <a:pt x="128092" y="7715"/>
                    <a:pt x="127427" y="8668"/>
                    <a:pt x="126193" y="9049"/>
                  </a:cubicBezTo>
                  <a:cubicBezTo>
                    <a:pt x="124493" y="10343"/>
                    <a:pt x="122964" y="11847"/>
                    <a:pt x="121635" y="13526"/>
                  </a:cubicBezTo>
                  <a:cubicBezTo>
                    <a:pt x="116118" y="21038"/>
                    <a:pt x="110981" y="28826"/>
                    <a:pt x="106253" y="36862"/>
                  </a:cubicBezTo>
                  <a:lnTo>
                    <a:pt x="124009" y="36862"/>
                  </a:lnTo>
                  <a:cubicBezTo>
                    <a:pt x="127807" y="36862"/>
                    <a:pt x="132555" y="36862"/>
                    <a:pt x="138157" y="36195"/>
                  </a:cubicBezTo>
                  <a:lnTo>
                    <a:pt x="141955" y="36195"/>
                  </a:lnTo>
                  <a:cubicBezTo>
                    <a:pt x="141404" y="41351"/>
                    <a:pt x="141214" y="46538"/>
                    <a:pt x="141385" y="51721"/>
                  </a:cubicBezTo>
                  <a:cubicBezTo>
                    <a:pt x="141385" y="54673"/>
                    <a:pt x="141385" y="58769"/>
                    <a:pt x="141955" y="63913"/>
                  </a:cubicBezTo>
                  <a:lnTo>
                    <a:pt x="141955" y="67628"/>
                  </a:lnTo>
                  <a:lnTo>
                    <a:pt x="127142" y="67628"/>
                  </a:lnTo>
                  <a:cubicBezTo>
                    <a:pt x="127911" y="61309"/>
                    <a:pt x="128130" y="54934"/>
                    <a:pt x="127807" y="48578"/>
                  </a:cubicBezTo>
                  <a:lnTo>
                    <a:pt x="16712" y="48578"/>
                  </a:lnTo>
                  <a:cubicBezTo>
                    <a:pt x="16322" y="55252"/>
                    <a:pt x="16541" y="61947"/>
                    <a:pt x="17376" y="68580"/>
                  </a:cubicBezTo>
                  <a:lnTo>
                    <a:pt x="1899" y="68580"/>
                  </a:lnTo>
                  <a:lnTo>
                    <a:pt x="1899" y="66008"/>
                  </a:lnTo>
                  <a:cubicBezTo>
                    <a:pt x="2763" y="61327"/>
                    <a:pt x="3209" y="56577"/>
                    <a:pt x="3228" y="51816"/>
                  </a:cubicBezTo>
                  <a:cubicBezTo>
                    <a:pt x="3361" y="46410"/>
                    <a:pt x="3133" y="41000"/>
                    <a:pt x="2564" y="35624"/>
                  </a:cubicBezTo>
                  <a:cubicBezTo>
                    <a:pt x="5507" y="35624"/>
                    <a:pt x="11110" y="36481"/>
                    <a:pt x="19276" y="36957"/>
                  </a:cubicBezTo>
                  <a:lnTo>
                    <a:pt x="92674" y="36957"/>
                  </a:lnTo>
                  <a:cubicBezTo>
                    <a:pt x="100859" y="25730"/>
                    <a:pt x="107174" y="13250"/>
                    <a:pt x="111380" y="0"/>
                  </a:cubicBezTo>
                  <a:close/>
                  <a:moveTo>
                    <a:pt x="32189" y="6477"/>
                  </a:moveTo>
                  <a:cubicBezTo>
                    <a:pt x="38361" y="12877"/>
                    <a:pt x="43698" y="20048"/>
                    <a:pt x="48046" y="27813"/>
                  </a:cubicBezTo>
                  <a:lnTo>
                    <a:pt x="34563" y="33623"/>
                  </a:lnTo>
                  <a:cubicBezTo>
                    <a:pt x="30708" y="25968"/>
                    <a:pt x="25637" y="18988"/>
                    <a:pt x="19560" y="12954"/>
                  </a:cubicBezTo>
                  <a:close/>
                  <a:moveTo>
                    <a:pt x="74064" y="667"/>
                  </a:moveTo>
                  <a:cubicBezTo>
                    <a:pt x="77786" y="8574"/>
                    <a:pt x="80805" y="16798"/>
                    <a:pt x="83084" y="25241"/>
                  </a:cubicBezTo>
                  <a:lnTo>
                    <a:pt x="68271" y="27813"/>
                  </a:lnTo>
                  <a:cubicBezTo>
                    <a:pt x="66562" y="21336"/>
                    <a:pt x="63714" y="12954"/>
                    <a:pt x="59821" y="257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任意形状 16"/>
            <p:cNvSpPr/>
            <p:nvPr/>
          </p:nvSpPr>
          <p:spPr>
            <a:xfrm>
              <a:off x="6966056" y="611508"/>
              <a:ext cx="143379" cy="146589"/>
            </a:xfrm>
            <a:custGeom>
              <a:avLst/>
              <a:gdLst>
                <a:gd name="connsiteX0" fmla="*/ 95 w 143379"/>
                <a:gd name="connsiteY0" fmla="*/ 8382 h 146589"/>
                <a:gd name="connsiteX1" fmla="*/ 17471 w 143379"/>
                <a:gd name="connsiteY1" fmla="*/ 9620 h 146589"/>
                <a:gd name="connsiteX2" fmla="*/ 32949 w 143379"/>
                <a:gd name="connsiteY2" fmla="*/ 9620 h 146589"/>
                <a:gd name="connsiteX3" fmla="*/ 50990 w 143379"/>
                <a:gd name="connsiteY3" fmla="*/ 8382 h 146589"/>
                <a:gd name="connsiteX4" fmla="*/ 42539 w 143379"/>
                <a:gd name="connsiteY4" fmla="*/ 31623 h 146589"/>
                <a:gd name="connsiteX5" fmla="*/ 33044 w 143379"/>
                <a:gd name="connsiteY5" fmla="*/ 59341 h 146589"/>
                <a:gd name="connsiteX6" fmla="*/ 47287 w 143379"/>
                <a:gd name="connsiteY6" fmla="*/ 94869 h 146589"/>
                <a:gd name="connsiteX7" fmla="*/ 21459 w 143379"/>
                <a:gd name="connsiteY7" fmla="*/ 117538 h 146589"/>
                <a:gd name="connsiteX8" fmla="*/ 14433 w 143379"/>
                <a:gd name="connsiteY8" fmla="*/ 100679 h 146589"/>
                <a:gd name="connsiteX9" fmla="*/ 33423 w 143379"/>
                <a:gd name="connsiteY9" fmla="*/ 90392 h 146589"/>
                <a:gd name="connsiteX10" fmla="*/ 19276 w 143379"/>
                <a:gd name="connsiteY10" fmla="*/ 61341 h 146589"/>
                <a:gd name="connsiteX11" fmla="*/ 33423 w 143379"/>
                <a:gd name="connsiteY11" fmla="*/ 19336 h 146589"/>
                <a:gd name="connsiteX12" fmla="*/ 13483 w 143379"/>
                <a:gd name="connsiteY12" fmla="*/ 19336 h 146589"/>
                <a:gd name="connsiteX13" fmla="*/ 13483 w 143379"/>
                <a:gd name="connsiteY13" fmla="*/ 129826 h 146589"/>
                <a:gd name="connsiteX14" fmla="*/ 14148 w 143379"/>
                <a:gd name="connsiteY14" fmla="*/ 146590 h 146589"/>
                <a:gd name="connsiteX15" fmla="*/ 0 w 143379"/>
                <a:gd name="connsiteY15" fmla="*/ 146590 h 146589"/>
                <a:gd name="connsiteX16" fmla="*/ 570 w 143379"/>
                <a:gd name="connsiteY16" fmla="*/ 130397 h 146589"/>
                <a:gd name="connsiteX17" fmla="*/ 570 w 143379"/>
                <a:gd name="connsiteY17" fmla="*/ 23146 h 146589"/>
                <a:gd name="connsiteX18" fmla="*/ 95 w 143379"/>
                <a:gd name="connsiteY18" fmla="*/ 8382 h 146589"/>
                <a:gd name="connsiteX19" fmla="*/ 50325 w 143379"/>
                <a:gd name="connsiteY19" fmla="*/ 76200 h 146589"/>
                <a:gd name="connsiteX20" fmla="*/ 62574 w 143379"/>
                <a:gd name="connsiteY20" fmla="*/ 76772 h 146589"/>
                <a:gd name="connsiteX21" fmla="*/ 121160 w 143379"/>
                <a:gd name="connsiteY21" fmla="*/ 76772 h 146589"/>
                <a:gd name="connsiteX22" fmla="*/ 137207 w 143379"/>
                <a:gd name="connsiteY22" fmla="*/ 76200 h 146589"/>
                <a:gd name="connsiteX23" fmla="*/ 137207 w 143379"/>
                <a:gd name="connsiteY23" fmla="*/ 88392 h 146589"/>
                <a:gd name="connsiteX24" fmla="*/ 112804 w 143379"/>
                <a:gd name="connsiteY24" fmla="*/ 87725 h 146589"/>
                <a:gd name="connsiteX25" fmla="*/ 107962 w 143379"/>
                <a:gd name="connsiteY25" fmla="*/ 87725 h 146589"/>
                <a:gd name="connsiteX26" fmla="*/ 107962 w 143379"/>
                <a:gd name="connsiteY26" fmla="*/ 125825 h 146589"/>
                <a:gd name="connsiteX27" fmla="*/ 116982 w 143379"/>
                <a:gd name="connsiteY27" fmla="*/ 132302 h 146589"/>
                <a:gd name="connsiteX28" fmla="*/ 129231 w 143379"/>
                <a:gd name="connsiteY28" fmla="*/ 113252 h 146589"/>
                <a:gd name="connsiteX29" fmla="*/ 143379 w 143379"/>
                <a:gd name="connsiteY29" fmla="*/ 122777 h 146589"/>
                <a:gd name="connsiteX30" fmla="*/ 123439 w 143379"/>
                <a:gd name="connsiteY30" fmla="*/ 144780 h 146589"/>
                <a:gd name="connsiteX31" fmla="*/ 111855 w 143379"/>
                <a:gd name="connsiteY31" fmla="*/ 144780 h 146589"/>
                <a:gd name="connsiteX32" fmla="*/ 95713 w 143379"/>
                <a:gd name="connsiteY32" fmla="*/ 132493 h 146589"/>
                <a:gd name="connsiteX33" fmla="*/ 95713 w 143379"/>
                <a:gd name="connsiteY33" fmla="*/ 87725 h 146589"/>
                <a:gd name="connsiteX34" fmla="*/ 82229 w 143379"/>
                <a:gd name="connsiteY34" fmla="*/ 87725 h 146589"/>
                <a:gd name="connsiteX35" fmla="*/ 73874 w 143379"/>
                <a:gd name="connsiteY35" fmla="*/ 124492 h 146589"/>
                <a:gd name="connsiteX36" fmla="*/ 41495 w 143379"/>
                <a:gd name="connsiteY36" fmla="*/ 145161 h 146589"/>
                <a:gd name="connsiteX37" fmla="*/ 40830 w 143379"/>
                <a:gd name="connsiteY37" fmla="*/ 144590 h 146589"/>
                <a:gd name="connsiteX38" fmla="*/ 28391 w 143379"/>
                <a:gd name="connsiteY38" fmla="*/ 132207 h 146589"/>
                <a:gd name="connsiteX39" fmla="*/ 70265 w 143379"/>
                <a:gd name="connsiteY39" fmla="*/ 87630 h 146589"/>
                <a:gd name="connsiteX40" fmla="*/ 61909 w 143379"/>
                <a:gd name="connsiteY40" fmla="*/ 87630 h 146589"/>
                <a:gd name="connsiteX41" fmla="*/ 50325 w 143379"/>
                <a:gd name="connsiteY41" fmla="*/ 88297 h 146589"/>
                <a:gd name="connsiteX42" fmla="*/ 97327 w 143379"/>
                <a:gd name="connsiteY42" fmla="*/ 0 h 146589"/>
                <a:gd name="connsiteX43" fmla="*/ 103119 w 143379"/>
                <a:gd name="connsiteY43" fmla="*/ 20098 h 146589"/>
                <a:gd name="connsiteX44" fmla="*/ 127617 w 143379"/>
                <a:gd name="connsiteY44" fmla="*/ 20098 h 146589"/>
                <a:gd name="connsiteX45" fmla="*/ 141101 w 143379"/>
                <a:gd name="connsiteY45" fmla="*/ 19431 h 146589"/>
                <a:gd name="connsiteX46" fmla="*/ 140436 w 143379"/>
                <a:gd name="connsiteY46" fmla="*/ 32385 h 146589"/>
                <a:gd name="connsiteX47" fmla="*/ 141765 w 143379"/>
                <a:gd name="connsiteY47" fmla="*/ 45910 h 146589"/>
                <a:gd name="connsiteX48" fmla="*/ 125623 w 143379"/>
                <a:gd name="connsiteY48" fmla="*/ 45910 h 146589"/>
                <a:gd name="connsiteX49" fmla="*/ 126288 w 143379"/>
                <a:gd name="connsiteY49" fmla="*/ 31718 h 146589"/>
                <a:gd name="connsiteX50" fmla="*/ 62574 w 143379"/>
                <a:gd name="connsiteY50" fmla="*/ 31718 h 146589"/>
                <a:gd name="connsiteX51" fmla="*/ 63144 w 143379"/>
                <a:gd name="connsiteY51" fmla="*/ 45244 h 146589"/>
                <a:gd name="connsiteX52" fmla="*/ 48996 w 143379"/>
                <a:gd name="connsiteY52" fmla="*/ 45244 h 146589"/>
                <a:gd name="connsiteX53" fmla="*/ 49661 w 143379"/>
                <a:gd name="connsiteY53" fmla="*/ 32957 h 146589"/>
                <a:gd name="connsiteX54" fmla="*/ 48996 w 143379"/>
                <a:gd name="connsiteY54" fmla="*/ 19431 h 146589"/>
                <a:gd name="connsiteX55" fmla="*/ 63809 w 143379"/>
                <a:gd name="connsiteY55" fmla="*/ 20098 h 146589"/>
                <a:gd name="connsiteX56" fmla="*/ 87642 w 143379"/>
                <a:gd name="connsiteY56" fmla="*/ 20098 h 146589"/>
                <a:gd name="connsiteX57" fmla="*/ 79286 w 143379"/>
                <a:gd name="connsiteY57" fmla="*/ 2667 h 146589"/>
                <a:gd name="connsiteX58" fmla="*/ 59915 w 143379"/>
                <a:gd name="connsiteY58" fmla="*/ 49816 h 146589"/>
                <a:gd name="connsiteX59" fmla="*/ 84413 w 143379"/>
                <a:gd name="connsiteY59" fmla="*/ 50387 h 146589"/>
                <a:gd name="connsiteX60" fmla="*/ 104354 w 143379"/>
                <a:gd name="connsiteY60" fmla="*/ 50387 h 146589"/>
                <a:gd name="connsiteX61" fmla="*/ 125623 w 143379"/>
                <a:gd name="connsiteY61" fmla="*/ 49816 h 146589"/>
                <a:gd name="connsiteX62" fmla="*/ 125623 w 143379"/>
                <a:gd name="connsiteY62" fmla="*/ 62008 h 146589"/>
                <a:gd name="connsiteX63" fmla="*/ 104354 w 143379"/>
                <a:gd name="connsiteY63" fmla="*/ 61436 h 146589"/>
                <a:gd name="connsiteX64" fmla="*/ 84413 w 143379"/>
                <a:gd name="connsiteY64" fmla="*/ 61436 h 146589"/>
                <a:gd name="connsiteX65" fmla="*/ 59915 w 143379"/>
                <a:gd name="connsiteY65" fmla="*/ 62008 h 146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43379" h="146589">
                  <a:moveTo>
                    <a:pt x="95" y="8382"/>
                  </a:moveTo>
                  <a:cubicBezTo>
                    <a:pt x="5840" y="9336"/>
                    <a:pt x="11651" y="9752"/>
                    <a:pt x="17471" y="9620"/>
                  </a:cubicBezTo>
                  <a:lnTo>
                    <a:pt x="32949" y="9620"/>
                  </a:lnTo>
                  <a:cubicBezTo>
                    <a:pt x="38988" y="9758"/>
                    <a:pt x="45027" y="9344"/>
                    <a:pt x="50990" y="8382"/>
                  </a:cubicBezTo>
                  <a:cubicBezTo>
                    <a:pt x="47534" y="15881"/>
                    <a:pt x="44713" y="23655"/>
                    <a:pt x="42539" y="31623"/>
                  </a:cubicBezTo>
                  <a:cubicBezTo>
                    <a:pt x="39595" y="41148"/>
                    <a:pt x="36557" y="50673"/>
                    <a:pt x="33044" y="59341"/>
                  </a:cubicBezTo>
                  <a:cubicBezTo>
                    <a:pt x="41295" y="69448"/>
                    <a:pt x="46261" y="81845"/>
                    <a:pt x="47287" y="94869"/>
                  </a:cubicBezTo>
                  <a:cubicBezTo>
                    <a:pt x="46432" y="108299"/>
                    <a:pt x="37791" y="115824"/>
                    <a:pt x="21459" y="117538"/>
                  </a:cubicBezTo>
                  <a:cubicBezTo>
                    <a:pt x="22134" y="111085"/>
                    <a:pt x="19484" y="104732"/>
                    <a:pt x="14433" y="100679"/>
                  </a:cubicBezTo>
                  <a:cubicBezTo>
                    <a:pt x="28106" y="103727"/>
                    <a:pt x="34563" y="100679"/>
                    <a:pt x="33423" y="90392"/>
                  </a:cubicBezTo>
                  <a:cubicBezTo>
                    <a:pt x="32645" y="79233"/>
                    <a:pt x="27574" y="68813"/>
                    <a:pt x="19276" y="61341"/>
                  </a:cubicBezTo>
                  <a:cubicBezTo>
                    <a:pt x="22314" y="53150"/>
                    <a:pt x="26967" y="39148"/>
                    <a:pt x="33423" y="19336"/>
                  </a:cubicBezTo>
                  <a:lnTo>
                    <a:pt x="13483" y="19336"/>
                  </a:lnTo>
                  <a:lnTo>
                    <a:pt x="13483" y="129826"/>
                  </a:lnTo>
                  <a:cubicBezTo>
                    <a:pt x="13483" y="136208"/>
                    <a:pt x="13483" y="141827"/>
                    <a:pt x="14148" y="146590"/>
                  </a:cubicBezTo>
                  <a:lnTo>
                    <a:pt x="0" y="146590"/>
                  </a:lnTo>
                  <a:cubicBezTo>
                    <a:pt x="0" y="141827"/>
                    <a:pt x="570" y="136493"/>
                    <a:pt x="570" y="130397"/>
                  </a:cubicBezTo>
                  <a:lnTo>
                    <a:pt x="570" y="23146"/>
                  </a:lnTo>
                  <a:cubicBezTo>
                    <a:pt x="968" y="18222"/>
                    <a:pt x="807" y="13269"/>
                    <a:pt x="95" y="8382"/>
                  </a:cubicBezTo>
                  <a:close/>
                  <a:moveTo>
                    <a:pt x="50325" y="76200"/>
                  </a:moveTo>
                  <a:lnTo>
                    <a:pt x="62574" y="76772"/>
                  </a:lnTo>
                  <a:lnTo>
                    <a:pt x="121160" y="76772"/>
                  </a:lnTo>
                  <a:lnTo>
                    <a:pt x="137207" y="76200"/>
                  </a:lnTo>
                  <a:lnTo>
                    <a:pt x="137207" y="88392"/>
                  </a:lnTo>
                  <a:cubicBezTo>
                    <a:pt x="129089" y="87748"/>
                    <a:pt x="120942" y="87525"/>
                    <a:pt x="112804" y="87725"/>
                  </a:cubicBezTo>
                  <a:lnTo>
                    <a:pt x="107962" y="87725"/>
                  </a:lnTo>
                  <a:lnTo>
                    <a:pt x="107962" y="125825"/>
                  </a:lnTo>
                  <a:cubicBezTo>
                    <a:pt x="107962" y="130112"/>
                    <a:pt x="110526" y="132302"/>
                    <a:pt x="116982" y="132302"/>
                  </a:cubicBezTo>
                  <a:cubicBezTo>
                    <a:pt x="123439" y="132302"/>
                    <a:pt x="127902" y="126683"/>
                    <a:pt x="129231" y="113252"/>
                  </a:cubicBezTo>
                  <a:cubicBezTo>
                    <a:pt x="133305" y="117297"/>
                    <a:pt x="138110" y="120528"/>
                    <a:pt x="143379" y="122777"/>
                  </a:cubicBezTo>
                  <a:cubicBezTo>
                    <a:pt x="140341" y="138334"/>
                    <a:pt x="133694" y="145669"/>
                    <a:pt x="123439" y="144780"/>
                  </a:cubicBezTo>
                  <a:lnTo>
                    <a:pt x="111855" y="144780"/>
                  </a:lnTo>
                  <a:cubicBezTo>
                    <a:pt x="100271" y="145637"/>
                    <a:pt x="94858" y="141542"/>
                    <a:pt x="95713" y="132493"/>
                  </a:cubicBezTo>
                  <a:lnTo>
                    <a:pt x="95713" y="87725"/>
                  </a:lnTo>
                  <a:lnTo>
                    <a:pt x="82229" y="87725"/>
                  </a:lnTo>
                  <a:cubicBezTo>
                    <a:pt x="82229" y="100454"/>
                    <a:pt x="79371" y="113019"/>
                    <a:pt x="73874" y="124492"/>
                  </a:cubicBezTo>
                  <a:cubicBezTo>
                    <a:pt x="65071" y="134105"/>
                    <a:pt x="53905" y="141233"/>
                    <a:pt x="41495" y="145161"/>
                  </a:cubicBezTo>
                  <a:lnTo>
                    <a:pt x="40830" y="144590"/>
                  </a:lnTo>
                  <a:cubicBezTo>
                    <a:pt x="37392" y="139802"/>
                    <a:pt x="33186" y="135619"/>
                    <a:pt x="28391" y="132207"/>
                  </a:cubicBezTo>
                  <a:cubicBezTo>
                    <a:pt x="56877" y="130874"/>
                    <a:pt x="70645" y="116014"/>
                    <a:pt x="70265" y="87630"/>
                  </a:cubicBezTo>
                  <a:lnTo>
                    <a:pt x="61909" y="87630"/>
                  </a:lnTo>
                  <a:cubicBezTo>
                    <a:pt x="55832" y="87630"/>
                    <a:pt x="52414" y="88297"/>
                    <a:pt x="50325" y="88297"/>
                  </a:cubicBezTo>
                  <a:close/>
                  <a:moveTo>
                    <a:pt x="97327" y="0"/>
                  </a:moveTo>
                  <a:lnTo>
                    <a:pt x="103119" y="20098"/>
                  </a:lnTo>
                  <a:lnTo>
                    <a:pt x="127617" y="20098"/>
                  </a:lnTo>
                  <a:cubicBezTo>
                    <a:pt x="132745" y="20098"/>
                    <a:pt x="137113" y="20098"/>
                    <a:pt x="141101" y="19431"/>
                  </a:cubicBezTo>
                  <a:cubicBezTo>
                    <a:pt x="140626" y="24575"/>
                    <a:pt x="140436" y="28956"/>
                    <a:pt x="140436" y="32385"/>
                  </a:cubicBezTo>
                  <a:cubicBezTo>
                    <a:pt x="140436" y="35814"/>
                    <a:pt x="140911" y="39053"/>
                    <a:pt x="141765" y="45910"/>
                  </a:cubicBezTo>
                  <a:lnTo>
                    <a:pt x="125623" y="45910"/>
                  </a:lnTo>
                  <a:cubicBezTo>
                    <a:pt x="125623" y="40767"/>
                    <a:pt x="126288" y="36385"/>
                    <a:pt x="126288" y="31718"/>
                  </a:cubicBezTo>
                  <a:lnTo>
                    <a:pt x="62574" y="31718"/>
                  </a:lnTo>
                  <a:cubicBezTo>
                    <a:pt x="62574" y="36862"/>
                    <a:pt x="62574" y="41243"/>
                    <a:pt x="63144" y="45244"/>
                  </a:cubicBezTo>
                  <a:lnTo>
                    <a:pt x="48996" y="45244"/>
                  </a:lnTo>
                  <a:cubicBezTo>
                    <a:pt x="49765" y="41197"/>
                    <a:pt x="49983" y="37064"/>
                    <a:pt x="49661" y="32957"/>
                  </a:cubicBezTo>
                  <a:cubicBezTo>
                    <a:pt x="49727" y="28439"/>
                    <a:pt x="49509" y="23920"/>
                    <a:pt x="48996" y="19431"/>
                  </a:cubicBezTo>
                  <a:cubicBezTo>
                    <a:pt x="54123" y="19431"/>
                    <a:pt x="59061" y="20098"/>
                    <a:pt x="63809" y="20098"/>
                  </a:cubicBezTo>
                  <a:lnTo>
                    <a:pt x="87642" y="20098"/>
                  </a:lnTo>
                  <a:cubicBezTo>
                    <a:pt x="86028" y="13791"/>
                    <a:pt x="83189" y="7868"/>
                    <a:pt x="79286" y="2667"/>
                  </a:cubicBezTo>
                  <a:close/>
                  <a:moveTo>
                    <a:pt x="59915" y="49816"/>
                  </a:moveTo>
                  <a:cubicBezTo>
                    <a:pt x="63457" y="50197"/>
                    <a:pt x="71623" y="50387"/>
                    <a:pt x="84413" y="50387"/>
                  </a:cubicBezTo>
                  <a:lnTo>
                    <a:pt x="104354" y="50387"/>
                  </a:lnTo>
                  <a:cubicBezTo>
                    <a:pt x="115558" y="50387"/>
                    <a:pt x="122680" y="50387"/>
                    <a:pt x="125623" y="49816"/>
                  </a:cubicBezTo>
                  <a:lnTo>
                    <a:pt x="125623" y="62008"/>
                  </a:lnTo>
                  <a:cubicBezTo>
                    <a:pt x="118549" y="61451"/>
                    <a:pt x="111447" y="61259"/>
                    <a:pt x="104354" y="61436"/>
                  </a:cubicBezTo>
                  <a:lnTo>
                    <a:pt x="84413" y="61436"/>
                  </a:lnTo>
                  <a:cubicBezTo>
                    <a:pt x="71756" y="61436"/>
                    <a:pt x="63590" y="61627"/>
                    <a:pt x="59915" y="62008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任意形状 17"/>
            <p:cNvSpPr/>
            <p:nvPr/>
          </p:nvSpPr>
          <p:spPr>
            <a:xfrm>
              <a:off x="5639647" y="833527"/>
              <a:ext cx="38940" cy="50890"/>
            </a:xfrm>
            <a:custGeom>
              <a:avLst/>
              <a:gdLst>
                <a:gd name="connsiteX0" fmla="*/ 8 w 38940"/>
                <a:gd name="connsiteY0" fmla="*/ 34013 h 50890"/>
                <a:gd name="connsiteX1" fmla="*/ 6179 w 38940"/>
                <a:gd name="connsiteY1" fmla="*/ 34013 h 50890"/>
                <a:gd name="connsiteX2" fmla="*/ 8174 w 38940"/>
                <a:gd name="connsiteY2" fmla="*/ 40109 h 50890"/>
                <a:gd name="connsiteX3" fmla="*/ 13111 w 38940"/>
                <a:gd name="connsiteY3" fmla="*/ 43919 h 50890"/>
                <a:gd name="connsiteX4" fmla="*/ 20707 w 38940"/>
                <a:gd name="connsiteY4" fmla="*/ 45443 h 50890"/>
                <a:gd name="connsiteX5" fmla="*/ 27354 w 38940"/>
                <a:gd name="connsiteY5" fmla="*/ 44300 h 50890"/>
                <a:gd name="connsiteX6" fmla="*/ 31627 w 38940"/>
                <a:gd name="connsiteY6" fmla="*/ 41252 h 50890"/>
                <a:gd name="connsiteX7" fmla="*/ 33051 w 38940"/>
                <a:gd name="connsiteY7" fmla="*/ 36966 h 50890"/>
                <a:gd name="connsiteX8" fmla="*/ 31627 w 38940"/>
                <a:gd name="connsiteY8" fmla="*/ 32870 h 50890"/>
                <a:gd name="connsiteX9" fmla="*/ 27164 w 38940"/>
                <a:gd name="connsiteY9" fmla="*/ 30013 h 50890"/>
                <a:gd name="connsiteX10" fmla="*/ 18428 w 38940"/>
                <a:gd name="connsiteY10" fmla="*/ 27536 h 50890"/>
                <a:gd name="connsiteX11" fmla="*/ 8933 w 38940"/>
                <a:gd name="connsiteY11" fmla="*/ 24488 h 50890"/>
                <a:gd name="connsiteX12" fmla="*/ 3711 w 38940"/>
                <a:gd name="connsiteY12" fmla="*/ 19821 h 50890"/>
                <a:gd name="connsiteX13" fmla="*/ 1907 w 38940"/>
                <a:gd name="connsiteY13" fmla="*/ 13725 h 50890"/>
                <a:gd name="connsiteX14" fmla="*/ 4091 w 38940"/>
                <a:gd name="connsiteY14" fmla="*/ 6676 h 50890"/>
                <a:gd name="connsiteX15" fmla="*/ 10262 w 38940"/>
                <a:gd name="connsiteY15" fmla="*/ 1723 h 50890"/>
                <a:gd name="connsiteX16" fmla="*/ 19758 w 38940"/>
                <a:gd name="connsiteY16" fmla="*/ 9 h 50890"/>
                <a:gd name="connsiteX17" fmla="*/ 29253 w 38940"/>
                <a:gd name="connsiteY17" fmla="*/ 1819 h 50890"/>
                <a:gd name="connsiteX18" fmla="*/ 35710 w 38940"/>
                <a:gd name="connsiteY18" fmla="*/ 7057 h 50890"/>
                <a:gd name="connsiteX19" fmla="*/ 38084 w 38940"/>
                <a:gd name="connsiteY19" fmla="*/ 14868 h 50890"/>
                <a:gd name="connsiteX20" fmla="*/ 31817 w 38940"/>
                <a:gd name="connsiteY20" fmla="*/ 15344 h 50890"/>
                <a:gd name="connsiteX21" fmla="*/ 28399 w 38940"/>
                <a:gd name="connsiteY21" fmla="*/ 8200 h 50890"/>
                <a:gd name="connsiteX22" fmla="*/ 19568 w 38940"/>
                <a:gd name="connsiteY22" fmla="*/ 5438 h 50890"/>
                <a:gd name="connsiteX23" fmla="*/ 10832 w 38940"/>
                <a:gd name="connsiteY23" fmla="*/ 7629 h 50890"/>
                <a:gd name="connsiteX24" fmla="*/ 8174 w 38940"/>
                <a:gd name="connsiteY24" fmla="*/ 12868 h 50890"/>
                <a:gd name="connsiteX25" fmla="*/ 10073 w 38940"/>
                <a:gd name="connsiteY25" fmla="*/ 17249 h 50890"/>
                <a:gd name="connsiteX26" fmla="*/ 19568 w 38940"/>
                <a:gd name="connsiteY26" fmla="*/ 20773 h 50890"/>
                <a:gd name="connsiteX27" fmla="*/ 30488 w 38940"/>
                <a:gd name="connsiteY27" fmla="*/ 23917 h 50890"/>
                <a:gd name="connsiteX28" fmla="*/ 36849 w 38940"/>
                <a:gd name="connsiteY28" fmla="*/ 28965 h 50890"/>
                <a:gd name="connsiteX29" fmla="*/ 38938 w 38940"/>
                <a:gd name="connsiteY29" fmla="*/ 36109 h 50890"/>
                <a:gd name="connsiteX30" fmla="*/ 36659 w 38940"/>
                <a:gd name="connsiteY30" fmla="*/ 43538 h 50890"/>
                <a:gd name="connsiteX31" fmla="*/ 30203 w 38940"/>
                <a:gd name="connsiteY31" fmla="*/ 48967 h 50890"/>
                <a:gd name="connsiteX32" fmla="*/ 20707 w 38940"/>
                <a:gd name="connsiteY32" fmla="*/ 50872 h 50890"/>
                <a:gd name="connsiteX33" fmla="*/ 9408 w 38940"/>
                <a:gd name="connsiteY33" fmla="*/ 48967 h 50890"/>
                <a:gd name="connsiteX34" fmla="*/ 2286 w 38940"/>
                <a:gd name="connsiteY34" fmla="*/ 43062 h 50890"/>
                <a:gd name="connsiteX35" fmla="*/ 8 w 38940"/>
                <a:gd name="connsiteY35" fmla="*/ 34013 h 5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8940" h="50890">
                  <a:moveTo>
                    <a:pt x="8" y="34013"/>
                  </a:moveTo>
                  <a:lnTo>
                    <a:pt x="6179" y="34013"/>
                  </a:lnTo>
                  <a:cubicBezTo>
                    <a:pt x="6365" y="36173"/>
                    <a:pt x="7047" y="38259"/>
                    <a:pt x="8174" y="40109"/>
                  </a:cubicBezTo>
                  <a:cubicBezTo>
                    <a:pt x="9438" y="41811"/>
                    <a:pt x="11146" y="43130"/>
                    <a:pt x="13111" y="43919"/>
                  </a:cubicBezTo>
                  <a:cubicBezTo>
                    <a:pt x="15504" y="44970"/>
                    <a:pt x="18095" y="45490"/>
                    <a:pt x="20707" y="45443"/>
                  </a:cubicBezTo>
                  <a:cubicBezTo>
                    <a:pt x="22976" y="45494"/>
                    <a:pt x="25232" y="45106"/>
                    <a:pt x="27354" y="44300"/>
                  </a:cubicBezTo>
                  <a:cubicBezTo>
                    <a:pt x="29036" y="43707"/>
                    <a:pt x="30516" y="42650"/>
                    <a:pt x="31627" y="41252"/>
                  </a:cubicBezTo>
                  <a:cubicBezTo>
                    <a:pt x="32545" y="40012"/>
                    <a:pt x="33045" y="38511"/>
                    <a:pt x="33051" y="36966"/>
                  </a:cubicBezTo>
                  <a:cubicBezTo>
                    <a:pt x="33060" y="35477"/>
                    <a:pt x="32557" y="34030"/>
                    <a:pt x="31627" y="32870"/>
                  </a:cubicBezTo>
                  <a:cubicBezTo>
                    <a:pt x="30439" y="31513"/>
                    <a:pt x="28891" y="30521"/>
                    <a:pt x="27164" y="30013"/>
                  </a:cubicBezTo>
                  <a:cubicBezTo>
                    <a:pt x="24308" y="29002"/>
                    <a:pt x="21390" y="28175"/>
                    <a:pt x="18428" y="27536"/>
                  </a:cubicBezTo>
                  <a:cubicBezTo>
                    <a:pt x="15162" y="26870"/>
                    <a:pt x="11978" y="25848"/>
                    <a:pt x="8933" y="24488"/>
                  </a:cubicBezTo>
                  <a:cubicBezTo>
                    <a:pt x="6789" y="23457"/>
                    <a:pt x="4978" y="21839"/>
                    <a:pt x="3711" y="19821"/>
                  </a:cubicBezTo>
                  <a:cubicBezTo>
                    <a:pt x="2532" y="18007"/>
                    <a:pt x="1905" y="15890"/>
                    <a:pt x="1907" y="13725"/>
                  </a:cubicBezTo>
                  <a:cubicBezTo>
                    <a:pt x="1915" y="11209"/>
                    <a:pt x="2676" y="8754"/>
                    <a:pt x="4091" y="6676"/>
                  </a:cubicBezTo>
                  <a:cubicBezTo>
                    <a:pt x="5604" y="4440"/>
                    <a:pt x="7755" y="2714"/>
                    <a:pt x="10262" y="1723"/>
                  </a:cubicBezTo>
                  <a:cubicBezTo>
                    <a:pt x="13276" y="503"/>
                    <a:pt x="16509" y="-81"/>
                    <a:pt x="19758" y="9"/>
                  </a:cubicBezTo>
                  <a:cubicBezTo>
                    <a:pt x="23012" y="-37"/>
                    <a:pt x="26242" y="579"/>
                    <a:pt x="29253" y="1819"/>
                  </a:cubicBezTo>
                  <a:cubicBezTo>
                    <a:pt x="31898" y="2845"/>
                    <a:pt x="34156" y="4678"/>
                    <a:pt x="35710" y="7057"/>
                  </a:cubicBezTo>
                  <a:cubicBezTo>
                    <a:pt x="37232" y="9379"/>
                    <a:pt x="38056" y="12089"/>
                    <a:pt x="38084" y="14868"/>
                  </a:cubicBezTo>
                  <a:lnTo>
                    <a:pt x="31817" y="15344"/>
                  </a:lnTo>
                  <a:cubicBezTo>
                    <a:pt x="31766" y="12578"/>
                    <a:pt x="30518" y="9971"/>
                    <a:pt x="28399" y="8200"/>
                  </a:cubicBezTo>
                  <a:cubicBezTo>
                    <a:pt x="25896" y="6217"/>
                    <a:pt x="22751" y="5233"/>
                    <a:pt x="19568" y="5438"/>
                  </a:cubicBezTo>
                  <a:cubicBezTo>
                    <a:pt x="16493" y="5166"/>
                    <a:pt x="13417" y="5937"/>
                    <a:pt x="10832" y="7629"/>
                  </a:cubicBezTo>
                  <a:cubicBezTo>
                    <a:pt x="9150" y="8838"/>
                    <a:pt x="8157" y="10791"/>
                    <a:pt x="8174" y="12868"/>
                  </a:cubicBezTo>
                  <a:cubicBezTo>
                    <a:pt x="8138" y="14536"/>
                    <a:pt x="8832" y="16137"/>
                    <a:pt x="10073" y="17249"/>
                  </a:cubicBezTo>
                  <a:cubicBezTo>
                    <a:pt x="12966" y="19060"/>
                    <a:pt x="16197" y="20259"/>
                    <a:pt x="19568" y="20773"/>
                  </a:cubicBezTo>
                  <a:cubicBezTo>
                    <a:pt x="23282" y="21540"/>
                    <a:pt x="26932" y="22592"/>
                    <a:pt x="30488" y="23917"/>
                  </a:cubicBezTo>
                  <a:cubicBezTo>
                    <a:pt x="33025" y="24990"/>
                    <a:pt x="35224" y="26735"/>
                    <a:pt x="36849" y="28965"/>
                  </a:cubicBezTo>
                  <a:cubicBezTo>
                    <a:pt x="38259" y="31075"/>
                    <a:pt x="38989" y="33569"/>
                    <a:pt x="38938" y="36109"/>
                  </a:cubicBezTo>
                  <a:cubicBezTo>
                    <a:pt x="38915" y="38755"/>
                    <a:pt x="38123" y="41336"/>
                    <a:pt x="36659" y="43538"/>
                  </a:cubicBezTo>
                  <a:cubicBezTo>
                    <a:pt x="35060" y="45922"/>
                    <a:pt x="32822" y="47804"/>
                    <a:pt x="30203" y="48967"/>
                  </a:cubicBezTo>
                  <a:cubicBezTo>
                    <a:pt x="27217" y="50301"/>
                    <a:pt x="23974" y="50952"/>
                    <a:pt x="20707" y="50872"/>
                  </a:cubicBezTo>
                  <a:cubicBezTo>
                    <a:pt x="16851" y="51011"/>
                    <a:pt x="13007" y="50364"/>
                    <a:pt x="9408" y="48967"/>
                  </a:cubicBezTo>
                  <a:cubicBezTo>
                    <a:pt x="6511" y="47737"/>
                    <a:pt x="4036" y="45684"/>
                    <a:pt x="2286" y="43062"/>
                  </a:cubicBezTo>
                  <a:cubicBezTo>
                    <a:pt x="703" y="40317"/>
                    <a:pt x="-86" y="37183"/>
                    <a:pt x="8" y="34013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任意形状 18"/>
            <p:cNvSpPr/>
            <p:nvPr/>
          </p:nvSpPr>
          <p:spPr>
            <a:xfrm>
              <a:off x="5685569" y="846763"/>
              <a:ext cx="30901" cy="37458"/>
            </a:xfrm>
            <a:custGeom>
              <a:avLst/>
              <a:gdLst>
                <a:gd name="connsiteX0" fmla="*/ 24920 w 30901"/>
                <a:gd name="connsiteY0" fmla="*/ 23540 h 37458"/>
                <a:gd name="connsiteX1" fmla="*/ 30902 w 30901"/>
                <a:gd name="connsiteY1" fmla="*/ 24397 h 37458"/>
                <a:gd name="connsiteX2" fmla="*/ 25869 w 30901"/>
                <a:gd name="connsiteY2" fmla="*/ 33922 h 37458"/>
                <a:gd name="connsiteX3" fmla="*/ 16374 w 30901"/>
                <a:gd name="connsiteY3" fmla="*/ 37446 h 37458"/>
                <a:gd name="connsiteX4" fmla="*/ 4505 w 30901"/>
                <a:gd name="connsiteY4" fmla="*/ 32588 h 37458"/>
                <a:gd name="connsiteX5" fmla="*/ 42 w 30901"/>
                <a:gd name="connsiteY5" fmla="*/ 18777 h 37458"/>
                <a:gd name="connsiteX6" fmla="*/ 2131 w 30901"/>
                <a:gd name="connsiteY6" fmla="*/ 8776 h 37458"/>
                <a:gd name="connsiteX7" fmla="*/ 7923 w 30901"/>
                <a:gd name="connsiteY7" fmla="*/ 2204 h 37458"/>
                <a:gd name="connsiteX8" fmla="*/ 16469 w 30901"/>
                <a:gd name="connsiteY8" fmla="*/ 13 h 37458"/>
                <a:gd name="connsiteX9" fmla="*/ 25964 w 30901"/>
                <a:gd name="connsiteY9" fmla="*/ 2966 h 37458"/>
                <a:gd name="connsiteX10" fmla="*/ 30617 w 30901"/>
                <a:gd name="connsiteY10" fmla="*/ 11252 h 37458"/>
                <a:gd name="connsiteX11" fmla="*/ 24730 w 30901"/>
                <a:gd name="connsiteY11" fmla="*/ 12205 h 37458"/>
                <a:gd name="connsiteX12" fmla="*/ 21691 w 30901"/>
                <a:gd name="connsiteY12" fmla="*/ 6776 h 37458"/>
                <a:gd name="connsiteX13" fmla="*/ 16564 w 30901"/>
                <a:gd name="connsiteY13" fmla="*/ 4871 h 37458"/>
                <a:gd name="connsiteX14" fmla="*/ 9063 w 30901"/>
                <a:gd name="connsiteY14" fmla="*/ 8204 h 37458"/>
                <a:gd name="connsiteX15" fmla="*/ 6214 w 30901"/>
                <a:gd name="connsiteY15" fmla="*/ 18682 h 37458"/>
                <a:gd name="connsiteX16" fmla="*/ 8968 w 30901"/>
                <a:gd name="connsiteY16" fmla="*/ 29159 h 37458"/>
                <a:gd name="connsiteX17" fmla="*/ 16184 w 30901"/>
                <a:gd name="connsiteY17" fmla="*/ 32398 h 37458"/>
                <a:gd name="connsiteX18" fmla="*/ 22166 w 30901"/>
                <a:gd name="connsiteY18" fmla="*/ 30207 h 37458"/>
                <a:gd name="connsiteX19" fmla="*/ 24920 w 30901"/>
                <a:gd name="connsiteY19" fmla="*/ 23540 h 37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0901" h="37458">
                  <a:moveTo>
                    <a:pt x="24920" y="23540"/>
                  </a:moveTo>
                  <a:lnTo>
                    <a:pt x="30902" y="24397"/>
                  </a:lnTo>
                  <a:cubicBezTo>
                    <a:pt x="30412" y="28072"/>
                    <a:pt x="28627" y="31452"/>
                    <a:pt x="25869" y="33922"/>
                  </a:cubicBezTo>
                  <a:cubicBezTo>
                    <a:pt x="23236" y="36215"/>
                    <a:pt x="19861" y="37469"/>
                    <a:pt x="16374" y="37446"/>
                  </a:cubicBezTo>
                  <a:cubicBezTo>
                    <a:pt x="11904" y="37624"/>
                    <a:pt x="7576" y="35852"/>
                    <a:pt x="4505" y="32588"/>
                  </a:cubicBezTo>
                  <a:cubicBezTo>
                    <a:pt x="1312" y="28726"/>
                    <a:pt x="-286" y="23784"/>
                    <a:pt x="42" y="18777"/>
                  </a:cubicBezTo>
                  <a:cubicBezTo>
                    <a:pt x="12" y="15331"/>
                    <a:pt x="725" y="11920"/>
                    <a:pt x="2131" y="8776"/>
                  </a:cubicBezTo>
                  <a:cubicBezTo>
                    <a:pt x="3254" y="5984"/>
                    <a:pt x="5300" y="3665"/>
                    <a:pt x="7923" y="2204"/>
                  </a:cubicBezTo>
                  <a:cubicBezTo>
                    <a:pt x="10544" y="768"/>
                    <a:pt x="13483" y="15"/>
                    <a:pt x="16469" y="13"/>
                  </a:cubicBezTo>
                  <a:cubicBezTo>
                    <a:pt x="19879" y="-129"/>
                    <a:pt x="23232" y="914"/>
                    <a:pt x="25964" y="2966"/>
                  </a:cubicBezTo>
                  <a:cubicBezTo>
                    <a:pt x="28438" y="5093"/>
                    <a:pt x="30085" y="8027"/>
                    <a:pt x="30617" y="11252"/>
                  </a:cubicBezTo>
                  <a:lnTo>
                    <a:pt x="24730" y="12205"/>
                  </a:lnTo>
                  <a:cubicBezTo>
                    <a:pt x="24352" y="10105"/>
                    <a:pt x="23282" y="8193"/>
                    <a:pt x="21691" y="6776"/>
                  </a:cubicBezTo>
                  <a:cubicBezTo>
                    <a:pt x="20278" y="5524"/>
                    <a:pt x="18450" y="4845"/>
                    <a:pt x="16564" y="4871"/>
                  </a:cubicBezTo>
                  <a:cubicBezTo>
                    <a:pt x="13689" y="4785"/>
                    <a:pt x="10930" y="6011"/>
                    <a:pt x="9063" y="8204"/>
                  </a:cubicBezTo>
                  <a:cubicBezTo>
                    <a:pt x="6910" y="11249"/>
                    <a:pt x="5901" y="14961"/>
                    <a:pt x="6214" y="18682"/>
                  </a:cubicBezTo>
                  <a:cubicBezTo>
                    <a:pt x="5921" y="22386"/>
                    <a:pt x="6892" y="26081"/>
                    <a:pt x="8968" y="29159"/>
                  </a:cubicBezTo>
                  <a:cubicBezTo>
                    <a:pt x="10790" y="31240"/>
                    <a:pt x="13424" y="32422"/>
                    <a:pt x="16184" y="32398"/>
                  </a:cubicBezTo>
                  <a:cubicBezTo>
                    <a:pt x="18388" y="32488"/>
                    <a:pt x="20539" y="31701"/>
                    <a:pt x="22166" y="30207"/>
                  </a:cubicBezTo>
                  <a:cubicBezTo>
                    <a:pt x="23809" y="28360"/>
                    <a:pt x="24779" y="26010"/>
                    <a:pt x="24920" y="2354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任意形状 19"/>
            <p:cNvSpPr/>
            <p:nvPr/>
          </p:nvSpPr>
          <p:spPr>
            <a:xfrm>
              <a:off x="5721599" y="833917"/>
              <a:ext cx="29266" cy="49625"/>
            </a:xfrm>
            <a:custGeom>
              <a:avLst/>
              <a:gdLst>
                <a:gd name="connsiteX0" fmla="*/ 0 w 29266"/>
                <a:gd name="connsiteY0" fmla="*/ 49625 h 49625"/>
                <a:gd name="connsiteX1" fmla="*/ 0 w 29266"/>
                <a:gd name="connsiteY1" fmla="*/ 0 h 49625"/>
                <a:gd name="connsiteX2" fmla="*/ 6077 w 29266"/>
                <a:gd name="connsiteY2" fmla="*/ 0 h 49625"/>
                <a:gd name="connsiteX3" fmla="*/ 6077 w 29266"/>
                <a:gd name="connsiteY3" fmla="*/ 17812 h 49625"/>
                <a:gd name="connsiteX4" fmla="*/ 16807 w 29266"/>
                <a:gd name="connsiteY4" fmla="*/ 12859 h 49625"/>
                <a:gd name="connsiteX5" fmla="*/ 23738 w 29266"/>
                <a:gd name="connsiteY5" fmla="*/ 14383 h 49625"/>
                <a:gd name="connsiteX6" fmla="*/ 27916 w 29266"/>
                <a:gd name="connsiteY6" fmla="*/ 18764 h 49625"/>
                <a:gd name="connsiteX7" fmla="*/ 29246 w 29266"/>
                <a:gd name="connsiteY7" fmla="*/ 26860 h 49625"/>
                <a:gd name="connsiteX8" fmla="*/ 29246 w 29266"/>
                <a:gd name="connsiteY8" fmla="*/ 49625 h 49625"/>
                <a:gd name="connsiteX9" fmla="*/ 23074 w 29266"/>
                <a:gd name="connsiteY9" fmla="*/ 49625 h 49625"/>
                <a:gd name="connsiteX10" fmla="*/ 23074 w 29266"/>
                <a:gd name="connsiteY10" fmla="*/ 26860 h 49625"/>
                <a:gd name="connsiteX11" fmla="*/ 21080 w 29266"/>
                <a:gd name="connsiteY11" fmla="*/ 20193 h 49625"/>
                <a:gd name="connsiteX12" fmla="*/ 15477 w 29266"/>
                <a:gd name="connsiteY12" fmla="*/ 18097 h 49625"/>
                <a:gd name="connsiteX13" fmla="*/ 10445 w 29266"/>
                <a:gd name="connsiteY13" fmla="*/ 19526 h 49625"/>
                <a:gd name="connsiteX14" fmla="*/ 7027 w 29266"/>
                <a:gd name="connsiteY14" fmla="*/ 23336 h 49625"/>
                <a:gd name="connsiteX15" fmla="*/ 5982 w 29266"/>
                <a:gd name="connsiteY15" fmla="*/ 29908 h 49625"/>
                <a:gd name="connsiteX16" fmla="*/ 5982 w 29266"/>
                <a:gd name="connsiteY16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9266" h="49625">
                  <a:moveTo>
                    <a:pt x="0" y="49625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17812"/>
                  </a:lnTo>
                  <a:cubicBezTo>
                    <a:pt x="8713" y="14605"/>
                    <a:pt x="12664" y="12782"/>
                    <a:pt x="16807" y="12859"/>
                  </a:cubicBezTo>
                  <a:cubicBezTo>
                    <a:pt x="19207" y="12788"/>
                    <a:pt x="21588" y="13311"/>
                    <a:pt x="23738" y="14383"/>
                  </a:cubicBezTo>
                  <a:cubicBezTo>
                    <a:pt x="25570" y="15348"/>
                    <a:pt x="27037" y="16886"/>
                    <a:pt x="27916" y="18764"/>
                  </a:cubicBezTo>
                  <a:cubicBezTo>
                    <a:pt x="28918" y="21341"/>
                    <a:pt x="29371" y="24098"/>
                    <a:pt x="29246" y="26860"/>
                  </a:cubicBezTo>
                  <a:lnTo>
                    <a:pt x="29246" y="49625"/>
                  </a:lnTo>
                  <a:lnTo>
                    <a:pt x="23074" y="49625"/>
                  </a:lnTo>
                  <a:lnTo>
                    <a:pt x="23074" y="26860"/>
                  </a:lnTo>
                  <a:cubicBezTo>
                    <a:pt x="23271" y="24465"/>
                    <a:pt x="22559" y="22084"/>
                    <a:pt x="21080" y="20193"/>
                  </a:cubicBezTo>
                  <a:cubicBezTo>
                    <a:pt x="19595" y="18725"/>
                    <a:pt x="17557" y="17963"/>
                    <a:pt x="15477" y="18097"/>
                  </a:cubicBezTo>
                  <a:cubicBezTo>
                    <a:pt x="13700" y="18092"/>
                    <a:pt x="11956" y="18587"/>
                    <a:pt x="10445" y="19526"/>
                  </a:cubicBezTo>
                  <a:cubicBezTo>
                    <a:pt x="8910" y="20374"/>
                    <a:pt x="7706" y="21717"/>
                    <a:pt x="7027" y="23336"/>
                  </a:cubicBezTo>
                  <a:cubicBezTo>
                    <a:pt x="6254" y="25437"/>
                    <a:pt x="5899" y="27670"/>
                    <a:pt x="5982" y="29908"/>
                  </a:cubicBezTo>
                  <a:lnTo>
                    <a:pt x="5982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任意形状 20"/>
            <p:cNvSpPr/>
            <p:nvPr/>
          </p:nvSpPr>
          <p:spPr>
            <a:xfrm>
              <a:off x="5757732" y="846766"/>
              <a:ext cx="33975" cy="37553"/>
            </a:xfrm>
            <a:custGeom>
              <a:avLst/>
              <a:gdLst>
                <a:gd name="connsiteX0" fmla="*/ 44 w 33975"/>
                <a:gd name="connsiteY0" fmla="*/ 18774 h 37553"/>
                <a:gd name="connsiteX1" fmla="*/ 5931 w 33975"/>
                <a:gd name="connsiteY1" fmla="*/ 4010 h 37553"/>
                <a:gd name="connsiteX2" fmla="*/ 17230 w 33975"/>
                <a:gd name="connsiteY2" fmla="*/ 10 h 37553"/>
                <a:gd name="connsiteX3" fmla="*/ 29289 w 33975"/>
                <a:gd name="connsiteY3" fmla="*/ 4868 h 37553"/>
                <a:gd name="connsiteX4" fmla="*/ 33942 w 33975"/>
                <a:gd name="connsiteY4" fmla="*/ 18298 h 37553"/>
                <a:gd name="connsiteX5" fmla="*/ 31948 w 33975"/>
                <a:gd name="connsiteY5" fmla="*/ 29156 h 37553"/>
                <a:gd name="connsiteX6" fmla="*/ 25871 w 33975"/>
                <a:gd name="connsiteY6" fmla="*/ 35348 h 37553"/>
                <a:gd name="connsiteX7" fmla="*/ 17230 w 33975"/>
                <a:gd name="connsiteY7" fmla="*/ 37538 h 37553"/>
                <a:gd name="connsiteX8" fmla="*/ 5076 w 33975"/>
                <a:gd name="connsiteY8" fmla="*/ 32681 h 37553"/>
                <a:gd name="connsiteX9" fmla="*/ 44 w 33975"/>
                <a:gd name="connsiteY9" fmla="*/ 18774 h 37553"/>
                <a:gd name="connsiteX10" fmla="*/ 6311 w 33975"/>
                <a:gd name="connsiteY10" fmla="*/ 18774 h 37553"/>
                <a:gd name="connsiteX11" fmla="*/ 9254 w 33975"/>
                <a:gd name="connsiteY11" fmla="*/ 29061 h 37553"/>
                <a:gd name="connsiteX12" fmla="*/ 16850 w 33975"/>
                <a:gd name="connsiteY12" fmla="*/ 32490 h 37553"/>
                <a:gd name="connsiteX13" fmla="*/ 24352 w 33975"/>
                <a:gd name="connsiteY13" fmla="*/ 29061 h 37553"/>
                <a:gd name="connsiteX14" fmla="*/ 27390 w 33975"/>
                <a:gd name="connsiteY14" fmla="*/ 18584 h 37553"/>
                <a:gd name="connsiteX15" fmla="*/ 24352 w 33975"/>
                <a:gd name="connsiteY15" fmla="*/ 8487 h 37553"/>
                <a:gd name="connsiteX16" fmla="*/ 10146 w 33975"/>
                <a:gd name="connsiteY16" fmla="*/ 7593 h 37553"/>
                <a:gd name="connsiteX17" fmla="*/ 9254 w 33975"/>
                <a:gd name="connsiteY17" fmla="*/ 8487 h 37553"/>
                <a:gd name="connsiteX18" fmla="*/ 5931 w 33975"/>
                <a:gd name="connsiteY18" fmla="*/ 18774 h 3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975" h="37553">
                  <a:moveTo>
                    <a:pt x="44" y="18774"/>
                  </a:moveTo>
                  <a:cubicBezTo>
                    <a:pt x="-341" y="13210"/>
                    <a:pt x="1827" y="7774"/>
                    <a:pt x="5931" y="4010"/>
                  </a:cubicBezTo>
                  <a:cubicBezTo>
                    <a:pt x="9079" y="1329"/>
                    <a:pt x="13102" y="-95"/>
                    <a:pt x="17230" y="10"/>
                  </a:cubicBezTo>
                  <a:cubicBezTo>
                    <a:pt x="21753" y="-149"/>
                    <a:pt x="26132" y="1615"/>
                    <a:pt x="29289" y="4868"/>
                  </a:cubicBezTo>
                  <a:cubicBezTo>
                    <a:pt x="32563" y="8542"/>
                    <a:pt x="34239" y="13378"/>
                    <a:pt x="33942" y="18298"/>
                  </a:cubicBezTo>
                  <a:cubicBezTo>
                    <a:pt x="34107" y="22022"/>
                    <a:pt x="33426" y="25736"/>
                    <a:pt x="31948" y="29156"/>
                  </a:cubicBezTo>
                  <a:cubicBezTo>
                    <a:pt x="30592" y="31788"/>
                    <a:pt x="28474" y="33947"/>
                    <a:pt x="25871" y="35348"/>
                  </a:cubicBezTo>
                  <a:cubicBezTo>
                    <a:pt x="23220" y="36795"/>
                    <a:pt x="20248" y="37549"/>
                    <a:pt x="17230" y="37538"/>
                  </a:cubicBezTo>
                  <a:cubicBezTo>
                    <a:pt x="12673" y="37737"/>
                    <a:pt x="8249" y="35969"/>
                    <a:pt x="5076" y="32681"/>
                  </a:cubicBezTo>
                  <a:cubicBezTo>
                    <a:pt x="1600" y="28914"/>
                    <a:pt x="-215" y="23901"/>
                    <a:pt x="44" y="18774"/>
                  </a:cubicBezTo>
                  <a:close/>
                  <a:moveTo>
                    <a:pt x="6311" y="18774"/>
                  </a:moveTo>
                  <a:cubicBezTo>
                    <a:pt x="6020" y="22447"/>
                    <a:pt x="7066" y="26102"/>
                    <a:pt x="9254" y="29061"/>
                  </a:cubicBezTo>
                  <a:cubicBezTo>
                    <a:pt x="11125" y="31317"/>
                    <a:pt x="13927" y="32582"/>
                    <a:pt x="16850" y="32490"/>
                  </a:cubicBezTo>
                  <a:cubicBezTo>
                    <a:pt x="19741" y="32552"/>
                    <a:pt x="22502" y="31290"/>
                    <a:pt x="24352" y="29061"/>
                  </a:cubicBezTo>
                  <a:cubicBezTo>
                    <a:pt x="26587" y="26048"/>
                    <a:pt x="27666" y="22329"/>
                    <a:pt x="27390" y="18584"/>
                  </a:cubicBezTo>
                  <a:cubicBezTo>
                    <a:pt x="27642" y="14958"/>
                    <a:pt x="26561" y="11367"/>
                    <a:pt x="24352" y="8487"/>
                  </a:cubicBezTo>
                  <a:cubicBezTo>
                    <a:pt x="20675" y="4305"/>
                    <a:pt x="14314" y="3905"/>
                    <a:pt x="10146" y="7593"/>
                  </a:cubicBezTo>
                  <a:cubicBezTo>
                    <a:pt x="9831" y="7872"/>
                    <a:pt x="9532" y="8171"/>
                    <a:pt x="9254" y="8487"/>
                  </a:cubicBezTo>
                  <a:cubicBezTo>
                    <a:pt x="6930" y="11393"/>
                    <a:pt x="5748" y="15053"/>
                    <a:pt x="5931" y="1877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任意形状 21"/>
            <p:cNvSpPr/>
            <p:nvPr/>
          </p:nvSpPr>
          <p:spPr>
            <a:xfrm>
              <a:off x="5796071" y="846766"/>
              <a:ext cx="33612" cy="37551"/>
            </a:xfrm>
            <a:custGeom>
              <a:avLst/>
              <a:gdLst>
                <a:gd name="connsiteX0" fmla="*/ 66 w 33612"/>
                <a:gd name="connsiteY0" fmla="*/ 18774 h 37551"/>
                <a:gd name="connsiteX1" fmla="*/ 5574 w 33612"/>
                <a:gd name="connsiteY1" fmla="*/ 4010 h 37551"/>
                <a:gd name="connsiteX2" fmla="*/ 16778 w 33612"/>
                <a:gd name="connsiteY2" fmla="*/ 10 h 37551"/>
                <a:gd name="connsiteX3" fmla="*/ 28837 w 33612"/>
                <a:gd name="connsiteY3" fmla="*/ 4868 h 37551"/>
                <a:gd name="connsiteX4" fmla="*/ 33585 w 33612"/>
                <a:gd name="connsiteY4" fmla="*/ 18298 h 37551"/>
                <a:gd name="connsiteX5" fmla="*/ 31496 w 33612"/>
                <a:gd name="connsiteY5" fmla="*/ 29156 h 37551"/>
                <a:gd name="connsiteX6" fmla="*/ 25419 w 33612"/>
                <a:gd name="connsiteY6" fmla="*/ 35348 h 37551"/>
                <a:gd name="connsiteX7" fmla="*/ 16778 w 33612"/>
                <a:gd name="connsiteY7" fmla="*/ 37538 h 37551"/>
                <a:gd name="connsiteX8" fmla="*/ 4624 w 33612"/>
                <a:gd name="connsiteY8" fmla="*/ 32681 h 37551"/>
                <a:gd name="connsiteX9" fmla="*/ 66 w 33612"/>
                <a:gd name="connsiteY9" fmla="*/ 18774 h 37551"/>
                <a:gd name="connsiteX10" fmla="*/ 6333 w 33612"/>
                <a:gd name="connsiteY10" fmla="*/ 18774 h 37551"/>
                <a:gd name="connsiteX11" fmla="*/ 9372 w 33612"/>
                <a:gd name="connsiteY11" fmla="*/ 29061 h 37551"/>
                <a:gd name="connsiteX12" fmla="*/ 22695 w 33612"/>
                <a:gd name="connsiteY12" fmla="*/ 30746 h 37551"/>
                <a:gd name="connsiteX13" fmla="*/ 24374 w 33612"/>
                <a:gd name="connsiteY13" fmla="*/ 29061 h 37551"/>
                <a:gd name="connsiteX14" fmla="*/ 27413 w 33612"/>
                <a:gd name="connsiteY14" fmla="*/ 18584 h 37551"/>
                <a:gd name="connsiteX15" fmla="*/ 24564 w 33612"/>
                <a:gd name="connsiteY15" fmla="*/ 8487 h 37551"/>
                <a:gd name="connsiteX16" fmla="*/ 11241 w 33612"/>
                <a:gd name="connsiteY16" fmla="*/ 6802 h 37551"/>
                <a:gd name="connsiteX17" fmla="*/ 9562 w 33612"/>
                <a:gd name="connsiteY17" fmla="*/ 8487 h 37551"/>
                <a:gd name="connsiteX18" fmla="*/ 6333 w 33612"/>
                <a:gd name="connsiteY18" fmla="*/ 18774 h 37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612" h="37551">
                  <a:moveTo>
                    <a:pt x="66" y="18774"/>
                  </a:moveTo>
                  <a:cubicBezTo>
                    <a:pt x="-401" y="13273"/>
                    <a:pt x="1621" y="7853"/>
                    <a:pt x="5574" y="4010"/>
                  </a:cubicBezTo>
                  <a:cubicBezTo>
                    <a:pt x="8684" y="1328"/>
                    <a:pt x="12678" y="-98"/>
                    <a:pt x="16778" y="10"/>
                  </a:cubicBezTo>
                  <a:cubicBezTo>
                    <a:pt x="21301" y="-149"/>
                    <a:pt x="25680" y="1615"/>
                    <a:pt x="28837" y="4868"/>
                  </a:cubicBezTo>
                  <a:cubicBezTo>
                    <a:pt x="32146" y="8528"/>
                    <a:pt x="33855" y="13365"/>
                    <a:pt x="33585" y="18298"/>
                  </a:cubicBezTo>
                  <a:cubicBezTo>
                    <a:pt x="33723" y="22030"/>
                    <a:pt x="33008" y="25745"/>
                    <a:pt x="31496" y="29156"/>
                  </a:cubicBezTo>
                  <a:cubicBezTo>
                    <a:pt x="30140" y="31788"/>
                    <a:pt x="28021" y="33947"/>
                    <a:pt x="25419" y="35348"/>
                  </a:cubicBezTo>
                  <a:cubicBezTo>
                    <a:pt x="22772" y="36807"/>
                    <a:pt x="19798" y="37561"/>
                    <a:pt x="16778" y="37538"/>
                  </a:cubicBezTo>
                  <a:cubicBezTo>
                    <a:pt x="12222" y="37724"/>
                    <a:pt x="7803" y="35958"/>
                    <a:pt x="4624" y="32681"/>
                  </a:cubicBezTo>
                  <a:cubicBezTo>
                    <a:pt x="1319" y="28839"/>
                    <a:pt x="-321" y="23834"/>
                    <a:pt x="66" y="18774"/>
                  </a:cubicBezTo>
                  <a:close/>
                  <a:moveTo>
                    <a:pt x="6333" y="18774"/>
                  </a:moveTo>
                  <a:cubicBezTo>
                    <a:pt x="6069" y="22459"/>
                    <a:pt x="7150" y="26115"/>
                    <a:pt x="9372" y="29061"/>
                  </a:cubicBezTo>
                  <a:cubicBezTo>
                    <a:pt x="12587" y="33217"/>
                    <a:pt x="18552" y="33971"/>
                    <a:pt x="22695" y="30746"/>
                  </a:cubicBezTo>
                  <a:cubicBezTo>
                    <a:pt x="23322" y="30258"/>
                    <a:pt x="23887" y="29691"/>
                    <a:pt x="24374" y="29061"/>
                  </a:cubicBezTo>
                  <a:cubicBezTo>
                    <a:pt x="26649" y="26068"/>
                    <a:pt x="27733" y="22334"/>
                    <a:pt x="27413" y="18584"/>
                  </a:cubicBezTo>
                  <a:cubicBezTo>
                    <a:pt x="27719" y="14982"/>
                    <a:pt x="26706" y="11393"/>
                    <a:pt x="24564" y="8487"/>
                  </a:cubicBezTo>
                  <a:cubicBezTo>
                    <a:pt x="21349" y="4331"/>
                    <a:pt x="15384" y="3577"/>
                    <a:pt x="11241" y="6802"/>
                  </a:cubicBezTo>
                  <a:cubicBezTo>
                    <a:pt x="10614" y="7291"/>
                    <a:pt x="10049" y="7858"/>
                    <a:pt x="9562" y="8487"/>
                  </a:cubicBezTo>
                  <a:cubicBezTo>
                    <a:pt x="7271" y="11407"/>
                    <a:pt x="6123" y="15065"/>
                    <a:pt x="6333" y="1877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任意形状 22"/>
            <p:cNvSpPr/>
            <p:nvPr/>
          </p:nvSpPr>
          <p:spPr>
            <a:xfrm>
              <a:off x="5836682" y="833917"/>
              <a:ext cx="6077" cy="49625"/>
            </a:xfrm>
            <a:custGeom>
              <a:avLst/>
              <a:gdLst>
                <a:gd name="connsiteX0" fmla="*/ 0 w 6077"/>
                <a:gd name="connsiteY0" fmla="*/ 49625 h 49625"/>
                <a:gd name="connsiteX1" fmla="*/ 0 w 6077"/>
                <a:gd name="connsiteY1" fmla="*/ 0 h 49625"/>
                <a:gd name="connsiteX2" fmla="*/ 6077 w 6077"/>
                <a:gd name="connsiteY2" fmla="*/ 0 h 49625"/>
                <a:gd name="connsiteX3" fmla="*/ 6077 w 6077"/>
                <a:gd name="connsiteY3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77" h="49625">
                  <a:moveTo>
                    <a:pt x="0" y="49625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任意形状 23"/>
            <p:cNvSpPr/>
            <p:nvPr/>
          </p:nvSpPr>
          <p:spPr>
            <a:xfrm>
              <a:off x="5869002" y="846766"/>
              <a:ext cx="33700" cy="37551"/>
            </a:xfrm>
            <a:custGeom>
              <a:avLst/>
              <a:gdLst>
                <a:gd name="connsiteX0" fmla="*/ 59 w 33700"/>
                <a:gd name="connsiteY0" fmla="*/ 18774 h 37551"/>
                <a:gd name="connsiteX1" fmla="*/ 5662 w 33700"/>
                <a:gd name="connsiteY1" fmla="*/ 4010 h 37551"/>
                <a:gd name="connsiteX2" fmla="*/ 16866 w 33700"/>
                <a:gd name="connsiteY2" fmla="*/ 10 h 37551"/>
                <a:gd name="connsiteX3" fmla="*/ 28925 w 33700"/>
                <a:gd name="connsiteY3" fmla="*/ 4868 h 37551"/>
                <a:gd name="connsiteX4" fmla="*/ 33673 w 33700"/>
                <a:gd name="connsiteY4" fmla="*/ 18298 h 37551"/>
                <a:gd name="connsiteX5" fmla="*/ 31584 w 33700"/>
                <a:gd name="connsiteY5" fmla="*/ 29156 h 37551"/>
                <a:gd name="connsiteX6" fmla="*/ 25507 w 33700"/>
                <a:gd name="connsiteY6" fmla="*/ 35348 h 37551"/>
                <a:gd name="connsiteX7" fmla="*/ 16866 w 33700"/>
                <a:gd name="connsiteY7" fmla="*/ 37538 h 37551"/>
                <a:gd name="connsiteX8" fmla="*/ 4712 w 33700"/>
                <a:gd name="connsiteY8" fmla="*/ 32681 h 37551"/>
                <a:gd name="connsiteX9" fmla="*/ 59 w 33700"/>
                <a:gd name="connsiteY9" fmla="*/ 18774 h 37551"/>
                <a:gd name="connsiteX10" fmla="*/ 6326 w 33700"/>
                <a:gd name="connsiteY10" fmla="*/ 18774 h 37551"/>
                <a:gd name="connsiteX11" fmla="*/ 9365 w 33700"/>
                <a:gd name="connsiteY11" fmla="*/ 29061 h 37551"/>
                <a:gd name="connsiteX12" fmla="*/ 22688 w 33700"/>
                <a:gd name="connsiteY12" fmla="*/ 30746 h 37551"/>
                <a:gd name="connsiteX13" fmla="*/ 24367 w 33700"/>
                <a:gd name="connsiteY13" fmla="*/ 29061 h 37551"/>
                <a:gd name="connsiteX14" fmla="*/ 27406 w 33700"/>
                <a:gd name="connsiteY14" fmla="*/ 18584 h 37551"/>
                <a:gd name="connsiteX15" fmla="*/ 24367 w 33700"/>
                <a:gd name="connsiteY15" fmla="*/ 8487 h 37551"/>
                <a:gd name="connsiteX16" fmla="*/ 11044 w 33700"/>
                <a:gd name="connsiteY16" fmla="*/ 6802 h 37551"/>
                <a:gd name="connsiteX17" fmla="*/ 9365 w 33700"/>
                <a:gd name="connsiteY17" fmla="*/ 8487 h 37551"/>
                <a:gd name="connsiteX18" fmla="*/ 6326 w 33700"/>
                <a:gd name="connsiteY18" fmla="*/ 18774 h 37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700" h="37551">
                  <a:moveTo>
                    <a:pt x="59" y="18774"/>
                  </a:moveTo>
                  <a:cubicBezTo>
                    <a:pt x="-384" y="13258"/>
                    <a:pt x="1675" y="7835"/>
                    <a:pt x="5662" y="4010"/>
                  </a:cubicBezTo>
                  <a:cubicBezTo>
                    <a:pt x="8772" y="1328"/>
                    <a:pt x="12766" y="-98"/>
                    <a:pt x="16866" y="10"/>
                  </a:cubicBezTo>
                  <a:cubicBezTo>
                    <a:pt x="21389" y="-149"/>
                    <a:pt x="25768" y="1615"/>
                    <a:pt x="28925" y="4868"/>
                  </a:cubicBezTo>
                  <a:cubicBezTo>
                    <a:pt x="32234" y="8528"/>
                    <a:pt x="33943" y="13365"/>
                    <a:pt x="33673" y="18298"/>
                  </a:cubicBezTo>
                  <a:cubicBezTo>
                    <a:pt x="33811" y="22030"/>
                    <a:pt x="33096" y="25745"/>
                    <a:pt x="31584" y="29156"/>
                  </a:cubicBezTo>
                  <a:cubicBezTo>
                    <a:pt x="30228" y="31788"/>
                    <a:pt x="28110" y="33947"/>
                    <a:pt x="25507" y="35348"/>
                  </a:cubicBezTo>
                  <a:cubicBezTo>
                    <a:pt x="22860" y="36807"/>
                    <a:pt x="19886" y="37561"/>
                    <a:pt x="16866" y="37538"/>
                  </a:cubicBezTo>
                  <a:cubicBezTo>
                    <a:pt x="12310" y="37724"/>
                    <a:pt x="7891" y="35958"/>
                    <a:pt x="4712" y="32681"/>
                  </a:cubicBezTo>
                  <a:cubicBezTo>
                    <a:pt x="1373" y="28854"/>
                    <a:pt x="-302" y="23847"/>
                    <a:pt x="59" y="18774"/>
                  </a:cubicBezTo>
                  <a:close/>
                  <a:moveTo>
                    <a:pt x="6326" y="18774"/>
                  </a:moveTo>
                  <a:cubicBezTo>
                    <a:pt x="6062" y="22459"/>
                    <a:pt x="7143" y="26115"/>
                    <a:pt x="9365" y="29061"/>
                  </a:cubicBezTo>
                  <a:cubicBezTo>
                    <a:pt x="12580" y="33217"/>
                    <a:pt x="18545" y="33971"/>
                    <a:pt x="22688" y="30746"/>
                  </a:cubicBezTo>
                  <a:cubicBezTo>
                    <a:pt x="23315" y="30258"/>
                    <a:pt x="23880" y="29691"/>
                    <a:pt x="24367" y="29061"/>
                  </a:cubicBezTo>
                  <a:cubicBezTo>
                    <a:pt x="26642" y="26068"/>
                    <a:pt x="27726" y="22334"/>
                    <a:pt x="27406" y="18584"/>
                  </a:cubicBezTo>
                  <a:cubicBezTo>
                    <a:pt x="27658" y="14958"/>
                    <a:pt x="26577" y="11367"/>
                    <a:pt x="24367" y="8487"/>
                  </a:cubicBezTo>
                  <a:cubicBezTo>
                    <a:pt x="21152" y="4331"/>
                    <a:pt x="15187" y="3577"/>
                    <a:pt x="11044" y="6802"/>
                  </a:cubicBezTo>
                  <a:cubicBezTo>
                    <a:pt x="10417" y="7291"/>
                    <a:pt x="9852" y="7858"/>
                    <a:pt x="9365" y="8487"/>
                  </a:cubicBezTo>
                  <a:cubicBezTo>
                    <a:pt x="7142" y="11433"/>
                    <a:pt x="6062" y="15089"/>
                    <a:pt x="6326" y="1877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任意形状 24"/>
            <p:cNvSpPr/>
            <p:nvPr/>
          </p:nvSpPr>
          <p:spPr>
            <a:xfrm>
              <a:off x="5906093" y="833039"/>
              <a:ext cx="20984" cy="50788"/>
            </a:xfrm>
            <a:custGeom>
              <a:avLst/>
              <a:gdLst>
                <a:gd name="connsiteX0" fmla="*/ 5127 w 20984"/>
                <a:gd name="connsiteY0" fmla="*/ 50503 h 50788"/>
                <a:gd name="connsiteX1" fmla="*/ 5127 w 20984"/>
                <a:gd name="connsiteY1" fmla="*/ 19261 h 50788"/>
                <a:gd name="connsiteX2" fmla="*/ 0 w 20984"/>
                <a:gd name="connsiteY2" fmla="*/ 19261 h 50788"/>
                <a:gd name="connsiteX3" fmla="*/ 0 w 20984"/>
                <a:gd name="connsiteY3" fmla="*/ 14499 h 50788"/>
                <a:gd name="connsiteX4" fmla="*/ 5412 w 20984"/>
                <a:gd name="connsiteY4" fmla="*/ 14499 h 50788"/>
                <a:gd name="connsiteX5" fmla="*/ 5412 w 20984"/>
                <a:gd name="connsiteY5" fmla="*/ 10689 h 50788"/>
                <a:gd name="connsiteX6" fmla="*/ 6077 w 20984"/>
                <a:gd name="connsiteY6" fmla="*/ 5355 h 50788"/>
                <a:gd name="connsiteX7" fmla="*/ 9116 w 20984"/>
                <a:gd name="connsiteY7" fmla="*/ 1545 h 50788"/>
                <a:gd name="connsiteX8" fmla="*/ 15287 w 20984"/>
                <a:gd name="connsiteY8" fmla="*/ 21 h 50788"/>
                <a:gd name="connsiteX9" fmla="*/ 20985 w 20984"/>
                <a:gd name="connsiteY9" fmla="*/ 687 h 50788"/>
                <a:gd name="connsiteX10" fmla="*/ 20035 w 20984"/>
                <a:gd name="connsiteY10" fmla="*/ 5926 h 50788"/>
                <a:gd name="connsiteX11" fmla="*/ 16522 w 20984"/>
                <a:gd name="connsiteY11" fmla="*/ 5926 h 50788"/>
                <a:gd name="connsiteX12" fmla="*/ 12629 w 20984"/>
                <a:gd name="connsiteY12" fmla="*/ 7069 h 50788"/>
                <a:gd name="connsiteX13" fmla="*/ 11394 w 20984"/>
                <a:gd name="connsiteY13" fmla="*/ 11546 h 50788"/>
                <a:gd name="connsiteX14" fmla="*/ 11394 w 20984"/>
                <a:gd name="connsiteY14" fmla="*/ 14784 h 50788"/>
                <a:gd name="connsiteX15" fmla="*/ 18421 w 20984"/>
                <a:gd name="connsiteY15" fmla="*/ 14784 h 50788"/>
                <a:gd name="connsiteX16" fmla="*/ 18421 w 20984"/>
                <a:gd name="connsiteY16" fmla="*/ 19547 h 50788"/>
                <a:gd name="connsiteX17" fmla="*/ 11394 w 20984"/>
                <a:gd name="connsiteY17" fmla="*/ 19547 h 50788"/>
                <a:gd name="connsiteX18" fmla="*/ 11394 w 20984"/>
                <a:gd name="connsiteY18" fmla="*/ 50789 h 50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984" h="50788">
                  <a:moveTo>
                    <a:pt x="5127" y="50503"/>
                  </a:moveTo>
                  <a:lnTo>
                    <a:pt x="5127" y="19261"/>
                  </a:lnTo>
                  <a:lnTo>
                    <a:pt x="0" y="19261"/>
                  </a:lnTo>
                  <a:lnTo>
                    <a:pt x="0" y="14499"/>
                  </a:lnTo>
                  <a:lnTo>
                    <a:pt x="5412" y="14499"/>
                  </a:lnTo>
                  <a:lnTo>
                    <a:pt x="5412" y="10689"/>
                  </a:lnTo>
                  <a:cubicBezTo>
                    <a:pt x="5313" y="8885"/>
                    <a:pt x="5538" y="7079"/>
                    <a:pt x="6077" y="5355"/>
                  </a:cubicBezTo>
                  <a:cubicBezTo>
                    <a:pt x="6640" y="3781"/>
                    <a:pt x="7709" y="2441"/>
                    <a:pt x="9116" y="1545"/>
                  </a:cubicBezTo>
                  <a:cubicBezTo>
                    <a:pt x="10970" y="417"/>
                    <a:pt x="13124" y="-115"/>
                    <a:pt x="15287" y="21"/>
                  </a:cubicBezTo>
                  <a:cubicBezTo>
                    <a:pt x="17206" y="28"/>
                    <a:pt x="19117" y="252"/>
                    <a:pt x="20985" y="687"/>
                  </a:cubicBezTo>
                  <a:lnTo>
                    <a:pt x="20035" y="5926"/>
                  </a:lnTo>
                  <a:lnTo>
                    <a:pt x="16522" y="5926"/>
                  </a:lnTo>
                  <a:cubicBezTo>
                    <a:pt x="15124" y="5777"/>
                    <a:pt x="13725" y="6187"/>
                    <a:pt x="12629" y="7069"/>
                  </a:cubicBezTo>
                  <a:cubicBezTo>
                    <a:pt x="11635" y="8335"/>
                    <a:pt x="11190" y="9948"/>
                    <a:pt x="11394" y="11546"/>
                  </a:cubicBezTo>
                  <a:lnTo>
                    <a:pt x="11394" y="14784"/>
                  </a:lnTo>
                  <a:lnTo>
                    <a:pt x="18421" y="14784"/>
                  </a:lnTo>
                  <a:lnTo>
                    <a:pt x="18421" y="19547"/>
                  </a:lnTo>
                  <a:lnTo>
                    <a:pt x="11394" y="19547"/>
                  </a:lnTo>
                  <a:lnTo>
                    <a:pt x="11394" y="50789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任意形状 25"/>
            <p:cNvSpPr/>
            <p:nvPr/>
          </p:nvSpPr>
          <p:spPr>
            <a:xfrm>
              <a:off x="5949202" y="833917"/>
              <a:ext cx="33423" cy="49625"/>
            </a:xfrm>
            <a:custGeom>
              <a:avLst/>
              <a:gdLst>
                <a:gd name="connsiteX0" fmla="*/ 0 w 33423"/>
                <a:gd name="connsiteY0" fmla="*/ 49625 h 49625"/>
                <a:gd name="connsiteX1" fmla="*/ 0 w 33423"/>
                <a:gd name="connsiteY1" fmla="*/ 0 h 49625"/>
                <a:gd name="connsiteX2" fmla="*/ 33424 w 33423"/>
                <a:gd name="connsiteY2" fmla="*/ 0 h 49625"/>
                <a:gd name="connsiteX3" fmla="*/ 33424 w 33423"/>
                <a:gd name="connsiteY3" fmla="*/ 5810 h 49625"/>
                <a:gd name="connsiteX4" fmla="*/ 6552 w 33423"/>
                <a:gd name="connsiteY4" fmla="*/ 5810 h 49625"/>
                <a:gd name="connsiteX5" fmla="*/ 6552 w 33423"/>
                <a:gd name="connsiteY5" fmla="*/ 21241 h 49625"/>
                <a:gd name="connsiteX6" fmla="*/ 29815 w 33423"/>
                <a:gd name="connsiteY6" fmla="*/ 21241 h 49625"/>
                <a:gd name="connsiteX7" fmla="*/ 29815 w 33423"/>
                <a:gd name="connsiteY7" fmla="*/ 27051 h 49625"/>
                <a:gd name="connsiteX8" fmla="*/ 6552 w 33423"/>
                <a:gd name="connsiteY8" fmla="*/ 27051 h 49625"/>
                <a:gd name="connsiteX9" fmla="*/ 6552 w 33423"/>
                <a:gd name="connsiteY9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23" h="49625">
                  <a:moveTo>
                    <a:pt x="0" y="49625"/>
                  </a:moveTo>
                  <a:lnTo>
                    <a:pt x="0" y="0"/>
                  </a:lnTo>
                  <a:lnTo>
                    <a:pt x="33424" y="0"/>
                  </a:lnTo>
                  <a:lnTo>
                    <a:pt x="33424" y="5810"/>
                  </a:lnTo>
                  <a:lnTo>
                    <a:pt x="6552" y="5810"/>
                  </a:lnTo>
                  <a:lnTo>
                    <a:pt x="6552" y="21241"/>
                  </a:lnTo>
                  <a:lnTo>
                    <a:pt x="29815" y="21241"/>
                  </a:lnTo>
                  <a:lnTo>
                    <a:pt x="29815" y="27051"/>
                  </a:lnTo>
                  <a:lnTo>
                    <a:pt x="6552" y="27051"/>
                  </a:lnTo>
                  <a:lnTo>
                    <a:pt x="6552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任意形状 26"/>
            <p:cNvSpPr/>
            <p:nvPr/>
          </p:nvSpPr>
          <p:spPr>
            <a:xfrm>
              <a:off x="5987993" y="846766"/>
              <a:ext cx="33652" cy="37553"/>
            </a:xfrm>
            <a:custGeom>
              <a:avLst/>
              <a:gdLst>
                <a:gd name="connsiteX0" fmla="*/ 45 w 33652"/>
                <a:gd name="connsiteY0" fmla="*/ 18774 h 37553"/>
                <a:gd name="connsiteX1" fmla="*/ 5552 w 33652"/>
                <a:gd name="connsiteY1" fmla="*/ 4010 h 37553"/>
                <a:gd name="connsiteX2" fmla="*/ 16851 w 33652"/>
                <a:gd name="connsiteY2" fmla="*/ 10 h 37553"/>
                <a:gd name="connsiteX3" fmla="*/ 28910 w 33652"/>
                <a:gd name="connsiteY3" fmla="*/ 4868 h 37553"/>
                <a:gd name="connsiteX4" fmla="*/ 33563 w 33652"/>
                <a:gd name="connsiteY4" fmla="*/ 18298 h 37553"/>
                <a:gd name="connsiteX5" fmla="*/ 32044 w 33652"/>
                <a:gd name="connsiteY5" fmla="*/ 29156 h 37553"/>
                <a:gd name="connsiteX6" fmla="*/ 25967 w 33652"/>
                <a:gd name="connsiteY6" fmla="*/ 35348 h 37553"/>
                <a:gd name="connsiteX7" fmla="*/ 17326 w 33652"/>
                <a:gd name="connsiteY7" fmla="*/ 37538 h 37553"/>
                <a:gd name="connsiteX8" fmla="*/ 5172 w 33652"/>
                <a:gd name="connsiteY8" fmla="*/ 32681 h 37553"/>
                <a:gd name="connsiteX9" fmla="*/ 45 w 33652"/>
                <a:gd name="connsiteY9" fmla="*/ 18774 h 37553"/>
                <a:gd name="connsiteX10" fmla="*/ 6311 w 33652"/>
                <a:gd name="connsiteY10" fmla="*/ 18774 h 37553"/>
                <a:gd name="connsiteX11" fmla="*/ 9255 w 33652"/>
                <a:gd name="connsiteY11" fmla="*/ 29061 h 37553"/>
                <a:gd name="connsiteX12" fmla="*/ 16851 w 33652"/>
                <a:gd name="connsiteY12" fmla="*/ 32490 h 37553"/>
                <a:gd name="connsiteX13" fmla="*/ 24353 w 33652"/>
                <a:gd name="connsiteY13" fmla="*/ 29061 h 37553"/>
                <a:gd name="connsiteX14" fmla="*/ 27391 w 33652"/>
                <a:gd name="connsiteY14" fmla="*/ 18584 h 37553"/>
                <a:gd name="connsiteX15" fmla="*/ 24353 w 33652"/>
                <a:gd name="connsiteY15" fmla="*/ 8487 h 37553"/>
                <a:gd name="connsiteX16" fmla="*/ 10147 w 33652"/>
                <a:gd name="connsiteY16" fmla="*/ 7593 h 37553"/>
                <a:gd name="connsiteX17" fmla="*/ 9255 w 33652"/>
                <a:gd name="connsiteY17" fmla="*/ 8487 h 37553"/>
                <a:gd name="connsiteX18" fmla="*/ 6311 w 33652"/>
                <a:gd name="connsiteY18" fmla="*/ 18774 h 3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652" h="37553">
                  <a:moveTo>
                    <a:pt x="45" y="18774"/>
                  </a:moveTo>
                  <a:cubicBezTo>
                    <a:pt x="-331" y="13286"/>
                    <a:pt x="1677" y="7903"/>
                    <a:pt x="5552" y="4010"/>
                  </a:cubicBezTo>
                  <a:cubicBezTo>
                    <a:pt x="8701" y="1329"/>
                    <a:pt x="12723" y="-95"/>
                    <a:pt x="16851" y="10"/>
                  </a:cubicBezTo>
                  <a:cubicBezTo>
                    <a:pt x="21374" y="-149"/>
                    <a:pt x="25753" y="1615"/>
                    <a:pt x="28910" y="4868"/>
                  </a:cubicBezTo>
                  <a:cubicBezTo>
                    <a:pt x="32184" y="8542"/>
                    <a:pt x="33860" y="13378"/>
                    <a:pt x="33563" y="18298"/>
                  </a:cubicBezTo>
                  <a:cubicBezTo>
                    <a:pt x="33878" y="21986"/>
                    <a:pt x="33359" y="25698"/>
                    <a:pt x="32044" y="29156"/>
                  </a:cubicBezTo>
                  <a:cubicBezTo>
                    <a:pt x="30688" y="31788"/>
                    <a:pt x="28569" y="33947"/>
                    <a:pt x="25967" y="35348"/>
                  </a:cubicBezTo>
                  <a:cubicBezTo>
                    <a:pt x="23316" y="36795"/>
                    <a:pt x="20344" y="37549"/>
                    <a:pt x="17326" y="37538"/>
                  </a:cubicBezTo>
                  <a:cubicBezTo>
                    <a:pt x="12768" y="37737"/>
                    <a:pt x="8344" y="35969"/>
                    <a:pt x="5172" y="32681"/>
                  </a:cubicBezTo>
                  <a:cubicBezTo>
                    <a:pt x="1661" y="28930"/>
                    <a:pt x="-189" y="23914"/>
                    <a:pt x="45" y="18774"/>
                  </a:cubicBezTo>
                  <a:close/>
                  <a:moveTo>
                    <a:pt x="6311" y="18774"/>
                  </a:moveTo>
                  <a:cubicBezTo>
                    <a:pt x="6021" y="22447"/>
                    <a:pt x="7066" y="26102"/>
                    <a:pt x="9255" y="29061"/>
                  </a:cubicBezTo>
                  <a:cubicBezTo>
                    <a:pt x="11126" y="31317"/>
                    <a:pt x="13928" y="32582"/>
                    <a:pt x="16851" y="32490"/>
                  </a:cubicBezTo>
                  <a:cubicBezTo>
                    <a:pt x="19742" y="32552"/>
                    <a:pt x="22503" y="31290"/>
                    <a:pt x="24353" y="29061"/>
                  </a:cubicBezTo>
                  <a:cubicBezTo>
                    <a:pt x="26588" y="26048"/>
                    <a:pt x="27666" y="22329"/>
                    <a:pt x="27391" y="18584"/>
                  </a:cubicBezTo>
                  <a:cubicBezTo>
                    <a:pt x="27643" y="14958"/>
                    <a:pt x="26562" y="11367"/>
                    <a:pt x="24353" y="8487"/>
                  </a:cubicBezTo>
                  <a:cubicBezTo>
                    <a:pt x="20676" y="4305"/>
                    <a:pt x="14315" y="3905"/>
                    <a:pt x="10147" y="7593"/>
                  </a:cubicBezTo>
                  <a:cubicBezTo>
                    <a:pt x="9831" y="7872"/>
                    <a:pt x="9533" y="8171"/>
                    <a:pt x="9255" y="8487"/>
                  </a:cubicBezTo>
                  <a:cubicBezTo>
                    <a:pt x="7066" y="11447"/>
                    <a:pt x="6021" y="15101"/>
                    <a:pt x="6311" y="1877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任意形状 27"/>
            <p:cNvSpPr/>
            <p:nvPr/>
          </p:nvSpPr>
          <p:spPr>
            <a:xfrm>
              <a:off x="6028678" y="846762"/>
              <a:ext cx="19845" cy="36780"/>
            </a:xfrm>
            <a:custGeom>
              <a:avLst/>
              <a:gdLst>
                <a:gd name="connsiteX0" fmla="*/ 0 w 19845"/>
                <a:gd name="connsiteY0" fmla="*/ 36781 h 36780"/>
                <a:gd name="connsiteX1" fmla="*/ 0 w 19845"/>
                <a:gd name="connsiteY1" fmla="*/ 776 h 36780"/>
                <a:gd name="connsiteX2" fmla="*/ 5412 w 19845"/>
                <a:gd name="connsiteY2" fmla="*/ 776 h 36780"/>
                <a:gd name="connsiteX3" fmla="*/ 5412 w 19845"/>
                <a:gd name="connsiteY3" fmla="*/ 6301 h 36780"/>
                <a:gd name="connsiteX4" fmla="*/ 9305 w 19845"/>
                <a:gd name="connsiteY4" fmla="*/ 1252 h 36780"/>
                <a:gd name="connsiteX5" fmla="*/ 13198 w 19845"/>
                <a:gd name="connsiteY5" fmla="*/ 14 h 36780"/>
                <a:gd name="connsiteX6" fmla="*/ 19845 w 19845"/>
                <a:gd name="connsiteY6" fmla="*/ 1729 h 36780"/>
                <a:gd name="connsiteX7" fmla="*/ 17756 w 19845"/>
                <a:gd name="connsiteY7" fmla="*/ 7348 h 36780"/>
                <a:gd name="connsiteX8" fmla="*/ 13388 w 19845"/>
                <a:gd name="connsiteY8" fmla="*/ 6015 h 36780"/>
                <a:gd name="connsiteX9" fmla="*/ 9780 w 19845"/>
                <a:gd name="connsiteY9" fmla="*/ 7253 h 36780"/>
                <a:gd name="connsiteX10" fmla="*/ 7501 w 19845"/>
                <a:gd name="connsiteY10" fmla="*/ 10587 h 36780"/>
                <a:gd name="connsiteX11" fmla="*/ 6457 w 19845"/>
                <a:gd name="connsiteY11" fmla="*/ 17635 h 36780"/>
                <a:gd name="connsiteX12" fmla="*/ 6457 w 19845"/>
                <a:gd name="connsiteY12" fmla="*/ 36685 h 3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45" h="36780">
                  <a:moveTo>
                    <a:pt x="0" y="36781"/>
                  </a:moveTo>
                  <a:lnTo>
                    <a:pt x="0" y="776"/>
                  </a:lnTo>
                  <a:lnTo>
                    <a:pt x="5412" y="776"/>
                  </a:lnTo>
                  <a:lnTo>
                    <a:pt x="5412" y="6301"/>
                  </a:lnTo>
                  <a:cubicBezTo>
                    <a:pt x="6305" y="4337"/>
                    <a:pt x="7634" y="2610"/>
                    <a:pt x="9305" y="1252"/>
                  </a:cubicBezTo>
                  <a:cubicBezTo>
                    <a:pt x="10435" y="422"/>
                    <a:pt x="11803" y="-14"/>
                    <a:pt x="13198" y="14"/>
                  </a:cubicBezTo>
                  <a:cubicBezTo>
                    <a:pt x="15534" y="-101"/>
                    <a:pt x="17851" y="497"/>
                    <a:pt x="19845" y="1729"/>
                  </a:cubicBezTo>
                  <a:lnTo>
                    <a:pt x="17756" y="7348"/>
                  </a:lnTo>
                  <a:cubicBezTo>
                    <a:pt x="16446" y="6519"/>
                    <a:pt x="14936" y="6059"/>
                    <a:pt x="13388" y="6015"/>
                  </a:cubicBezTo>
                  <a:cubicBezTo>
                    <a:pt x="12078" y="5983"/>
                    <a:pt x="10796" y="6422"/>
                    <a:pt x="9780" y="7253"/>
                  </a:cubicBezTo>
                  <a:cubicBezTo>
                    <a:pt x="8688" y="8097"/>
                    <a:pt x="7891" y="9263"/>
                    <a:pt x="7501" y="10587"/>
                  </a:cubicBezTo>
                  <a:cubicBezTo>
                    <a:pt x="6799" y="12869"/>
                    <a:pt x="6447" y="15246"/>
                    <a:pt x="6457" y="17635"/>
                  </a:cubicBezTo>
                  <a:lnTo>
                    <a:pt x="6457" y="3668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任意形状 28"/>
            <p:cNvSpPr/>
            <p:nvPr/>
          </p:nvSpPr>
          <p:spPr>
            <a:xfrm>
              <a:off x="6049621" y="846765"/>
              <a:ext cx="33121" cy="37560"/>
            </a:xfrm>
            <a:custGeom>
              <a:avLst/>
              <a:gdLst>
                <a:gd name="connsiteX0" fmla="*/ 26628 w 33121"/>
                <a:gd name="connsiteY0" fmla="*/ 25157 h 37560"/>
                <a:gd name="connsiteX1" fmla="*/ 32895 w 33121"/>
                <a:gd name="connsiteY1" fmla="*/ 25919 h 37560"/>
                <a:gd name="connsiteX2" fmla="*/ 27388 w 33121"/>
                <a:gd name="connsiteY2" fmla="*/ 34492 h 37560"/>
                <a:gd name="connsiteX3" fmla="*/ 17133 w 33121"/>
                <a:gd name="connsiteY3" fmla="*/ 37540 h 37560"/>
                <a:gd name="connsiteX4" fmla="*/ 4694 w 33121"/>
                <a:gd name="connsiteY4" fmla="*/ 32682 h 37560"/>
                <a:gd name="connsiteX5" fmla="*/ 42 w 33121"/>
                <a:gd name="connsiteY5" fmla="*/ 19061 h 37560"/>
                <a:gd name="connsiteX6" fmla="*/ 4694 w 33121"/>
                <a:gd name="connsiteY6" fmla="*/ 4964 h 37560"/>
                <a:gd name="connsiteX7" fmla="*/ 16753 w 33121"/>
                <a:gd name="connsiteY7" fmla="*/ 11 h 37560"/>
                <a:gd name="connsiteX8" fmla="*/ 28528 w 33121"/>
                <a:gd name="connsiteY8" fmla="*/ 4869 h 37560"/>
                <a:gd name="connsiteX9" fmla="*/ 33085 w 33121"/>
                <a:gd name="connsiteY9" fmla="*/ 18680 h 37560"/>
                <a:gd name="connsiteX10" fmla="*/ 33085 w 33121"/>
                <a:gd name="connsiteY10" fmla="*/ 20299 h 37560"/>
                <a:gd name="connsiteX11" fmla="*/ 6403 w 33121"/>
                <a:gd name="connsiteY11" fmla="*/ 20299 h 37560"/>
                <a:gd name="connsiteX12" fmla="*/ 9727 w 33121"/>
                <a:gd name="connsiteY12" fmla="*/ 29348 h 37560"/>
                <a:gd name="connsiteX13" fmla="*/ 17228 w 33121"/>
                <a:gd name="connsiteY13" fmla="*/ 32491 h 37560"/>
                <a:gd name="connsiteX14" fmla="*/ 22925 w 33121"/>
                <a:gd name="connsiteY14" fmla="*/ 30777 h 37560"/>
                <a:gd name="connsiteX15" fmla="*/ 26628 w 33121"/>
                <a:gd name="connsiteY15" fmla="*/ 25157 h 37560"/>
                <a:gd name="connsiteX16" fmla="*/ 6688 w 33121"/>
                <a:gd name="connsiteY16" fmla="*/ 15632 h 37560"/>
                <a:gd name="connsiteX17" fmla="*/ 26628 w 33121"/>
                <a:gd name="connsiteY17" fmla="*/ 15632 h 37560"/>
                <a:gd name="connsiteX18" fmla="*/ 24350 w 33121"/>
                <a:gd name="connsiteY18" fmla="*/ 8774 h 37560"/>
                <a:gd name="connsiteX19" fmla="*/ 16848 w 33121"/>
                <a:gd name="connsiteY19" fmla="*/ 5250 h 37560"/>
                <a:gd name="connsiteX20" fmla="*/ 9822 w 33121"/>
                <a:gd name="connsiteY20" fmla="*/ 8107 h 37560"/>
                <a:gd name="connsiteX21" fmla="*/ 6688 w 33121"/>
                <a:gd name="connsiteY21" fmla="*/ 15346 h 3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121" h="37560">
                  <a:moveTo>
                    <a:pt x="26628" y="25157"/>
                  </a:moveTo>
                  <a:lnTo>
                    <a:pt x="32895" y="25919"/>
                  </a:lnTo>
                  <a:cubicBezTo>
                    <a:pt x="32079" y="29318"/>
                    <a:pt x="30132" y="32338"/>
                    <a:pt x="27388" y="34492"/>
                  </a:cubicBezTo>
                  <a:cubicBezTo>
                    <a:pt x="24397" y="36614"/>
                    <a:pt x="20789" y="37685"/>
                    <a:pt x="17133" y="37540"/>
                  </a:cubicBezTo>
                  <a:cubicBezTo>
                    <a:pt x="12490" y="37772"/>
                    <a:pt x="7961" y="36004"/>
                    <a:pt x="4694" y="32682"/>
                  </a:cubicBezTo>
                  <a:cubicBezTo>
                    <a:pt x="1428" y="28927"/>
                    <a:pt x="-243" y="24037"/>
                    <a:pt x="42" y="19061"/>
                  </a:cubicBezTo>
                  <a:cubicBezTo>
                    <a:pt x="-291" y="13935"/>
                    <a:pt x="1380" y="8881"/>
                    <a:pt x="4694" y="4964"/>
                  </a:cubicBezTo>
                  <a:cubicBezTo>
                    <a:pt x="7818" y="1646"/>
                    <a:pt x="12205" y="-160"/>
                    <a:pt x="16753" y="11"/>
                  </a:cubicBezTo>
                  <a:cubicBezTo>
                    <a:pt x="21197" y="-151"/>
                    <a:pt x="25489" y="1620"/>
                    <a:pt x="28528" y="4869"/>
                  </a:cubicBezTo>
                  <a:cubicBezTo>
                    <a:pt x="31756" y="8717"/>
                    <a:pt x="33389" y="13661"/>
                    <a:pt x="33085" y="18680"/>
                  </a:cubicBezTo>
                  <a:cubicBezTo>
                    <a:pt x="33123" y="19219"/>
                    <a:pt x="33123" y="19760"/>
                    <a:pt x="33085" y="20299"/>
                  </a:cubicBezTo>
                  <a:lnTo>
                    <a:pt x="6403" y="20299"/>
                  </a:lnTo>
                  <a:cubicBezTo>
                    <a:pt x="6403" y="23615"/>
                    <a:pt x="7590" y="26822"/>
                    <a:pt x="9727" y="29348"/>
                  </a:cubicBezTo>
                  <a:cubicBezTo>
                    <a:pt x="11673" y="31407"/>
                    <a:pt x="14399" y="32549"/>
                    <a:pt x="17228" y="32491"/>
                  </a:cubicBezTo>
                  <a:cubicBezTo>
                    <a:pt x="19260" y="32547"/>
                    <a:pt x="21254" y="31946"/>
                    <a:pt x="22925" y="30777"/>
                  </a:cubicBezTo>
                  <a:cubicBezTo>
                    <a:pt x="24691" y="29316"/>
                    <a:pt x="25983" y="27358"/>
                    <a:pt x="26628" y="25157"/>
                  </a:cubicBezTo>
                  <a:close/>
                  <a:moveTo>
                    <a:pt x="6688" y="15632"/>
                  </a:moveTo>
                  <a:lnTo>
                    <a:pt x="26628" y="15632"/>
                  </a:lnTo>
                  <a:cubicBezTo>
                    <a:pt x="26553" y="13173"/>
                    <a:pt x="25755" y="10790"/>
                    <a:pt x="24350" y="8774"/>
                  </a:cubicBezTo>
                  <a:cubicBezTo>
                    <a:pt x="22517" y="6510"/>
                    <a:pt x="19754" y="5211"/>
                    <a:pt x="16848" y="5250"/>
                  </a:cubicBezTo>
                  <a:cubicBezTo>
                    <a:pt x="14209" y="5182"/>
                    <a:pt x="11664" y="6218"/>
                    <a:pt x="9822" y="8107"/>
                  </a:cubicBezTo>
                  <a:cubicBezTo>
                    <a:pt x="7932" y="10056"/>
                    <a:pt x="6821" y="12631"/>
                    <a:pt x="6688" y="15346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任意形状 29"/>
            <p:cNvSpPr/>
            <p:nvPr/>
          </p:nvSpPr>
          <p:spPr>
            <a:xfrm>
              <a:off x="6090112" y="833917"/>
              <a:ext cx="5887" cy="49625"/>
            </a:xfrm>
            <a:custGeom>
              <a:avLst/>
              <a:gdLst>
                <a:gd name="connsiteX0" fmla="*/ 0 w 5887"/>
                <a:gd name="connsiteY0" fmla="*/ 7048 h 49625"/>
                <a:gd name="connsiteX1" fmla="*/ 0 w 5887"/>
                <a:gd name="connsiteY1" fmla="*/ 0 h 49625"/>
                <a:gd name="connsiteX2" fmla="*/ 5887 w 5887"/>
                <a:gd name="connsiteY2" fmla="*/ 0 h 49625"/>
                <a:gd name="connsiteX3" fmla="*/ 5887 w 5887"/>
                <a:gd name="connsiteY3" fmla="*/ 7048 h 49625"/>
                <a:gd name="connsiteX4" fmla="*/ 0 w 5887"/>
                <a:gd name="connsiteY4" fmla="*/ 49625 h 49625"/>
                <a:gd name="connsiteX5" fmla="*/ 0 w 5887"/>
                <a:gd name="connsiteY5" fmla="*/ 13621 h 49625"/>
                <a:gd name="connsiteX6" fmla="*/ 5887 w 5887"/>
                <a:gd name="connsiteY6" fmla="*/ 13621 h 49625"/>
                <a:gd name="connsiteX7" fmla="*/ 5887 w 5887"/>
                <a:gd name="connsiteY7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87" h="49625">
                  <a:moveTo>
                    <a:pt x="0" y="7048"/>
                  </a:moveTo>
                  <a:lnTo>
                    <a:pt x="0" y="0"/>
                  </a:lnTo>
                  <a:lnTo>
                    <a:pt x="5887" y="0"/>
                  </a:lnTo>
                  <a:lnTo>
                    <a:pt x="5887" y="7048"/>
                  </a:lnTo>
                  <a:close/>
                  <a:moveTo>
                    <a:pt x="0" y="49625"/>
                  </a:moveTo>
                  <a:lnTo>
                    <a:pt x="0" y="13621"/>
                  </a:lnTo>
                  <a:lnTo>
                    <a:pt x="5887" y="13621"/>
                  </a:lnTo>
                  <a:lnTo>
                    <a:pt x="588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任意形状 30"/>
            <p:cNvSpPr/>
            <p:nvPr/>
          </p:nvSpPr>
          <p:spPr>
            <a:xfrm>
              <a:off x="6103114" y="846867"/>
              <a:ext cx="31591" cy="51263"/>
            </a:xfrm>
            <a:custGeom>
              <a:avLst/>
              <a:gdLst>
                <a:gd name="connsiteX0" fmla="*/ 1242 w 31591"/>
                <a:gd name="connsiteY0" fmla="*/ 39724 h 51263"/>
                <a:gd name="connsiteX1" fmla="*/ 7129 w 31591"/>
                <a:gd name="connsiteY1" fmla="*/ 40581 h 51263"/>
                <a:gd name="connsiteX2" fmla="*/ 9123 w 31591"/>
                <a:gd name="connsiteY2" fmla="*/ 44581 h 51263"/>
                <a:gd name="connsiteX3" fmla="*/ 15295 w 31591"/>
                <a:gd name="connsiteY3" fmla="*/ 46296 h 51263"/>
                <a:gd name="connsiteX4" fmla="*/ 21847 w 31591"/>
                <a:gd name="connsiteY4" fmla="*/ 44581 h 51263"/>
                <a:gd name="connsiteX5" fmla="*/ 24980 w 31591"/>
                <a:gd name="connsiteY5" fmla="*/ 39819 h 51263"/>
                <a:gd name="connsiteX6" fmla="*/ 24980 w 31591"/>
                <a:gd name="connsiteY6" fmla="*/ 32008 h 51263"/>
                <a:gd name="connsiteX7" fmla="*/ 15485 w 31591"/>
                <a:gd name="connsiteY7" fmla="*/ 36771 h 51263"/>
                <a:gd name="connsiteX8" fmla="*/ 3996 w 31591"/>
                <a:gd name="connsiteY8" fmla="*/ 31342 h 51263"/>
                <a:gd name="connsiteX9" fmla="*/ 7 w 31591"/>
                <a:gd name="connsiteY9" fmla="*/ 18578 h 51263"/>
                <a:gd name="connsiteX10" fmla="*/ 1812 w 31591"/>
                <a:gd name="connsiteY10" fmla="*/ 9053 h 51263"/>
                <a:gd name="connsiteX11" fmla="*/ 7224 w 31591"/>
                <a:gd name="connsiteY11" fmla="*/ 2386 h 51263"/>
                <a:gd name="connsiteX12" fmla="*/ 15485 w 31591"/>
                <a:gd name="connsiteY12" fmla="*/ 4 h 51263"/>
                <a:gd name="connsiteX13" fmla="*/ 25930 w 31591"/>
                <a:gd name="connsiteY13" fmla="*/ 5148 h 51263"/>
                <a:gd name="connsiteX14" fmla="*/ 25930 w 31591"/>
                <a:gd name="connsiteY14" fmla="*/ 671 h 51263"/>
                <a:gd name="connsiteX15" fmla="*/ 31532 w 31591"/>
                <a:gd name="connsiteY15" fmla="*/ 671 h 51263"/>
                <a:gd name="connsiteX16" fmla="*/ 31532 w 31591"/>
                <a:gd name="connsiteY16" fmla="*/ 31723 h 51263"/>
                <a:gd name="connsiteX17" fmla="*/ 29823 w 31591"/>
                <a:gd name="connsiteY17" fmla="*/ 43629 h 51263"/>
                <a:gd name="connsiteX18" fmla="*/ 24410 w 31591"/>
                <a:gd name="connsiteY18" fmla="*/ 49153 h 51263"/>
                <a:gd name="connsiteX19" fmla="*/ 15390 w 31591"/>
                <a:gd name="connsiteY19" fmla="*/ 51249 h 51263"/>
                <a:gd name="connsiteX20" fmla="*/ 5040 w 31591"/>
                <a:gd name="connsiteY20" fmla="*/ 48296 h 51263"/>
                <a:gd name="connsiteX21" fmla="*/ 1242 w 31591"/>
                <a:gd name="connsiteY21" fmla="*/ 39724 h 51263"/>
                <a:gd name="connsiteX22" fmla="*/ 6274 w 31591"/>
                <a:gd name="connsiteY22" fmla="*/ 18102 h 51263"/>
                <a:gd name="connsiteX23" fmla="*/ 9028 w 31591"/>
                <a:gd name="connsiteY23" fmla="*/ 28484 h 51263"/>
                <a:gd name="connsiteX24" fmla="*/ 16055 w 31591"/>
                <a:gd name="connsiteY24" fmla="*/ 31723 h 51263"/>
                <a:gd name="connsiteX25" fmla="*/ 23081 w 31591"/>
                <a:gd name="connsiteY25" fmla="*/ 28484 h 51263"/>
                <a:gd name="connsiteX26" fmla="*/ 25930 w 31591"/>
                <a:gd name="connsiteY26" fmla="*/ 18292 h 51263"/>
                <a:gd name="connsiteX27" fmla="*/ 22986 w 31591"/>
                <a:gd name="connsiteY27" fmla="*/ 8767 h 51263"/>
                <a:gd name="connsiteX28" fmla="*/ 15960 w 31591"/>
                <a:gd name="connsiteY28" fmla="*/ 5434 h 51263"/>
                <a:gd name="connsiteX29" fmla="*/ 9028 w 31591"/>
                <a:gd name="connsiteY29" fmla="*/ 8672 h 51263"/>
                <a:gd name="connsiteX30" fmla="*/ 6274 w 31591"/>
                <a:gd name="connsiteY30" fmla="*/ 18007 h 51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591" h="51263">
                  <a:moveTo>
                    <a:pt x="1242" y="39724"/>
                  </a:moveTo>
                  <a:lnTo>
                    <a:pt x="7129" y="40581"/>
                  </a:lnTo>
                  <a:cubicBezTo>
                    <a:pt x="7233" y="42128"/>
                    <a:pt x="7955" y="43568"/>
                    <a:pt x="9123" y="44581"/>
                  </a:cubicBezTo>
                  <a:cubicBezTo>
                    <a:pt x="10946" y="45805"/>
                    <a:pt x="13111" y="46406"/>
                    <a:pt x="15295" y="46296"/>
                  </a:cubicBezTo>
                  <a:cubicBezTo>
                    <a:pt x="17602" y="46448"/>
                    <a:pt x="19900" y="45847"/>
                    <a:pt x="21847" y="44581"/>
                  </a:cubicBezTo>
                  <a:cubicBezTo>
                    <a:pt x="23394" y="43389"/>
                    <a:pt x="24496" y="41712"/>
                    <a:pt x="24980" y="39819"/>
                  </a:cubicBezTo>
                  <a:cubicBezTo>
                    <a:pt x="25208" y="37220"/>
                    <a:pt x="25208" y="34607"/>
                    <a:pt x="24980" y="32008"/>
                  </a:cubicBezTo>
                  <a:cubicBezTo>
                    <a:pt x="22682" y="34939"/>
                    <a:pt x="19198" y="36686"/>
                    <a:pt x="15485" y="36771"/>
                  </a:cubicBezTo>
                  <a:cubicBezTo>
                    <a:pt x="10994" y="36980"/>
                    <a:pt x="6692" y="34947"/>
                    <a:pt x="3996" y="31342"/>
                  </a:cubicBezTo>
                  <a:cubicBezTo>
                    <a:pt x="1289" y="27652"/>
                    <a:pt x="-116" y="23160"/>
                    <a:pt x="7" y="18578"/>
                  </a:cubicBezTo>
                  <a:cubicBezTo>
                    <a:pt x="-40" y="15314"/>
                    <a:pt x="577" y="12073"/>
                    <a:pt x="1812" y="9053"/>
                  </a:cubicBezTo>
                  <a:cubicBezTo>
                    <a:pt x="2904" y="6335"/>
                    <a:pt x="4793" y="4012"/>
                    <a:pt x="7224" y="2386"/>
                  </a:cubicBezTo>
                  <a:cubicBezTo>
                    <a:pt x="9674" y="763"/>
                    <a:pt x="12551" y="-68"/>
                    <a:pt x="15485" y="4"/>
                  </a:cubicBezTo>
                  <a:cubicBezTo>
                    <a:pt x="19587" y="-57"/>
                    <a:pt x="23470" y="1856"/>
                    <a:pt x="25930" y="5148"/>
                  </a:cubicBezTo>
                  <a:lnTo>
                    <a:pt x="25930" y="671"/>
                  </a:lnTo>
                  <a:lnTo>
                    <a:pt x="31532" y="671"/>
                  </a:lnTo>
                  <a:lnTo>
                    <a:pt x="31532" y="31723"/>
                  </a:lnTo>
                  <a:cubicBezTo>
                    <a:pt x="31788" y="35767"/>
                    <a:pt x="31209" y="39822"/>
                    <a:pt x="29823" y="43629"/>
                  </a:cubicBezTo>
                  <a:cubicBezTo>
                    <a:pt x="28664" y="46012"/>
                    <a:pt x="26765" y="47951"/>
                    <a:pt x="24410" y="49153"/>
                  </a:cubicBezTo>
                  <a:cubicBezTo>
                    <a:pt x="21628" y="50614"/>
                    <a:pt x="18523" y="51336"/>
                    <a:pt x="15390" y="51249"/>
                  </a:cubicBezTo>
                  <a:cubicBezTo>
                    <a:pt x="11715" y="51401"/>
                    <a:pt x="8088" y="50366"/>
                    <a:pt x="5040" y="48296"/>
                  </a:cubicBezTo>
                  <a:cubicBezTo>
                    <a:pt x="2362" y="46305"/>
                    <a:pt x="919" y="43052"/>
                    <a:pt x="1242" y="39724"/>
                  </a:cubicBezTo>
                  <a:close/>
                  <a:moveTo>
                    <a:pt x="6274" y="18102"/>
                  </a:moveTo>
                  <a:cubicBezTo>
                    <a:pt x="5933" y="21781"/>
                    <a:pt x="6911" y="25463"/>
                    <a:pt x="9028" y="28484"/>
                  </a:cubicBezTo>
                  <a:cubicBezTo>
                    <a:pt x="10804" y="30515"/>
                    <a:pt x="13358" y="31692"/>
                    <a:pt x="16055" y="31723"/>
                  </a:cubicBezTo>
                  <a:cubicBezTo>
                    <a:pt x="18751" y="31692"/>
                    <a:pt x="21305" y="30515"/>
                    <a:pt x="23081" y="28484"/>
                  </a:cubicBezTo>
                  <a:cubicBezTo>
                    <a:pt x="25218" y="25541"/>
                    <a:pt x="26234" y="21922"/>
                    <a:pt x="25930" y="18292"/>
                  </a:cubicBezTo>
                  <a:cubicBezTo>
                    <a:pt x="26072" y="14872"/>
                    <a:pt x="25028" y="11508"/>
                    <a:pt x="22986" y="8767"/>
                  </a:cubicBezTo>
                  <a:cubicBezTo>
                    <a:pt x="21230" y="6701"/>
                    <a:pt x="18666" y="5488"/>
                    <a:pt x="15960" y="5434"/>
                  </a:cubicBezTo>
                  <a:cubicBezTo>
                    <a:pt x="13272" y="5388"/>
                    <a:pt x="10718" y="6581"/>
                    <a:pt x="9028" y="8672"/>
                  </a:cubicBezTo>
                  <a:cubicBezTo>
                    <a:pt x="7119" y="11398"/>
                    <a:pt x="6151" y="14677"/>
                    <a:pt x="6274" y="1800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任意形状 31"/>
            <p:cNvSpPr/>
            <p:nvPr/>
          </p:nvSpPr>
          <p:spPr>
            <a:xfrm>
              <a:off x="6143476" y="846766"/>
              <a:ext cx="28877" cy="36871"/>
            </a:xfrm>
            <a:custGeom>
              <a:avLst/>
              <a:gdLst>
                <a:gd name="connsiteX0" fmla="*/ 0 w 28877"/>
                <a:gd name="connsiteY0" fmla="*/ 36776 h 36871"/>
                <a:gd name="connsiteX1" fmla="*/ 0 w 28877"/>
                <a:gd name="connsiteY1" fmla="*/ 772 h 36871"/>
                <a:gd name="connsiteX2" fmla="*/ 5412 w 28877"/>
                <a:gd name="connsiteY2" fmla="*/ 772 h 36871"/>
                <a:gd name="connsiteX3" fmla="*/ 5412 w 28877"/>
                <a:gd name="connsiteY3" fmla="*/ 5915 h 36871"/>
                <a:gd name="connsiteX4" fmla="*/ 16807 w 28877"/>
                <a:gd name="connsiteY4" fmla="*/ 10 h 36871"/>
                <a:gd name="connsiteX5" fmla="*/ 22789 w 28877"/>
                <a:gd name="connsiteY5" fmla="*/ 1153 h 36871"/>
                <a:gd name="connsiteX6" fmla="*/ 26872 w 28877"/>
                <a:gd name="connsiteY6" fmla="*/ 4201 h 36871"/>
                <a:gd name="connsiteX7" fmla="*/ 28771 w 28877"/>
                <a:gd name="connsiteY7" fmla="*/ 8773 h 36871"/>
                <a:gd name="connsiteX8" fmla="*/ 28771 w 28877"/>
                <a:gd name="connsiteY8" fmla="*/ 14678 h 36871"/>
                <a:gd name="connsiteX9" fmla="*/ 28771 w 28877"/>
                <a:gd name="connsiteY9" fmla="*/ 36776 h 36871"/>
                <a:gd name="connsiteX10" fmla="*/ 22694 w 28877"/>
                <a:gd name="connsiteY10" fmla="*/ 36776 h 36871"/>
                <a:gd name="connsiteX11" fmla="*/ 22694 w 28877"/>
                <a:gd name="connsiteY11" fmla="*/ 14869 h 36871"/>
                <a:gd name="connsiteX12" fmla="*/ 22029 w 28877"/>
                <a:gd name="connsiteY12" fmla="*/ 9344 h 36871"/>
                <a:gd name="connsiteX13" fmla="*/ 19465 w 28877"/>
                <a:gd name="connsiteY13" fmla="*/ 6392 h 36871"/>
                <a:gd name="connsiteX14" fmla="*/ 15287 w 28877"/>
                <a:gd name="connsiteY14" fmla="*/ 5249 h 36871"/>
                <a:gd name="connsiteX15" fmla="*/ 8546 w 28877"/>
                <a:gd name="connsiteY15" fmla="*/ 7725 h 36871"/>
                <a:gd name="connsiteX16" fmla="*/ 5792 w 28877"/>
                <a:gd name="connsiteY16" fmla="*/ 17250 h 36871"/>
                <a:gd name="connsiteX17" fmla="*/ 5792 w 28877"/>
                <a:gd name="connsiteY17" fmla="*/ 36872 h 3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77" h="36871">
                  <a:moveTo>
                    <a:pt x="0" y="36776"/>
                  </a:moveTo>
                  <a:lnTo>
                    <a:pt x="0" y="772"/>
                  </a:lnTo>
                  <a:lnTo>
                    <a:pt x="5412" y="772"/>
                  </a:lnTo>
                  <a:lnTo>
                    <a:pt x="5412" y="5915"/>
                  </a:lnTo>
                  <a:cubicBezTo>
                    <a:pt x="7910" y="2075"/>
                    <a:pt x="12239" y="-167"/>
                    <a:pt x="16807" y="10"/>
                  </a:cubicBezTo>
                  <a:cubicBezTo>
                    <a:pt x="18858" y="-16"/>
                    <a:pt x="20890" y="374"/>
                    <a:pt x="22789" y="1153"/>
                  </a:cubicBezTo>
                  <a:cubicBezTo>
                    <a:pt x="24403" y="1778"/>
                    <a:pt x="25808" y="2831"/>
                    <a:pt x="26872" y="4201"/>
                  </a:cubicBezTo>
                  <a:cubicBezTo>
                    <a:pt x="27783" y="5591"/>
                    <a:pt x="28429" y="7142"/>
                    <a:pt x="28771" y="8773"/>
                  </a:cubicBezTo>
                  <a:cubicBezTo>
                    <a:pt x="28913" y="10739"/>
                    <a:pt x="28913" y="12712"/>
                    <a:pt x="28771" y="14678"/>
                  </a:cubicBezTo>
                  <a:lnTo>
                    <a:pt x="28771" y="36776"/>
                  </a:lnTo>
                  <a:lnTo>
                    <a:pt x="22694" y="36776"/>
                  </a:lnTo>
                  <a:lnTo>
                    <a:pt x="22694" y="14869"/>
                  </a:lnTo>
                  <a:cubicBezTo>
                    <a:pt x="22789" y="13003"/>
                    <a:pt x="22561" y="11134"/>
                    <a:pt x="22029" y="9344"/>
                  </a:cubicBezTo>
                  <a:cubicBezTo>
                    <a:pt x="21535" y="8096"/>
                    <a:pt x="20633" y="7054"/>
                    <a:pt x="19465" y="6392"/>
                  </a:cubicBezTo>
                  <a:cubicBezTo>
                    <a:pt x="18222" y="5602"/>
                    <a:pt x="16759" y="5204"/>
                    <a:pt x="15287" y="5249"/>
                  </a:cubicBezTo>
                  <a:cubicBezTo>
                    <a:pt x="12819" y="5224"/>
                    <a:pt x="10416" y="6104"/>
                    <a:pt x="8546" y="7725"/>
                  </a:cubicBezTo>
                  <a:cubicBezTo>
                    <a:pt x="6352" y="10383"/>
                    <a:pt x="5355" y="13830"/>
                    <a:pt x="5792" y="17250"/>
                  </a:cubicBezTo>
                  <a:lnTo>
                    <a:pt x="5792" y="36872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任意形状 32"/>
            <p:cNvSpPr/>
            <p:nvPr/>
          </p:nvSpPr>
          <p:spPr>
            <a:xfrm>
              <a:off x="6201967" y="833917"/>
              <a:ext cx="30859" cy="49625"/>
            </a:xfrm>
            <a:custGeom>
              <a:avLst/>
              <a:gdLst>
                <a:gd name="connsiteX0" fmla="*/ 0 w 30859"/>
                <a:gd name="connsiteY0" fmla="*/ 49625 h 49625"/>
                <a:gd name="connsiteX1" fmla="*/ 0 w 30859"/>
                <a:gd name="connsiteY1" fmla="*/ 0 h 49625"/>
                <a:gd name="connsiteX2" fmla="*/ 6457 w 30859"/>
                <a:gd name="connsiteY2" fmla="*/ 0 h 49625"/>
                <a:gd name="connsiteX3" fmla="*/ 6457 w 30859"/>
                <a:gd name="connsiteY3" fmla="*/ 43720 h 49625"/>
                <a:gd name="connsiteX4" fmla="*/ 30860 w 30859"/>
                <a:gd name="connsiteY4" fmla="*/ 43720 h 49625"/>
                <a:gd name="connsiteX5" fmla="*/ 30860 w 30859"/>
                <a:gd name="connsiteY5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859" h="49625">
                  <a:moveTo>
                    <a:pt x="0" y="49625"/>
                  </a:moveTo>
                  <a:lnTo>
                    <a:pt x="0" y="0"/>
                  </a:lnTo>
                  <a:lnTo>
                    <a:pt x="6457" y="0"/>
                  </a:lnTo>
                  <a:lnTo>
                    <a:pt x="6457" y="43720"/>
                  </a:lnTo>
                  <a:lnTo>
                    <a:pt x="30860" y="43720"/>
                  </a:lnTo>
                  <a:lnTo>
                    <a:pt x="30860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任意形状 33"/>
            <p:cNvSpPr/>
            <p:nvPr/>
          </p:nvSpPr>
          <p:spPr>
            <a:xfrm>
              <a:off x="6237389" y="846961"/>
              <a:ext cx="32280" cy="37398"/>
            </a:xfrm>
            <a:custGeom>
              <a:avLst/>
              <a:gdLst>
                <a:gd name="connsiteX0" fmla="*/ 25823 w 32280"/>
                <a:gd name="connsiteY0" fmla="*/ 32105 h 37398"/>
                <a:gd name="connsiteX1" fmla="*/ 19271 w 32280"/>
                <a:gd name="connsiteY1" fmla="*/ 36201 h 37398"/>
                <a:gd name="connsiteX2" fmla="*/ 12625 w 32280"/>
                <a:gd name="connsiteY2" fmla="*/ 37344 h 37398"/>
                <a:gd name="connsiteX3" fmla="*/ 3129 w 32280"/>
                <a:gd name="connsiteY3" fmla="*/ 34486 h 37398"/>
                <a:gd name="connsiteX4" fmla="*/ 1230 w 32280"/>
                <a:gd name="connsiteY4" fmla="*/ 22199 h 37398"/>
                <a:gd name="connsiteX5" fmla="*/ 4364 w 32280"/>
                <a:gd name="connsiteY5" fmla="*/ 18770 h 37398"/>
                <a:gd name="connsiteX6" fmla="*/ 8732 w 32280"/>
                <a:gd name="connsiteY6" fmla="*/ 16770 h 37398"/>
                <a:gd name="connsiteX7" fmla="*/ 14049 w 32280"/>
                <a:gd name="connsiteY7" fmla="*/ 15817 h 37398"/>
                <a:gd name="connsiteX8" fmla="*/ 24874 w 32280"/>
                <a:gd name="connsiteY8" fmla="*/ 13722 h 37398"/>
                <a:gd name="connsiteX9" fmla="*/ 24874 w 32280"/>
                <a:gd name="connsiteY9" fmla="*/ 12198 h 37398"/>
                <a:gd name="connsiteX10" fmla="*/ 23164 w 32280"/>
                <a:gd name="connsiteY10" fmla="*/ 6864 h 37398"/>
                <a:gd name="connsiteX11" fmla="*/ 9871 w 32280"/>
                <a:gd name="connsiteY11" fmla="*/ 6388 h 37398"/>
                <a:gd name="connsiteX12" fmla="*/ 6833 w 32280"/>
                <a:gd name="connsiteY12" fmla="*/ 11722 h 37398"/>
                <a:gd name="connsiteX13" fmla="*/ 1040 w 32280"/>
                <a:gd name="connsiteY13" fmla="*/ 11055 h 37398"/>
                <a:gd name="connsiteX14" fmla="*/ 3699 w 32280"/>
                <a:gd name="connsiteY14" fmla="*/ 4864 h 37398"/>
                <a:gd name="connsiteX15" fmla="*/ 9016 w 32280"/>
                <a:gd name="connsiteY15" fmla="*/ 1244 h 37398"/>
                <a:gd name="connsiteX16" fmla="*/ 17182 w 32280"/>
                <a:gd name="connsiteY16" fmla="*/ 6 h 37398"/>
                <a:gd name="connsiteX17" fmla="*/ 24684 w 32280"/>
                <a:gd name="connsiteY17" fmla="*/ 1054 h 37398"/>
                <a:gd name="connsiteX18" fmla="*/ 28862 w 32280"/>
                <a:gd name="connsiteY18" fmla="*/ 3816 h 37398"/>
                <a:gd name="connsiteX19" fmla="*/ 30761 w 32280"/>
                <a:gd name="connsiteY19" fmla="*/ 7912 h 37398"/>
                <a:gd name="connsiteX20" fmla="*/ 30761 w 32280"/>
                <a:gd name="connsiteY20" fmla="*/ 13531 h 37398"/>
                <a:gd name="connsiteX21" fmla="*/ 30761 w 32280"/>
                <a:gd name="connsiteY21" fmla="*/ 21723 h 37398"/>
                <a:gd name="connsiteX22" fmla="*/ 30761 w 32280"/>
                <a:gd name="connsiteY22" fmla="*/ 32391 h 37398"/>
                <a:gd name="connsiteX23" fmla="*/ 32280 w 32280"/>
                <a:gd name="connsiteY23" fmla="*/ 36772 h 37398"/>
                <a:gd name="connsiteX24" fmla="*/ 25918 w 32280"/>
                <a:gd name="connsiteY24" fmla="*/ 36772 h 37398"/>
                <a:gd name="connsiteX25" fmla="*/ 25823 w 32280"/>
                <a:gd name="connsiteY25" fmla="*/ 32105 h 37398"/>
                <a:gd name="connsiteX26" fmla="*/ 25253 w 32280"/>
                <a:gd name="connsiteY26" fmla="*/ 18484 h 37398"/>
                <a:gd name="connsiteX27" fmla="*/ 15758 w 32280"/>
                <a:gd name="connsiteY27" fmla="*/ 20770 h 37398"/>
                <a:gd name="connsiteX28" fmla="*/ 10441 w 32280"/>
                <a:gd name="connsiteY28" fmla="*/ 22009 h 37398"/>
                <a:gd name="connsiteX29" fmla="*/ 8067 w 32280"/>
                <a:gd name="connsiteY29" fmla="*/ 24009 h 37398"/>
                <a:gd name="connsiteX30" fmla="*/ 7212 w 32280"/>
                <a:gd name="connsiteY30" fmla="*/ 26866 h 37398"/>
                <a:gd name="connsiteX31" fmla="*/ 9016 w 32280"/>
                <a:gd name="connsiteY31" fmla="*/ 30962 h 37398"/>
                <a:gd name="connsiteX32" fmla="*/ 14429 w 32280"/>
                <a:gd name="connsiteY32" fmla="*/ 32581 h 37398"/>
                <a:gd name="connsiteX33" fmla="*/ 20696 w 32280"/>
                <a:gd name="connsiteY33" fmla="*/ 31057 h 37398"/>
                <a:gd name="connsiteX34" fmla="*/ 24684 w 32280"/>
                <a:gd name="connsiteY34" fmla="*/ 26866 h 37398"/>
                <a:gd name="connsiteX35" fmla="*/ 25633 w 32280"/>
                <a:gd name="connsiteY35" fmla="*/ 20770 h 3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2280" h="37398">
                  <a:moveTo>
                    <a:pt x="25823" y="32105"/>
                  </a:moveTo>
                  <a:cubicBezTo>
                    <a:pt x="23858" y="33799"/>
                    <a:pt x="21655" y="35181"/>
                    <a:pt x="19271" y="36201"/>
                  </a:cubicBezTo>
                  <a:cubicBezTo>
                    <a:pt x="17144" y="36976"/>
                    <a:pt x="14894" y="37364"/>
                    <a:pt x="12625" y="37344"/>
                  </a:cubicBezTo>
                  <a:cubicBezTo>
                    <a:pt x="9206" y="37655"/>
                    <a:pt x="5807" y="36631"/>
                    <a:pt x="3129" y="34486"/>
                  </a:cubicBezTo>
                  <a:cubicBezTo>
                    <a:pt x="-175" y="31281"/>
                    <a:pt x="-954" y="26259"/>
                    <a:pt x="1230" y="22199"/>
                  </a:cubicBezTo>
                  <a:cubicBezTo>
                    <a:pt x="1980" y="20814"/>
                    <a:pt x="3053" y="19636"/>
                    <a:pt x="4364" y="18770"/>
                  </a:cubicBezTo>
                  <a:cubicBezTo>
                    <a:pt x="5703" y="17878"/>
                    <a:pt x="7184" y="17203"/>
                    <a:pt x="8732" y="16770"/>
                  </a:cubicBezTo>
                  <a:cubicBezTo>
                    <a:pt x="10469" y="16295"/>
                    <a:pt x="12254" y="15976"/>
                    <a:pt x="14049" y="15817"/>
                  </a:cubicBezTo>
                  <a:cubicBezTo>
                    <a:pt x="17724" y="15518"/>
                    <a:pt x="21351" y="14816"/>
                    <a:pt x="24874" y="13722"/>
                  </a:cubicBezTo>
                  <a:cubicBezTo>
                    <a:pt x="24902" y="13214"/>
                    <a:pt x="24902" y="12705"/>
                    <a:pt x="24874" y="12198"/>
                  </a:cubicBezTo>
                  <a:cubicBezTo>
                    <a:pt x="25083" y="10257"/>
                    <a:pt x="24465" y="8316"/>
                    <a:pt x="23164" y="6864"/>
                  </a:cubicBezTo>
                  <a:cubicBezTo>
                    <a:pt x="19129" y="4371"/>
                    <a:pt x="14077" y="4190"/>
                    <a:pt x="9871" y="6388"/>
                  </a:cubicBezTo>
                  <a:cubicBezTo>
                    <a:pt x="8295" y="7780"/>
                    <a:pt x="7231" y="9656"/>
                    <a:pt x="6833" y="11722"/>
                  </a:cubicBezTo>
                  <a:lnTo>
                    <a:pt x="1040" y="11055"/>
                  </a:lnTo>
                  <a:cubicBezTo>
                    <a:pt x="1458" y="8819"/>
                    <a:pt x="2370" y="6706"/>
                    <a:pt x="3699" y="4864"/>
                  </a:cubicBezTo>
                  <a:cubicBezTo>
                    <a:pt x="5123" y="3204"/>
                    <a:pt x="6956" y="1955"/>
                    <a:pt x="9016" y="1244"/>
                  </a:cubicBezTo>
                  <a:cubicBezTo>
                    <a:pt x="11647" y="365"/>
                    <a:pt x="14410" y="-53"/>
                    <a:pt x="17182" y="6"/>
                  </a:cubicBezTo>
                  <a:cubicBezTo>
                    <a:pt x="19727" y="-50"/>
                    <a:pt x="22253" y="304"/>
                    <a:pt x="24684" y="1054"/>
                  </a:cubicBezTo>
                  <a:cubicBezTo>
                    <a:pt x="26288" y="1607"/>
                    <a:pt x="27722" y="2557"/>
                    <a:pt x="28862" y="3816"/>
                  </a:cubicBezTo>
                  <a:cubicBezTo>
                    <a:pt x="29792" y="5022"/>
                    <a:pt x="30438" y="6421"/>
                    <a:pt x="30761" y="7912"/>
                  </a:cubicBezTo>
                  <a:cubicBezTo>
                    <a:pt x="30903" y="9782"/>
                    <a:pt x="30903" y="11661"/>
                    <a:pt x="30761" y="13531"/>
                  </a:cubicBezTo>
                  <a:lnTo>
                    <a:pt x="30761" y="21723"/>
                  </a:lnTo>
                  <a:cubicBezTo>
                    <a:pt x="30523" y="25275"/>
                    <a:pt x="30523" y="28839"/>
                    <a:pt x="30761" y="32391"/>
                  </a:cubicBezTo>
                  <a:cubicBezTo>
                    <a:pt x="31036" y="33921"/>
                    <a:pt x="31549" y="35400"/>
                    <a:pt x="32280" y="36772"/>
                  </a:cubicBezTo>
                  <a:lnTo>
                    <a:pt x="25918" y="36772"/>
                  </a:lnTo>
                  <a:cubicBezTo>
                    <a:pt x="25652" y="35230"/>
                    <a:pt x="25614" y="33657"/>
                    <a:pt x="25823" y="32105"/>
                  </a:cubicBezTo>
                  <a:close/>
                  <a:moveTo>
                    <a:pt x="25253" y="18484"/>
                  </a:moveTo>
                  <a:cubicBezTo>
                    <a:pt x="22196" y="19643"/>
                    <a:pt x="19006" y="20410"/>
                    <a:pt x="15758" y="20770"/>
                  </a:cubicBezTo>
                  <a:cubicBezTo>
                    <a:pt x="13945" y="20971"/>
                    <a:pt x="12159" y="21388"/>
                    <a:pt x="10441" y="22009"/>
                  </a:cubicBezTo>
                  <a:cubicBezTo>
                    <a:pt x="9472" y="22433"/>
                    <a:pt x="8656" y="23128"/>
                    <a:pt x="8067" y="24009"/>
                  </a:cubicBezTo>
                  <a:cubicBezTo>
                    <a:pt x="7497" y="24854"/>
                    <a:pt x="7203" y="25849"/>
                    <a:pt x="7212" y="26866"/>
                  </a:cubicBezTo>
                  <a:cubicBezTo>
                    <a:pt x="7203" y="28428"/>
                    <a:pt x="7858" y="29921"/>
                    <a:pt x="9016" y="30962"/>
                  </a:cubicBezTo>
                  <a:cubicBezTo>
                    <a:pt x="10574" y="32131"/>
                    <a:pt x="12492" y="32704"/>
                    <a:pt x="14429" y="32581"/>
                  </a:cubicBezTo>
                  <a:cubicBezTo>
                    <a:pt x="16613" y="32644"/>
                    <a:pt x="18778" y="32117"/>
                    <a:pt x="20696" y="31057"/>
                  </a:cubicBezTo>
                  <a:cubicBezTo>
                    <a:pt x="22424" y="30110"/>
                    <a:pt x="23820" y="28645"/>
                    <a:pt x="24684" y="26866"/>
                  </a:cubicBezTo>
                  <a:cubicBezTo>
                    <a:pt x="25424" y="24923"/>
                    <a:pt x="25747" y="22847"/>
                    <a:pt x="25633" y="2077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任意形状 34"/>
            <p:cNvSpPr/>
            <p:nvPr/>
          </p:nvSpPr>
          <p:spPr>
            <a:xfrm>
              <a:off x="6278215" y="846762"/>
              <a:ext cx="28877" cy="36876"/>
            </a:xfrm>
            <a:custGeom>
              <a:avLst/>
              <a:gdLst>
                <a:gd name="connsiteX0" fmla="*/ 0 w 28877"/>
                <a:gd name="connsiteY0" fmla="*/ 36781 h 36876"/>
                <a:gd name="connsiteX1" fmla="*/ 0 w 28877"/>
                <a:gd name="connsiteY1" fmla="*/ 776 h 36876"/>
                <a:gd name="connsiteX2" fmla="*/ 5507 w 28877"/>
                <a:gd name="connsiteY2" fmla="*/ 776 h 36876"/>
                <a:gd name="connsiteX3" fmla="*/ 5507 w 28877"/>
                <a:gd name="connsiteY3" fmla="*/ 5920 h 36876"/>
                <a:gd name="connsiteX4" fmla="*/ 16902 w 28877"/>
                <a:gd name="connsiteY4" fmla="*/ 14 h 36876"/>
                <a:gd name="connsiteX5" fmla="*/ 22789 w 28877"/>
                <a:gd name="connsiteY5" fmla="*/ 1157 h 36876"/>
                <a:gd name="connsiteX6" fmla="*/ 26872 w 28877"/>
                <a:gd name="connsiteY6" fmla="*/ 4205 h 36876"/>
                <a:gd name="connsiteX7" fmla="*/ 28771 w 28877"/>
                <a:gd name="connsiteY7" fmla="*/ 8777 h 36876"/>
                <a:gd name="connsiteX8" fmla="*/ 28771 w 28877"/>
                <a:gd name="connsiteY8" fmla="*/ 14683 h 36876"/>
                <a:gd name="connsiteX9" fmla="*/ 28771 w 28877"/>
                <a:gd name="connsiteY9" fmla="*/ 36781 h 36876"/>
                <a:gd name="connsiteX10" fmla="*/ 22789 w 28877"/>
                <a:gd name="connsiteY10" fmla="*/ 36781 h 36876"/>
                <a:gd name="connsiteX11" fmla="*/ 22789 w 28877"/>
                <a:gd name="connsiteY11" fmla="*/ 14873 h 36876"/>
                <a:gd name="connsiteX12" fmla="*/ 22029 w 28877"/>
                <a:gd name="connsiteY12" fmla="*/ 9349 h 36876"/>
                <a:gd name="connsiteX13" fmla="*/ 19560 w 28877"/>
                <a:gd name="connsiteY13" fmla="*/ 6396 h 36876"/>
                <a:gd name="connsiteX14" fmla="*/ 15287 w 28877"/>
                <a:gd name="connsiteY14" fmla="*/ 5253 h 36876"/>
                <a:gd name="connsiteX15" fmla="*/ 8641 w 28877"/>
                <a:gd name="connsiteY15" fmla="*/ 7730 h 36876"/>
                <a:gd name="connsiteX16" fmla="*/ 5792 w 28877"/>
                <a:gd name="connsiteY16" fmla="*/ 17255 h 36876"/>
                <a:gd name="connsiteX17" fmla="*/ 5792 w 28877"/>
                <a:gd name="connsiteY17" fmla="*/ 36876 h 3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77" h="36876">
                  <a:moveTo>
                    <a:pt x="0" y="36781"/>
                  </a:moveTo>
                  <a:lnTo>
                    <a:pt x="0" y="776"/>
                  </a:lnTo>
                  <a:lnTo>
                    <a:pt x="5507" y="776"/>
                  </a:lnTo>
                  <a:lnTo>
                    <a:pt x="5507" y="5920"/>
                  </a:lnTo>
                  <a:cubicBezTo>
                    <a:pt x="7976" y="2050"/>
                    <a:pt x="12325" y="-202"/>
                    <a:pt x="16902" y="14"/>
                  </a:cubicBezTo>
                  <a:cubicBezTo>
                    <a:pt x="18924" y="-4"/>
                    <a:pt x="20918" y="385"/>
                    <a:pt x="22789" y="1157"/>
                  </a:cubicBezTo>
                  <a:cubicBezTo>
                    <a:pt x="24403" y="1782"/>
                    <a:pt x="25808" y="2836"/>
                    <a:pt x="26872" y="4205"/>
                  </a:cubicBezTo>
                  <a:cubicBezTo>
                    <a:pt x="27821" y="5575"/>
                    <a:pt x="28476" y="7134"/>
                    <a:pt x="28771" y="8777"/>
                  </a:cubicBezTo>
                  <a:cubicBezTo>
                    <a:pt x="28913" y="10743"/>
                    <a:pt x="28913" y="12717"/>
                    <a:pt x="28771" y="14683"/>
                  </a:cubicBezTo>
                  <a:lnTo>
                    <a:pt x="28771" y="36781"/>
                  </a:lnTo>
                  <a:lnTo>
                    <a:pt x="22789" y="36781"/>
                  </a:lnTo>
                  <a:lnTo>
                    <a:pt x="22789" y="14873"/>
                  </a:lnTo>
                  <a:cubicBezTo>
                    <a:pt x="22865" y="13002"/>
                    <a:pt x="22608" y="11131"/>
                    <a:pt x="22029" y="9349"/>
                  </a:cubicBezTo>
                  <a:cubicBezTo>
                    <a:pt x="21545" y="8126"/>
                    <a:pt x="20671" y="7091"/>
                    <a:pt x="19560" y="6396"/>
                  </a:cubicBezTo>
                  <a:cubicBezTo>
                    <a:pt x="18269" y="5619"/>
                    <a:pt x="16788" y="5223"/>
                    <a:pt x="15287" y="5253"/>
                  </a:cubicBezTo>
                  <a:cubicBezTo>
                    <a:pt x="12838" y="5186"/>
                    <a:pt x="10454" y="6074"/>
                    <a:pt x="8641" y="7730"/>
                  </a:cubicBezTo>
                  <a:cubicBezTo>
                    <a:pt x="6371" y="10348"/>
                    <a:pt x="5336" y="13817"/>
                    <a:pt x="5792" y="17255"/>
                  </a:cubicBezTo>
                  <a:lnTo>
                    <a:pt x="5792" y="36876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任意形状 35"/>
            <p:cNvSpPr/>
            <p:nvPr/>
          </p:nvSpPr>
          <p:spPr>
            <a:xfrm>
              <a:off x="6314289" y="846867"/>
              <a:ext cx="31591" cy="51265"/>
            </a:xfrm>
            <a:custGeom>
              <a:avLst/>
              <a:gdLst>
                <a:gd name="connsiteX0" fmla="*/ 1243 w 31591"/>
                <a:gd name="connsiteY0" fmla="*/ 39724 h 51265"/>
                <a:gd name="connsiteX1" fmla="*/ 7130 w 31591"/>
                <a:gd name="connsiteY1" fmla="*/ 40581 h 51265"/>
                <a:gd name="connsiteX2" fmla="*/ 9219 w 31591"/>
                <a:gd name="connsiteY2" fmla="*/ 44581 h 51265"/>
                <a:gd name="connsiteX3" fmla="*/ 15391 w 31591"/>
                <a:gd name="connsiteY3" fmla="*/ 46296 h 51265"/>
                <a:gd name="connsiteX4" fmla="*/ 21848 w 31591"/>
                <a:gd name="connsiteY4" fmla="*/ 44581 h 51265"/>
                <a:gd name="connsiteX5" fmla="*/ 24981 w 31591"/>
                <a:gd name="connsiteY5" fmla="*/ 39819 h 51265"/>
                <a:gd name="connsiteX6" fmla="*/ 24981 w 31591"/>
                <a:gd name="connsiteY6" fmla="*/ 32008 h 51265"/>
                <a:gd name="connsiteX7" fmla="*/ 15486 w 31591"/>
                <a:gd name="connsiteY7" fmla="*/ 36771 h 51265"/>
                <a:gd name="connsiteX8" fmla="*/ 4091 w 31591"/>
                <a:gd name="connsiteY8" fmla="*/ 31342 h 51265"/>
                <a:gd name="connsiteX9" fmla="*/ 8 w 31591"/>
                <a:gd name="connsiteY9" fmla="*/ 18578 h 51265"/>
                <a:gd name="connsiteX10" fmla="*/ 1812 w 31591"/>
                <a:gd name="connsiteY10" fmla="*/ 9053 h 51265"/>
                <a:gd name="connsiteX11" fmla="*/ 7225 w 31591"/>
                <a:gd name="connsiteY11" fmla="*/ 2386 h 51265"/>
                <a:gd name="connsiteX12" fmla="*/ 15486 w 31591"/>
                <a:gd name="connsiteY12" fmla="*/ 4 h 51265"/>
                <a:gd name="connsiteX13" fmla="*/ 25931 w 31591"/>
                <a:gd name="connsiteY13" fmla="*/ 5148 h 51265"/>
                <a:gd name="connsiteX14" fmla="*/ 25931 w 31591"/>
                <a:gd name="connsiteY14" fmla="*/ 671 h 51265"/>
                <a:gd name="connsiteX15" fmla="*/ 31533 w 31591"/>
                <a:gd name="connsiteY15" fmla="*/ 671 h 51265"/>
                <a:gd name="connsiteX16" fmla="*/ 31533 w 31591"/>
                <a:gd name="connsiteY16" fmla="*/ 31723 h 51265"/>
                <a:gd name="connsiteX17" fmla="*/ 29824 w 31591"/>
                <a:gd name="connsiteY17" fmla="*/ 43629 h 51265"/>
                <a:gd name="connsiteX18" fmla="*/ 24506 w 31591"/>
                <a:gd name="connsiteY18" fmla="*/ 49153 h 51265"/>
                <a:gd name="connsiteX19" fmla="*/ 15011 w 31591"/>
                <a:gd name="connsiteY19" fmla="*/ 51249 h 51265"/>
                <a:gd name="connsiteX20" fmla="*/ 4661 w 31591"/>
                <a:gd name="connsiteY20" fmla="*/ 48296 h 51265"/>
                <a:gd name="connsiteX21" fmla="*/ 1243 w 31591"/>
                <a:gd name="connsiteY21" fmla="*/ 39724 h 51265"/>
                <a:gd name="connsiteX22" fmla="*/ 6275 w 31591"/>
                <a:gd name="connsiteY22" fmla="*/ 18102 h 51265"/>
                <a:gd name="connsiteX23" fmla="*/ 9029 w 31591"/>
                <a:gd name="connsiteY23" fmla="*/ 28484 h 51265"/>
                <a:gd name="connsiteX24" fmla="*/ 16055 w 31591"/>
                <a:gd name="connsiteY24" fmla="*/ 31723 h 51265"/>
                <a:gd name="connsiteX25" fmla="*/ 23082 w 31591"/>
                <a:gd name="connsiteY25" fmla="*/ 28484 h 51265"/>
                <a:gd name="connsiteX26" fmla="*/ 25931 w 31591"/>
                <a:gd name="connsiteY26" fmla="*/ 18292 h 51265"/>
                <a:gd name="connsiteX27" fmla="*/ 22987 w 31591"/>
                <a:gd name="connsiteY27" fmla="*/ 8767 h 51265"/>
                <a:gd name="connsiteX28" fmla="*/ 15961 w 31591"/>
                <a:gd name="connsiteY28" fmla="*/ 5434 h 51265"/>
                <a:gd name="connsiteX29" fmla="*/ 9029 w 31591"/>
                <a:gd name="connsiteY29" fmla="*/ 8672 h 51265"/>
                <a:gd name="connsiteX30" fmla="*/ 6275 w 31591"/>
                <a:gd name="connsiteY30" fmla="*/ 18007 h 51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591" h="51265">
                  <a:moveTo>
                    <a:pt x="1243" y="39724"/>
                  </a:moveTo>
                  <a:lnTo>
                    <a:pt x="7130" y="40581"/>
                  </a:lnTo>
                  <a:cubicBezTo>
                    <a:pt x="7225" y="42152"/>
                    <a:pt x="7984" y="43607"/>
                    <a:pt x="9219" y="44581"/>
                  </a:cubicBezTo>
                  <a:cubicBezTo>
                    <a:pt x="11013" y="45853"/>
                    <a:pt x="13197" y="46459"/>
                    <a:pt x="15391" y="46296"/>
                  </a:cubicBezTo>
                  <a:cubicBezTo>
                    <a:pt x="17670" y="46435"/>
                    <a:pt x="19939" y="45834"/>
                    <a:pt x="21848" y="44581"/>
                  </a:cubicBezTo>
                  <a:cubicBezTo>
                    <a:pt x="23395" y="43389"/>
                    <a:pt x="24497" y="41712"/>
                    <a:pt x="24981" y="39819"/>
                  </a:cubicBezTo>
                  <a:cubicBezTo>
                    <a:pt x="25256" y="37222"/>
                    <a:pt x="25256" y="34605"/>
                    <a:pt x="24981" y="32008"/>
                  </a:cubicBezTo>
                  <a:cubicBezTo>
                    <a:pt x="22683" y="34939"/>
                    <a:pt x="19198" y="36686"/>
                    <a:pt x="15486" y="36771"/>
                  </a:cubicBezTo>
                  <a:cubicBezTo>
                    <a:pt x="11023" y="36999"/>
                    <a:pt x="6741" y="34959"/>
                    <a:pt x="4091" y="31342"/>
                  </a:cubicBezTo>
                  <a:cubicBezTo>
                    <a:pt x="1319" y="27681"/>
                    <a:pt x="-125" y="23176"/>
                    <a:pt x="8" y="18578"/>
                  </a:cubicBezTo>
                  <a:cubicBezTo>
                    <a:pt x="-39" y="15314"/>
                    <a:pt x="578" y="12073"/>
                    <a:pt x="1812" y="9053"/>
                  </a:cubicBezTo>
                  <a:cubicBezTo>
                    <a:pt x="2933" y="6353"/>
                    <a:pt x="4813" y="4037"/>
                    <a:pt x="7225" y="2386"/>
                  </a:cubicBezTo>
                  <a:cubicBezTo>
                    <a:pt x="9675" y="763"/>
                    <a:pt x="12552" y="-68"/>
                    <a:pt x="15486" y="4"/>
                  </a:cubicBezTo>
                  <a:cubicBezTo>
                    <a:pt x="19588" y="-57"/>
                    <a:pt x="23471" y="1856"/>
                    <a:pt x="25931" y="5148"/>
                  </a:cubicBezTo>
                  <a:lnTo>
                    <a:pt x="25931" y="671"/>
                  </a:lnTo>
                  <a:lnTo>
                    <a:pt x="31533" y="671"/>
                  </a:lnTo>
                  <a:lnTo>
                    <a:pt x="31533" y="31723"/>
                  </a:lnTo>
                  <a:cubicBezTo>
                    <a:pt x="31789" y="35767"/>
                    <a:pt x="31210" y="39822"/>
                    <a:pt x="29824" y="43629"/>
                  </a:cubicBezTo>
                  <a:cubicBezTo>
                    <a:pt x="28675" y="45985"/>
                    <a:pt x="26814" y="47918"/>
                    <a:pt x="24506" y="49153"/>
                  </a:cubicBezTo>
                  <a:cubicBezTo>
                    <a:pt x="21572" y="50667"/>
                    <a:pt x="18306" y="51389"/>
                    <a:pt x="15011" y="51249"/>
                  </a:cubicBezTo>
                  <a:cubicBezTo>
                    <a:pt x="11336" y="51388"/>
                    <a:pt x="7709" y="50354"/>
                    <a:pt x="4661" y="48296"/>
                  </a:cubicBezTo>
                  <a:cubicBezTo>
                    <a:pt x="2126" y="46221"/>
                    <a:pt x="834" y="42981"/>
                    <a:pt x="1243" y="39724"/>
                  </a:cubicBezTo>
                  <a:close/>
                  <a:moveTo>
                    <a:pt x="6275" y="18102"/>
                  </a:moveTo>
                  <a:cubicBezTo>
                    <a:pt x="5933" y="21781"/>
                    <a:pt x="6911" y="25463"/>
                    <a:pt x="9029" y="28484"/>
                  </a:cubicBezTo>
                  <a:cubicBezTo>
                    <a:pt x="10805" y="30515"/>
                    <a:pt x="13359" y="31692"/>
                    <a:pt x="16055" y="31723"/>
                  </a:cubicBezTo>
                  <a:cubicBezTo>
                    <a:pt x="18752" y="31692"/>
                    <a:pt x="21306" y="30515"/>
                    <a:pt x="23082" y="28484"/>
                  </a:cubicBezTo>
                  <a:cubicBezTo>
                    <a:pt x="25219" y="25541"/>
                    <a:pt x="26234" y="21922"/>
                    <a:pt x="25931" y="18292"/>
                  </a:cubicBezTo>
                  <a:cubicBezTo>
                    <a:pt x="26073" y="14872"/>
                    <a:pt x="25029" y="11508"/>
                    <a:pt x="22987" y="8767"/>
                  </a:cubicBezTo>
                  <a:cubicBezTo>
                    <a:pt x="21230" y="6701"/>
                    <a:pt x="18667" y="5488"/>
                    <a:pt x="15961" y="5434"/>
                  </a:cubicBezTo>
                  <a:cubicBezTo>
                    <a:pt x="13273" y="5388"/>
                    <a:pt x="10719" y="6581"/>
                    <a:pt x="9029" y="8672"/>
                  </a:cubicBezTo>
                  <a:cubicBezTo>
                    <a:pt x="7120" y="11398"/>
                    <a:pt x="6152" y="14677"/>
                    <a:pt x="6275" y="1800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任意形状 36"/>
            <p:cNvSpPr/>
            <p:nvPr/>
          </p:nvSpPr>
          <p:spPr>
            <a:xfrm>
              <a:off x="6355115" y="847538"/>
              <a:ext cx="28782" cy="36772"/>
            </a:xfrm>
            <a:custGeom>
              <a:avLst/>
              <a:gdLst>
                <a:gd name="connsiteX0" fmla="*/ 23370 w 28782"/>
                <a:gd name="connsiteY0" fmla="*/ 36004 h 36772"/>
                <a:gd name="connsiteX1" fmla="*/ 23370 w 28782"/>
                <a:gd name="connsiteY1" fmla="*/ 30670 h 36772"/>
                <a:gd name="connsiteX2" fmla="*/ 11976 w 28782"/>
                <a:gd name="connsiteY2" fmla="*/ 36766 h 36772"/>
                <a:gd name="connsiteX3" fmla="*/ 6089 w 28782"/>
                <a:gd name="connsiteY3" fmla="*/ 35528 h 36772"/>
                <a:gd name="connsiteX4" fmla="*/ 2006 w 28782"/>
                <a:gd name="connsiteY4" fmla="*/ 32480 h 36772"/>
                <a:gd name="connsiteX5" fmla="*/ 107 w 28782"/>
                <a:gd name="connsiteY5" fmla="*/ 28003 h 36772"/>
                <a:gd name="connsiteX6" fmla="*/ 107 w 28782"/>
                <a:gd name="connsiteY6" fmla="*/ 22289 h 36772"/>
                <a:gd name="connsiteX7" fmla="*/ 107 w 28782"/>
                <a:gd name="connsiteY7" fmla="*/ 0 h 36772"/>
                <a:gd name="connsiteX8" fmla="*/ 6184 w 28782"/>
                <a:gd name="connsiteY8" fmla="*/ 0 h 36772"/>
                <a:gd name="connsiteX9" fmla="*/ 6184 w 28782"/>
                <a:gd name="connsiteY9" fmla="*/ 20002 h 36772"/>
                <a:gd name="connsiteX10" fmla="*/ 6184 w 28782"/>
                <a:gd name="connsiteY10" fmla="*/ 26384 h 36772"/>
                <a:gd name="connsiteX11" fmla="*/ 8653 w 28782"/>
                <a:gd name="connsiteY11" fmla="*/ 30194 h 36772"/>
                <a:gd name="connsiteX12" fmla="*/ 13210 w 28782"/>
                <a:gd name="connsiteY12" fmla="*/ 31528 h 36772"/>
                <a:gd name="connsiteX13" fmla="*/ 18338 w 28782"/>
                <a:gd name="connsiteY13" fmla="*/ 30099 h 36772"/>
                <a:gd name="connsiteX14" fmla="*/ 21756 w 28782"/>
                <a:gd name="connsiteY14" fmla="*/ 26289 h 36772"/>
                <a:gd name="connsiteX15" fmla="*/ 22706 w 28782"/>
                <a:gd name="connsiteY15" fmla="*/ 19240 h 36772"/>
                <a:gd name="connsiteX16" fmla="*/ 22706 w 28782"/>
                <a:gd name="connsiteY16" fmla="*/ 190 h 36772"/>
                <a:gd name="connsiteX17" fmla="*/ 28783 w 28782"/>
                <a:gd name="connsiteY17" fmla="*/ 190 h 36772"/>
                <a:gd name="connsiteX18" fmla="*/ 28783 w 28782"/>
                <a:gd name="connsiteY18" fmla="*/ 36195 h 36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782" h="36772">
                  <a:moveTo>
                    <a:pt x="23370" y="36004"/>
                  </a:moveTo>
                  <a:lnTo>
                    <a:pt x="23370" y="30670"/>
                  </a:lnTo>
                  <a:cubicBezTo>
                    <a:pt x="20921" y="34583"/>
                    <a:pt x="16581" y="36903"/>
                    <a:pt x="11976" y="36766"/>
                  </a:cubicBezTo>
                  <a:cubicBezTo>
                    <a:pt x="9944" y="36797"/>
                    <a:pt x="7931" y="36374"/>
                    <a:pt x="6089" y="35528"/>
                  </a:cubicBezTo>
                  <a:cubicBezTo>
                    <a:pt x="4475" y="34903"/>
                    <a:pt x="3069" y="33850"/>
                    <a:pt x="2006" y="32480"/>
                  </a:cubicBezTo>
                  <a:cubicBezTo>
                    <a:pt x="1094" y="31124"/>
                    <a:pt x="449" y="29604"/>
                    <a:pt x="107" y="28003"/>
                  </a:cubicBezTo>
                  <a:cubicBezTo>
                    <a:pt x="-36" y="26101"/>
                    <a:pt x="-36" y="24191"/>
                    <a:pt x="107" y="22289"/>
                  </a:cubicBezTo>
                  <a:lnTo>
                    <a:pt x="107" y="0"/>
                  </a:lnTo>
                  <a:lnTo>
                    <a:pt x="6184" y="0"/>
                  </a:lnTo>
                  <a:lnTo>
                    <a:pt x="6184" y="20002"/>
                  </a:lnTo>
                  <a:cubicBezTo>
                    <a:pt x="6022" y="22127"/>
                    <a:pt x="6022" y="24260"/>
                    <a:pt x="6184" y="26384"/>
                  </a:cubicBezTo>
                  <a:cubicBezTo>
                    <a:pt x="6526" y="27908"/>
                    <a:pt x="7409" y="29259"/>
                    <a:pt x="8653" y="30194"/>
                  </a:cubicBezTo>
                  <a:cubicBezTo>
                    <a:pt x="10001" y="31098"/>
                    <a:pt x="11587" y="31564"/>
                    <a:pt x="13210" y="31528"/>
                  </a:cubicBezTo>
                  <a:cubicBezTo>
                    <a:pt x="15024" y="31552"/>
                    <a:pt x="16800" y="31055"/>
                    <a:pt x="18338" y="30099"/>
                  </a:cubicBezTo>
                  <a:cubicBezTo>
                    <a:pt x="19876" y="29251"/>
                    <a:pt x="21072" y="27908"/>
                    <a:pt x="21756" y="26289"/>
                  </a:cubicBezTo>
                  <a:cubicBezTo>
                    <a:pt x="22506" y="24020"/>
                    <a:pt x="22829" y="21629"/>
                    <a:pt x="22706" y="19240"/>
                  </a:cubicBezTo>
                  <a:lnTo>
                    <a:pt x="22706" y="190"/>
                  </a:lnTo>
                  <a:lnTo>
                    <a:pt x="28783" y="190"/>
                  </a:lnTo>
                  <a:lnTo>
                    <a:pt x="28783" y="3619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任意形状 37"/>
            <p:cNvSpPr/>
            <p:nvPr/>
          </p:nvSpPr>
          <p:spPr>
            <a:xfrm>
              <a:off x="6391393" y="846769"/>
              <a:ext cx="32195" cy="37564"/>
            </a:xfrm>
            <a:custGeom>
              <a:avLst/>
              <a:gdLst>
                <a:gd name="connsiteX0" fmla="*/ 25359 w 32195"/>
                <a:gd name="connsiteY0" fmla="*/ 32297 h 37564"/>
                <a:gd name="connsiteX1" fmla="*/ 18902 w 32195"/>
                <a:gd name="connsiteY1" fmla="*/ 36393 h 37564"/>
                <a:gd name="connsiteX2" fmla="*/ 12161 w 32195"/>
                <a:gd name="connsiteY2" fmla="*/ 37536 h 37564"/>
                <a:gd name="connsiteX3" fmla="*/ 3140 w 32195"/>
                <a:gd name="connsiteY3" fmla="*/ 34678 h 37564"/>
                <a:gd name="connsiteX4" fmla="*/ 7 w 32195"/>
                <a:gd name="connsiteY4" fmla="*/ 27249 h 37564"/>
                <a:gd name="connsiteX5" fmla="*/ 1146 w 32195"/>
                <a:gd name="connsiteY5" fmla="*/ 22391 h 37564"/>
                <a:gd name="connsiteX6" fmla="*/ 4279 w 32195"/>
                <a:gd name="connsiteY6" fmla="*/ 18962 h 37564"/>
                <a:gd name="connsiteX7" fmla="*/ 8647 w 32195"/>
                <a:gd name="connsiteY7" fmla="*/ 16962 h 37564"/>
                <a:gd name="connsiteX8" fmla="*/ 14060 w 32195"/>
                <a:gd name="connsiteY8" fmla="*/ 16009 h 37564"/>
                <a:gd name="connsiteX9" fmla="*/ 24884 w 32195"/>
                <a:gd name="connsiteY9" fmla="*/ 13914 h 37564"/>
                <a:gd name="connsiteX10" fmla="*/ 24884 w 32195"/>
                <a:gd name="connsiteY10" fmla="*/ 12390 h 37564"/>
                <a:gd name="connsiteX11" fmla="*/ 23175 w 32195"/>
                <a:gd name="connsiteY11" fmla="*/ 7056 h 37564"/>
                <a:gd name="connsiteX12" fmla="*/ 9977 w 32195"/>
                <a:gd name="connsiteY12" fmla="*/ 6580 h 37564"/>
                <a:gd name="connsiteX13" fmla="*/ 6938 w 32195"/>
                <a:gd name="connsiteY13" fmla="*/ 11914 h 37564"/>
                <a:gd name="connsiteX14" fmla="*/ 1051 w 32195"/>
                <a:gd name="connsiteY14" fmla="*/ 11056 h 37564"/>
                <a:gd name="connsiteX15" fmla="*/ 3710 w 32195"/>
                <a:gd name="connsiteY15" fmla="*/ 4865 h 37564"/>
                <a:gd name="connsiteX16" fmla="*/ 9027 w 32195"/>
                <a:gd name="connsiteY16" fmla="*/ 1246 h 37564"/>
                <a:gd name="connsiteX17" fmla="*/ 17193 w 32195"/>
                <a:gd name="connsiteY17" fmla="*/ 7 h 37564"/>
                <a:gd name="connsiteX18" fmla="*/ 24599 w 32195"/>
                <a:gd name="connsiteY18" fmla="*/ 1055 h 37564"/>
                <a:gd name="connsiteX19" fmla="*/ 28872 w 32195"/>
                <a:gd name="connsiteY19" fmla="*/ 3817 h 37564"/>
                <a:gd name="connsiteX20" fmla="*/ 30676 w 32195"/>
                <a:gd name="connsiteY20" fmla="*/ 7913 h 37564"/>
                <a:gd name="connsiteX21" fmla="*/ 30676 w 32195"/>
                <a:gd name="connsiteY21" fmla="*/ 13533 h 37564"/>
                <a:gd name="connsiteX22" fmla="*/ 30676 w 32195"/>
                <a:gd name="connsiteY22" fmla="*/ 21724 h 37564"/>
                <a:gd name="connsiteX23" fmla="*/ 30676 w 32195"/>
                <a:gd name="connsiteY23" fmla="*/ 32392 h 37564"/>
                <a:gd name="connsiteX24" fmla="*/ 32196 w 32195"/>
                <a:gd name="connsiteY24" fmla="*/ 36774 h 37564"/>
                <a:gd name="connsiteX25" fmla="*/ 25834 w 32195"/>
                <a:gd name="connsiteY25" fmla="*/ 36774 h 37564"/>
                <a:gd name="connsiteX26" fmla="*/ 25359 w 32195"/>
                <a:gd name="connsiteY26" fmla="*/ 32297 h 37564"/>
                <a:gd name="connsiteX27" fmla="*/ 24884 w 32195"/>
                <a:gd name="connsiteY27" fmla="*/ 18676 h 37564"/>
                <a:gd name="connsiteX28" fmla="*/ 15389 w 32195"/>
                <a:gd name="connsiteY28" fmla="*/ 20962 h 37564"/>
                <a:gd name="connsiteX29" fmla="*/ 10072 w 32195"/>
                <a:gd name="connsiteY29" fmla="*/ 22201 h 37564"/>
                <a:gd name="connsiteX30" fmla="*/ 7698 w 32195"/>
                <a:gd name="connsiteY30" fmla="*/ 24201 h 37564"/>
                <a:gd name="connsiteX31" fmla="*/ 6843 w 32195"/>
                <a:gd name="connsiteY31" fmla="*/ 27058 h 37564"/>
                <a:gd name="connsiteX32" fmla="*/ 8647 w 32195"/>
                <a:gd name="connsiteY32" fmla="*/ 31154 h 37564"/>
                <a:gd name="connsiteX33" fmla="*/ 14060 w 32195"/>
                <a:gd name="connsiteY33" fmla="*/ 32773 h 37564"/>
                <a:gd name="connsiteX34" fmla="*/ 20232 w 32195"/>
                <a:gd name="connsiteY34" fmla="*/ 31249 h 37564"/>
                <a:gd name="connsiteX35" fmla="*/ 24315 w 32195"/>
                <a:gd name="connsiteY35" fmla="*/ 27058 h 37564"/>
                <a:gd name="connsiteX36" fmla="*/ 25264 w 32195"/>
                <a:gd name="connsiteY36" fmla="*/ 20962 h 37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2195" h="37564">
                  <a:moveTo>
                    <a:pt x="25359" y="32297"/>
                  </a:moveTo>
                  <a:cubicBezTo>
                    <a:pt x="23441" y="34007"/>
                    <a:pt x="21267" y="35391"/>
                    <a:pt x="18902" y="36393"/>
                  </a:cubicBezTo>
                  <a:cubicBezTo>
                    <a:pt x="16747" y="37180"/>
                    <a:pt x="14458" y="37567"/>
                    <a:pt x="12161" y="37536"/>
                  </a:cubicBezTo>
                  <a:cubicBezTo>
                    <a:pt x="8904" y="37753"/>
                    <a:pt x="5685" y="36733"/>
                    <a:pt x="3140" y="34678"/>
                  </a:cubicBezTo>
                  <a:cubicBezTo>
                    <a:pt x="1051" y="32790"/>
                    <a:pt x="-98" y="30068"/>
                    <a:pt x="7" y="27249"/>
                  </a:cubicBezTo>
                  <a:cubicBezTo>
                    <a:pt x="-3" y="25562"/>
                    <a:pt x="396" y="23899"/>
                    <a:pt x="1146" y="22391"/>
                  </a:cubicBezTo>
                  <a:cubicBezTo>
                    <a:pt x="1934" y="21037"/>
                    <a:pt x="2998" y="19867"/>
                    <a:pt x="4279" y="18962"/>
                  </a:cubicBezTo>
                  <a:cubicBezTo>
                    <a:pt x="5628" y="18087"/>
                    <a:pt x="7100" y="17413"/>
                    <a:pt x="8647" y="16962"/>
                  </a:cubicBezTo>
                  <a:cubicBezTo>
                    <a:pt x="10423" y="16498"/>
                    <a:pt x="12236" y="16180"/>
                    <a:pt x="14060" y="16009"/>
                  </a:cubicBezTo>
                  <a:cubicBezTo>
                    <a:pt x="17734" y="15710"/>
                    <a:pt x="21361" y="15008"/>
                    <a:pt x="24884" y="13914"/>
                  </a:cubicBezTo>
                  <a:lnTo>
                    <a:pt x="24884" y="12390"/>
                  </a:lnTo>
                  <a:cubicBezTo>
                    <a:pt x="25093" y="10449"/>
                    <a:pt x="24476" y="8508"/>
                    <a:pt x="23175" y="7056"/>
                  </a:cubicBezTo>
                  <a:cubicBezTo>
                    <a:pt x="19168" y="4561"/>
                    <a:pt x="14145" y="4379"/>
                    <a:pt x="9977" y="6580"/>
                  </a:cubicBezTo>
                  <a:cubicBezTo>
                    <a:pt x="8400" y="7972"/>
                    <a:pt x="7337" y="9848"/>
                    <a:pt x="6938" y="11914"/>
                  </a:cubicBezTo>
                  <a:lnTo>
                    <a:pt x="1051" y="11056"/>
                  </a:lnTo>
                  <a:cubicBezTo>
                    <a:pt x="1431" y="8808"/>
                    <a:pt x="2342" y="6684"/>
                    <a:pt x="3710" y="4865"/>
                  </a:cubicBezTo>
                  <a:cubicBezTo>
                    <a:pt x="5134" y="3206"/>
                    <a:pt x="6967" y="1956"/>
                    <a:pt x="9027" y="1246"/>
                  </a:cubicBezTo>
                  <a:cubicBezTo>
                    <a:pt x="11657" y="359"/>
                    <a:pt x="14421" y="-59"/>
                    <a:pt x="17193" y="7"/>
                  </a:cubicBezTo>
                  <a:cubicBezTo>
                    <a:pt x="19700" y="-56"/>
                    <a:pt x="22207" y="297"/>
                    <a:pt x="24599" y="1055"/>
                  </a:cubicBezTo>
                  <a:cubicBezTo>
                    <a:pt x="26233" y="1608"/>
                    <a:pt x="27695" y="2557"/>
                    <a:pt x="28872" y="3817"/>
                  </a:cubicBezTo>
                  <a:cubicBezTo>
                    <a:pt x="29812" y="5007"/>
                    <a:pt x="30430" y="6417"/>
                    <a:pt x="30676" y="7913"/>
                  </a:cubicBezTo>
                  <a:cubicBezTo>
                    <a:pt x="30885" y="9781"/>
                    <a:pt x="30885" y="11665"/>
                    <a:pt x="30676" y="13533"/>
                  </a:cubicBezTo>
                  <a:lnTo>
                    <a:pt x="30676" y="21724"/>
                  </a:lnTo>
                  <a:cubicBezTo>
                    <a:pt x="30439" y="25276"/>
                    <a:pt x="30439" y="28840"/>
                    <a:pt x="30676" y="32392"/>
                  </a:cubicBezTo>
                  <a:cubicBezTo>
                    <a:pt x="30914" y="33934"/>
                    <a:pt x="31427" y="35419"/>
                    <a:pt x="32196" y="36774"/>
                  </a:cubicBezTo>
                  <a:lnTo>
                    <a:pt x="25834" y="36774"/>
                  </a:lnTo>
                  <a:cubicBezTo>
                    <a:pt x="25416" y="35321"/>
                    <a:pt x="25255" y="33806"/>
                    <a:pt x="25359" y="32297"/>
                  </a:cubicBezTo>
                  <a:close/>
                  <a:moveTo>
                    <a:pt x="24884" y="18676"/>
                  </a:moveTo>
                  <a:cubicBezTo>
                    <a:pt x="21827" y="19835"/>
                    <a:pt x="18636" y="20602"/>
                    <a:pt x="15389" y="20962"/>
                  </a:cubicBezTo>
                  <a:cubicBezTo>
                    <a:pt x="13575" y="21151"/>
                    <a:pt x="11790" y="21567"/>
                    <a:pt x="10072" y="22201"/>
                  </a:cubicBezTo>
                  <a:cubicBezTo>
                    <a:pt x="9103" y="22625"/>
                    <a:pt x="8286" y="23320"/>
                    <a:pt x="7698" y="24201"/>
                  </a:cubicBezTo>
                  <a:cubicBezTo>
                    <a:pt x="7128" y="25046"/>
                    <a:pt x="6834" y="26041"/>
                    <a:pt x="6843" y="27058"/>
                  </a:cubicBezTo>
                  <a:cubicBezTo>
                    <a:pt x="6786" y="28628"/>
                    <a:pt x="7451" y="30137"/>
                    <a:pt x="8647" y="31154"/>
                  </a:cubicBezTo>
                  <a:cubicBezTo>
                    <a:pt x="10205" y="32323"/>
                    <a:pt x="12123" y="32896"/>
                    <a:pt x="14060" y="32773"/>
                  </a:cubicBezTo>
                  <a:cubicBezTo>
                    <a:pt x="16215" y="32824"/>
                    <a:pt x="18342" y="32297"/>
                    <a:pt x="20232" y="31249"/>
                  </a:cubicBezTo>
                  <a:cubicBezTo>
                    <a:pt x="21998" y="30318"/>
                    <a:pt x="23422" y="28851"/>
                    <a:pt x="24315" y="27058"/>
                  </a:cubicBezTo>
                  <a:cubicBezTo>
                    <a:pt x="25055" y="25115"/>
                    <a:pt x="25378" y="23039"/>
                    <a:pt x="25264" y="2096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任意形状 38"/>
            <p:cNvSpPr/>
            <p:nvPr/>
          </p:nvSpPr>
          <p:spPr>
            <a:xfrm>
              <a:off x="6429467" y="846867"/>
              <a:ext cx="31687" cy="51265"/>
            </a:xfrm>
            <a:custGeom>
              <a:avLst/>
              <a:gdLst>
                <a:gd name="connsiteX0" fmla="*/ 1243 w 31687"/>
                <a:gd name="connsiteY0" fmla="*/ 39724 h 51265"/>
                <a:gd name="connsiteX1" fmla="*/ 7130 w 31687"/>
                <a:gd name="connsiteY1" fmla="*/ 40581 h 51265"/>
                <a:gd name="connsiteX2" fmla="*/ 9219 w 31687"/>
                <a:gd name="connsiteY2" fmla="*/ 44581 h 51265"/>
                <a:gd name="connsiteX3" fmla="*/ 15391 w 31687"/>
                <a:gd name="connsiteY3" fmla="*/ 46296 h 51265"/>
                <a:gd name="connsiteX4" fmla="*/ 21848 w 31687"/>
                <a:gd name="connsiteY4" fmla="*/ 44581 h 51265"/>
                <a:gd name="connsiteX5" fmla="*/ 24981 w 31687"/>
                <a:gd name="connsiteY5" fmla="*/ 39819 h 51265"/>
                <a:gd name="connsiteX6" fmla="*/ 25456 w 31687"/>
                <a:gd name="connsiteY6" fmla="*/ 32008 h 51265"/>
                <a:gd name="connsiteX7" fmla="*/ 15486 w 31687"/>
                <a:gd name="connsiteY7" fmla="*/ 36771 h 51265"/>
                <a:gd name="connsiteX8" fmla="*/ 4091 w 31687"/>
                <a:gd name="connsiteY8" fmla="*/ 31342 h 51265"/>
                <a:gd name="connsiteX9" fmla="*/ 8 w 31687"/>
                <a:gd name="connsiteY9" fmla="*/ 18578 h 51265"/>
                <a:gd name="connsiteX10" fmla="*/ 1908 w 31687"/>
                <a:gd name="connsiteY10" fmla="*/ 9053 h 51265"/>
                <a:gd name="connsiteX11" fmla="*/ 7225 w 31687"/>
                <a:gd name="connsiteY11" fmla="*/ 2386 h 51265"/>
                <a:gd name="connsiteX12" fmla="*/ 15486 w 31687"/>
                <a:gd name="connsiteY12" fmla="*/ 4 h 51265"/>
                <a:gd name="connsiteX13" fmla="*/ 26026 w 31687"/>
                <a:gd name="connsiteY13" fmla="*/ 5148 h 51265"/>
                <a:gd name="connsiteX14" fmla="*/ 26026 w 31687"/>
                <a:gd name="connsiteY14" fmla="*/ 671 h 51265"/>
                <a:gd name="connsiteX15" fmla="*/ 31628 w 31687"/>
                <a:gd name="connsiteY15" fmla="*/ 671 h 51265"/>
                <a:gd name="connsiteX16" fmla="*/ 31628 w 31687"/>
                <a:gd name="connsiteY16" fmla="*/ 31723 h 51265"/>
                <a:gd name="connsiteX17" fmla="*/ 29919 w 31687"/>
                <a:gd name="connsiteY17" fmla="*/ 43629 h 51265"/>
                <a:gd name="connsiteX18" fmla="*/ 24506 w 31687"/>
                <a:gd name="connsiteY18" fmla="*/ 49153 h 51265"/>
                <a:gd name="connsiteX19" fmla="*/ 15011 w 31687"/>
                <a:gd name="connsiteY19" fmla="*/ 51249 h 51265"/>
                <a:gd name="connsiteX20" fmla="*/ 4661 w 31687"/>
                <a:gd name="connsiteY20" fmla="*/ 48296 h 51265"/>
                <a:gd name="connsiteX21" fmla="*/ 1243 w 31687"/>
                <a:gd name="connsiteY21" fmla="*/ 39724 h 51265"/>
                <a:gd name="connsiteX22" fmla="*/ 6275 w 31687"/>
                <a:gd name="connsiteY22" fmla="*/ 18102 h 51265"/>
                <a:gd name="connsiteX23" fmla="*/ 9029 w 31687"/>
                <a:gd name="connsiteY23" fmla="*/ 28484 h 51265"/>
                <a:gd name="connsiteX24" fmla="*/ 16056 w 31687"/>
                <a:gd name="connsiteY24" fmla="*/ 31723 h 51265"/>
                <a:gd name="connsiteX25" fmla="*/ 23082 w 31687"/>
                <a:gd name="connsiteY25" fmla="*/ 28484 h 51265"/>
                <a:gd name="connsiteX26" fmla="*/ 25931 w 31687"/>
                <a:gd name="connsiteY26" fmla="*/ 18292 h 51265"/>
                <a:gd name="connsiteX27" fmla="*/ 22987 w 31687"/>
                <a:gd name="connsiteY27" fmla="*/ 8767 h 51265"/>
                <a:gd name="connsiteX28" fmla="*/ 15961 w 31687"/>
                <a:gd name="connsiteY28" fmla="*/ 5434 h 51265"/>
                <a:gd name="connsiteX29" fmla="*/ 9124 w 31687"/>
                <a:gd name="connsiteY29" fmla="*/ 8672 h 51265"/>
                <a:gd name="connsiteX30" fmla="*/ 6275 w 31687"/>
                <a:gd name="connsiteY30" fmla="*/ 18007 h 51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687" h="51265">
                  <a:moveTo>
                    <a:pt x="1243" y="39724"/>
                  </a:moveTo>
                  <a:lnTo>
                    <a:pt x="7130" y="40581"/>
                  </a:lnTo>
                  <a:cubicBezTo>
                    <a:pt x="7263" y="42142"/>
                    <a:pt x="8013" y="43585"/>
                    <a:pt x="9219" y="44581"/>
                  </a:cubicBezTo>
                  <a:cubicBezTo>
                    <a:pt x="11014" y="45853"/>
                    <a:pt x="13198" y="46459"/>
                    <a:pt x="15391" y="46296"/>
                  </a:cubicBezTo>
                  <a:cubicBezTo>
                    <a:pt x="17670" y="46435"/>
                    <a:pt x="19939" y="45834"/>
                    <a:pt x="21848" y="44581"/>
                  </a:cubicBezTo>
                  <a:cubicBezTo>
                    <a:pt x="23395" y="43389"/>
                    <a:pt x="24497" y="41712"/>
                    <a:pt x="24981" y="39819"/>
                  </a:cubicBezTo>
                  <a:cubicBezTo>
                    <a:pt x="25380" y="37236"/>
                    <a:pt x="25541" y="34621"/>
                    <a:pt x="25456" y="32008"/>
                  </a:cubicBezTo>
                  <a:cubicBezTo>
                    <a:pt x="23035" y="35047"/>
                    <a:pt x="19360" y="36802"/>
                    <a:pt x="15486" y="36771"/>
                  </a:cubicBezTo>
                  <a:cubicBezTo>
                    <a:pt x="11023" y="36999"/>
                    <a:pt x="6741" y="34959"/>
                    <a:pt x="4091" y="31342"/>
                  </a:cubicBezTo>
                  <a:cubicBezTo>
                    <a:pt x="1319" y="27681"/>
                    <a:pt x="-124" y="23176"/>
                    <a:pt x="8" y="18578"/>
                  </a:cubicBezTo>
                  <a:cubicBezTo>
                    <a:pt x="-1" y="15307"/>
                    <a:pt x="645" y="12068"/>
                    <a:pt x="1908" y="9053"/>
                  </a:cubicBezTo>
                  <a:cubicBezTo>
                    <a:pt x="2999" y="6362"/>
                    <a:pt x="4851" y="4047"/>
                    <a:pt x="7225" y="2386"/>
                  </a:cubicBezTo>
                  <a:cubicBezTo>
                    <a:pt x="9675" y="763"/>
                    <a:pt x="12552" y="-68"/>
                    <a:pt x="15486" y="4"/>
                  </a:cubicBezTo>
                  <a:cubicBezTo>
                    <a:pt x="19616" y="-72"/>
                    <a:pt x="23538" y="1841"/>
                    <a:pt x="26026" y="5148"/>
                  </a:cubicBezTo>
                  <a:lnTo>
                    <a:pt x="26026" y="671"/>
                  </a:lnTo>
                  <a:lnTo>
                    <a:pt x="31628" y="671"/>
                  </a:lnTo>
                  <a:lnTo>
                    <a:pt x="31628" y="31723"/>
                  </a:lnTo>
                  <a:cubicBezTo>
                    <a:pt x="31884" y="35767"/>
                    <a:pt x="31305" y="39822"/>
                    <a:pt x="29919" y="43629"/>
                  </a:cubicBezTo>
                  <a:cubicBezTo>
                    <a:pt x="28760" y="46012"/>
                    <a:pt x="26861" y="47951"/>
                    <a:pt x="24506" y="49153"/>
                  </a:cubicBezTo>
                  <a:cubicBezTo>
                    <a:pt x="21572" y="50667"/>
                    <a:pt x="18306" y="51389"/>
                    <a:pt x="15011" y="51249"/>
                  </a:cubicBezTo>
                  <a:cubicBezTo>
                    <a:pt x="11336" y="51388"/>
                    <a:pt x="7709" y="50354"/>
                    <a:pt x="4661" y="48296"/>
                  </a:cubicBezTo>
                  <a:cubicBezTo>
                    <a:pt x="2126" y="46221"/>
                    <a:pt x="835" y="42981"/>
                    <a:pt x="1243" y="39724"/>
                  </a:cubicBezTo>
                  <a:close/>
                  <a:moveTo>
                    <a:pt x="6275" y="18102"/>
                  </a:moveTo>
                  <a:cubicBezTo>
                    <a:pt x="5981" y="21777"/>
                    <a:pt x="6950" y="25442"/>
                    <a:pt x="9029" y="28484"/>
                  </a:cubicBezTo>
                  <a:cubicBezTo>
                    <a:pt x="10805" y="30515"/>
                    <a:pt x="13359" y="31692"/>
                    <a:pt x="16056" y="31723"/>
                  </a:cubicBezTo>
                  <a:cubicBezTo>
                    <a:pt x="18752" y="31692"/>
                    <a:pt x="21307" y="30515"/>
                    <a:pt x="23082" y="28484"/>
                  </a:cubicBezTo>
                  <a:cubicBezTo>
                    <a:pt x="25219" y="25541"/>
                    <a:pt x="26235" y="21922"/>
                    <a:pt x="25931" y="18292"/>
                  </a:cubicBezTo>
                  <a:cubicBezTo>
                    <a:pt x="26121" y="14866"/>
                    <a:pt x="25076" y="11485"/>
                    <a:pt x="22987" y="8767"/>
                  </a:cubicBezTo>
                  <a:cubicBezTo>
                    <a:pt x="21230" y="6701"/>
                    <a:pt x="18667" y="5488"/>
                    <a:pt x="15961" y="5434"/>
                  </a:cubicBezTo>
                  <a:cubicBezTo>
                    <a:pt x="13311" y="5416"/>
                    <a:pt x="10795" y="6608"/>
                    <a:pt x="9124" y="8672"/>
                  </a:cubicBezTo>
                  <a:cubicBezTo>
                    <a:pt x="7139" y="11366"/>
                    <a:pt x="6133" y="14660"/>
                    <a:pt x="6275" y="1800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任意形状 39"/>
            <p:cNvSpPr/>
            <p:nvPr/>
          </p:nvSpPr>
          <p:spPr>
            <a:xfrm>
              <a:off x="6468270" y="846762"/>
              <a:ext cx="33026" cy="37561"/>
            </a:xfrm>
            <a:custGeom>
              <a:avLst/>
              <a:gdLst>
                <a:gd name="connsiteX0" fmla="*/ 26533 w 33026"/>
                <a:gd name="connsiteY0" fmla="*/ 25160 h 37561"/>
                <a:gd name="connsiteX1" fmla="*/ 32800 w 33026"/>
                <a:gd name="connsiteY1" fmla="*/ 25922 h 37561"/>
                <a:gd name="connsiteX2" fmla="*/ 27293 w 33026"/>
                <a:gd name="connsiteY2" fmla="*/ 34495 h 37561"/>
                <a:gd name="connsiteX3" fmla="*/ 17038 w 33026"/>
                <a:gd name="connsiteY3" fmla="*/ 37543 h 37561"/>
                <a:gd name="connsiteX4" fmla="*/ 4599 w 33026"/>
                <a:gd name="connsiteY4" fmla="*/ 32685 h 37561"/>
                <a:gd name="connsiteX5" fmla="*/ 42 w 33026"/>
                <a:gd name="connsiteY5" fmla="*/ 19064 h 37561"/>
                <a:gd name="connsiteX6" fmla="*/ 4694 w 33026"/>
                <a:gd name="connsiteY6" fmla="*/ 4967 h 37561"/>
                <a:gd name="connsiteX7" fmla="*/ 16753 w 33026"/>
                <a:gd name="connsiteY7" fmla="*/ 14 h 37561"/>
                <a:gd name="connsiteX8" fmla="*/ 28432 w 33026"/>
                <a:gd name="connsiteY8" fmla="*/ 4872 h 37561"/>
                <a:gd name="connsiteX9" fmla="*/ 32990 w 33026"/>
                <a:gd name="connsiteY9" fmla="*/ 18683 h 37561"/>
                <a:gd name="connsiteX10" fmla="*/ 32990 w 33026"/>
                <a:gd name="connsiteY10" fmla="*/ 20779 h 37561"/>
                <a:gd name="connsiteX11" fmla="*/ 6308 w 33026"/>
                <a:gd name="connsiteY11" fmla="*/ 20779 h 37561"/>
                <a:gd name="connsiteX12" fmla="*/ 9632 w 33026"/>
                <a:gd name="connsiteY12" fmla="*/ 29828 h 37561"/>
                <a:gd name="connsiteX13" fmla="*/ 17133 w 33026"/>
                <a:gd name="connsiteY13" fmla="*/ 32971 h 37561"/>
                <a:gd name="connsiteX14" fmla="*/ 22830 w 33026"/>
                <a:gd name="connsiteY14" fmla="*/ 31256 h 37561"/>
                <a:gd name="connsiteX15" fmla="*/ 26533 w 33026"/>
                <a:gd name="connsiteY15" fmla="*/ 25160 h 37561"/>
                <a:gd name="connsiteX16" fmla="*/ 6593 w 33026"/>
                <a:gd name="connsiteY16" fmla="*/ 15635 h 37561"/>
                <a:gd name="connsiteX17" fmla="*/ 26533 w 33026"/>
                <a:gd name="connsiteY17" fmla="*/ 15635 h 37561"/>
                <a:gd name="connsiteX18" fmla="*/ 24255 w 33026"/>
                <a:gd name="connsiteY18" fmla="*/ 8777 h 37561"/>
                <a:gd name="connsiteX19" fmla="*/ 16753 w 33026"/>
                <a:gd name="connsiteY19" fmla="*/ 5253 h 37561"/>
                <a:gd name="connsiteX20" fmla="*/ 9727 w 33026"/>
                <a:gd name="connsiteY20" fmla="*/ 8111 h 37561"/>
                <a:gd name="connsiteX21" fmla="*/ 6498 w 33026"/>
                <a:gd name="connsiteY21" fmla="*/ 15350 h 3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026" h="37561">
                  <a:moveTo>
                    <a:pt x="26533" y="25160"/>
                  </a:moveTo>
                  <a:lnTo>
                    <a:pt x="32800" y="25922"/>
                  </a:lnTo>
                  <a:cubicBezTo>
                    <a:pt x="32050" y="29352"/>
                    <a:pt x="30094" y="32396"/>
                    <a:pt x="27293" y="34495"/>
                  </a:cubicBezTo>
                  <a:cubicBezTo>
                    <a:pt x="24302" y="36617"/>
                    <a:pt x="20694" y="37689"/>
                    <a:pt x="17038" y="37543"/>
                  </a:cubicBezTo>
                  <a:cubicBezTo>
                    <a:pt x="12395" y="37763"/>
                    <a:pt x="7875" y="35998"/>
                    <a:pt x="4599" y="32685"/>
                  </a:cubicBezTo>
                  <a:cubicBezTo>
                    <a:pt x="1361" y="28916"/>
                    <a:pt x="-272" y="24027"/>
                    <a:pt x="42" y="19064"/>
                  </a:cubicBezTo>
                  <a:cubicBezTo>
                    <a:pt x="-291" y="13938"/>
                    <a:pt x="1380" y="8884"/>
                    <a:pt x="4694" y="4967"/>
                  </a:cubicBezTo>
                  <a:cubicBezTo>
                    <a:pt x="7799" y="1628"/>
                    <a:pt x="12205" y="-182"/>
                    <a:pt x="16753" y="14"/>
                  </a:cubicBezTo>
                  <a:cubicBezTo>
                    <a:pt x="21159" y="-132"/>
                    <a:pt x="25422" y="1638"/>
                    <a:pt x="28432" y="4872"/>
                  </a:cubicBezTo>
                  <a:cubicBezTo>
                    <a:pt x="31661" y="8720"/>
                    <a:pt x="33294" y="13664"/>
                    <a:pt x="32990" y="18683"/>
                  </a:cubicBezTo>
                  <a:lnTo>
                    <a:pt x="32990" y="20779"/>
                  </a:lnTo>
                  <a:lnTo>
                    <a:pt x="6308" y="20779"/>
                  </a:lnTo>
                  <a:cubicBezTo>
                    <a:pt x="6270" y="24102"/>
                    <a:pt x="7457" y="27324"/>
                    <a:pt x="9632" y="29828"/>
                  </a:cubicBezTo>
                  <a:cubicBezTo>
                    <a:pt x="11540" y="31951"/>
                    <a:pt x="14294" y="33104"/>
                    <a:pt x="17133" y="32971"/>
                  </a:cubicBezTo>
                  <a:cubicBezTo>
                    <a:pt x="19165" y="33026"/>
                    <a:pt x="21159" y="32425"/>
                    <a:pt x="22830" y="31256"/>
                  </a:cubicBezTo>
                  <a:cubicBezTo>
                    <a:pt x="24682" y="29673"/>
                    <a:pt x="25983" y="27537"/>
                    <a:pt x="26533" y="25160"/>
                  </a:cubicBezTo>
                  <a:close/>
                  <a:moveTo>
                    <a:pt x="6593" y="15635"/>
                  </a:moveTo>
                  <a:lnTo>
                    <a:pt x="26533" y="15635"/>
                  </a:lnTo>
                  <a:cubicBezTo>
                    <a:pt x="26458" y="13176"/>
                    <a:pt x="25660" y="10793"/>
                    <a:pt x="24255" y="8777"/>
                  </a:cubicBezTo>
                  <a:cubicBezTo>
                    <a:pt x="22422" y="6513"/>
                    <a:pt x="19659" y="5214"/>
                    <a:pt x="16753" y="5253"/>
                  </a:cubicBezTo>
                  <a:cubicBezTo>
                    <a:pt x="14114" y="5186"/>
                    <a:pt x="11569" y="6221"/>
                    <a:pt x="9727" y="8111"/>
                  </a:cubicBezTo>
                  <a:cubicBezTo>
                    <a:pt x="7809" y="10050"/>
                    <a:pt x="6660" y="12624"/>
                    <a:pt x="6498" y="1535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任意形状 40"/>
            <p:cNvSpPr/>
            <p:nvPr/>
          </p:nvSpPr>
          <p:spPr>
            <a:xfrm>
              <a:off x="6506198" y="846768"/>
              <a:ext cx="29437" cy="37573"/>
            </a:xfrm>
            <a:custGeom>
              <a:avLst/>
              <a:gdLst>
                <a:gd name="connsiteX0" fmla="*/ 0 w 29437"/>
                <a:gd name="connsiteY0" fmla="*/ 26011 h 37573"/>
                <a:gd name="connsiteX1" fmla="*/ 5982 w 29437"/>
                <a:gd name="connsiteY1" fmla="*/ 25058 h 37573"/>
                <a:gd name="connsiteX2" fmla="*/ 8831 w 29437"/>
                <a:gd name="connsiteY2" fmla="*/ 30583 h 37573"/>
                <a:gd name="connsiteX3" fmla="*/ 15287 w 29437"/>
                <a:gd name="connsiteY3" fmla="*/ 32488 h 37573"/>
                <a:gd name="connsiteX4" fmla="*/ 21460 w 29437"/>
                <a:gd name="connsiteY4" fmla="*/ 30869 h 37573"/>
                <a:gd name="connsiteX5" fmla="*/ 23453 w 29437"/>
                <a:gd name="connsiteY5" fmla="*/ 26773 h 37573"/>
                <a:gd name="connsiteX6" fmla="*/ 21744 w 29437"/>
                <a:gd name="connsiteY6" fmla="*/ 23534 h 37573"/>
                <a:gd name="connsiteX7" fmla="*/ 15477 w 29437"/>
                <a:gd name="connsiteY7" fmla="*/ 21534 h 37573"/>
                <a:gd name="connsiteX8" fmla="*/ 5982 w 29437"/>
                <a:gd name="connsiteY8" fmla="*/ 18581 h 37573"/>
                <a:gd name="connsiteX9" fmla="*/ 2089 w 29437"/>
                <a:gd name="connsiteY9" fmla="*/ 15152 h 37573"/>
                <a:gd name="connsiteX10" fmla="*/ 760 w 29437"/>
                <a:gd name="connsiteY10" fmla="*/ 10390 h 37573"/>
                <a:gd name="connsiteX11" fmla="*/ 1804 w 29437"/>
                <a:gd name="connsiteY11" fmla="*/ 5913 h 37573"/>
                <a:gd name="connsiteX12" fmla="*/ 4843 w 29437"/>
                <a:gd name="connsiteY12" fmla="*/ 2484 h 37573"/>
                <a:gd name="connsiteX13" fmla="*/ 8641 w 29437"/>
                <a:gd name="connsiteY13" fmla="*/ 770 h 37573"/>
                <a:gd name="connsiteX14" fmla="*/ 13863 w 29437"/>
                <a:gd name="connsiteY14" fmla="*/ 8 h 37573"/>
                <a:gd name="connsiteX15" fmla="*/ 21270 w 29437"/>
                <a:gd name="connsiteY15" fmla="*/ 1246 h 37573"/>
                <a:gd name="connsiteX16" fmla="*/ 26017 w 29437"/>
                <a:gd name="connsiteY16" fmla="*/ 4484 h 37573"/>
                <a:gd name="connsiteX17" fmla="*/ 28106 w 29437"/>
                <a:gd name="connsiteY17" fmla="*/ 10104 h 37573"/>
                <a:gd name="connsiteX18" fmla="*/ 22124 w 29437"/>
                <a:gd name="connsiteY18" fmla="*/ 10866 h 37573"/>
                <a:gd name="connsiteX19" fmla="*/ 19845 w 29437"/>
                <a:gd name="connsiteY19" fmla="*/ 6580 h 37573"/>
                <a:gd name="connsiteX20" fmla="*/ 14338 w 29437"/>
                <a:gd name="connsiteY20" fmla="*/ 4961 h 37573"/>
                <a:gd name="connsiteX21" fmla="*/ 8356 w 29437"/>
                <a:gd name="connsiteY21" fmla="*/ 6389 h 37573"/>
                <a:gd name="connsiteX22" fmla="*/ 6552 w 29437"/>
                <a:gd name="connsiteY22" fmla="*/ 9628 h 37573"/>
                <a:gd name="connsiteX23" fmla="*/ 7311 w 29437"/>
                <a:gd name="connsiteY23" fmla="*/ 11723 h 37573"/>
                <a:gd name="connsiteX24" fmla="*/ 9685 w 29437"/>
                <a:gd name="connsiteY24" fmla="*/ 13438 h 37573"/>
                <a:gd name="connsiteX25" fmla="*/ 15003 w 29437"/>
                <a:gd name="connsiteY25" fmla="*/ 14962 h 37573"/>
                <a:gd name="connsiteX26" fmla="*/ 24023 w 29437"/>
                <a:gd name="connsiteY26" fmla="*/ 17724 h 37573"/>
                <a:gd name="connsiteX27" fmla="*/ 28011 w 29437"/>
                <a:gd name="connsiteY27" fmla="*/ 20963 h 37573"/>
                <a:gd name="connsiteX28" fmla="*/ 29436 w 29437"/>
                <a:gd name="connsiteY28" fmla="*/ 26201 h 37573"/>
                <a:gd name="connsiteX29" fmla="*/ 27631 w 29437"/>
                <a:gd name="connsiteY29" fmla="*/ 31916 h 37573"/>
                <a:gd name="connsiteX30" fmla="*/ 22599 w 29437"/>
                <a:gd name="connsiteY30" fmla="*/ 36107 h 37573"/>
                <a:gd name="connsiteX31" fmla="*/ 15003 w 29437"/>
                <a:gd name="connsiteY31" fmla="*/ 37536 h 37573"/>
                <a:gd name="connsiteX32" fmla="*/ 4368 w 29437"/>
                <a:gd name="connsiteY32" fmla="*/ 34679 h 37573"/>
                <a:gd name="connsiteX33" fmla="*/ 0 w 29437"/>
                <a:gd name="connsiteY33" fmla="*/ 26011 h 37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9437" h="37573">
                  <a:moveTo>
                    <a:pt x="0" y="26011"/>
                  </a:moveTo>
                  <a:lnTo>
                    <a:pt x="5982" y="25058"/>
                  </a:lnTo>
                  <a:cubicBezTo>
                    <a:pt x="6219" y="27190"/>
                    <a:pt x="7236" y="29158"/>
                    <a:pt x="8831" y="30583"/>
                  </a:cubicBezTo>
                  <a:cubicBezTo>
                    <a:pt x="10682" y="31988"/>
                    <a:pt x="12980" y="32665"/>
                    <a:pt x="15287" y="32488"/>
                  </a:cubicBezTo>
                  <a:cubicBezTo>
                    <a:pt x="17471" y="32678"/>
                    <a:pt x="19646" y="32106"/>
                    <a:pt x="21460" y="30869"/>
                  </a:cubicBezTo>
                  <a:cubicBezTo>
                    <a:pt x="22722" y="29889"/>
                    <a:pt x="23463" y="28375"/>
                    <a:pt x="23453" y="26773"/>
                  </a:cubicBezTo>
                  <a:cubicBezTo>
                    <a:pt x="23453" y="25476"/>
                    <a:pt x="22817" y="24262"/>
                    <a:pt x="21744" y="23534"/>
                  </a:cubicBezTo>
                  <a:cubicBezTo>
                    <a:pt x="19741" y="22628"/>
                    <a:pt x="17633" y="21956"/>
                    <a:pt x="15477" y="21534"/>
                  </a:cubicBezTo>
                  <a:cubicBezTo>
                    <a:pt x="12230" y="20852"/>
                    <a:pt x="9049" y="19863"/>
                    <a:pt x="5982" y="18581"/>
                  </a:cubicBezTo>
                  <a:cubicBezTo>
                    <a:pt x="4396" y="17822"/>
                    <a:pt x="3048" y="16635"/>
                    <a:pt x="2089" y="15152"/>
                  </a:cubicBezTo>
                  <a:cubicBezTo>
                    <a:pt x="1177" y="13735"/>
                    <a:pt x="712" y="12076"/>
                    <a:pt x="760" y="10390"/>
                  </a:cubicBezTo>
                  <a:cubicBezTo>
                    <a:pt x="712" y="8832"/>
                    <a:pt x="1073" y="7288"/>
                    <a:pt x="1804" y="5913"/>
                  </a:cubicBezTo>
                  <a:cubicBezTo>
                    <a:pt x="2554" y="4559"/>
                    <a:pt x="3589" y="3388"/>
                    <a:pt x="4843" y="2484"/>
                  </a:cubicBezTo>
                  <a:cubicBezTo>
                    <a:pt x="6001" y="1693"/>
                    <a:pt x="7283" y="1113"/>
                    <a:pt x="8641" y="770"/>
                  </a:cubicBezTo>
                  <a:cubicBezTo>
                    <a:pt x="10331" y="225"/>
                    <a:pt x="12088" y="-32"/>
                    <a:pt x="13863" y="8"/>
                  </a:cubicBezTo>
                  <a:cubicBezTo>
                    <a:pt x="16389" y="-63"/>
                    <a:pt x="18905" y="357"/>
                    <a:pt x="21270" y="1246"/>
                  </a:cubicBezTo>
                  <a:cubicBezTo>
                    <a:pt x="23131" y="1840"/>
                    <a:pt x="24783" y="2965"/>
                    <a:pt x="26017" y="4484"/>
                  </a:cubicBezTo>
                  <a:cubicBezTo>
                    <a:pt x="27157" y="6161"/>
                    <a:pt x="27869" y="8090"/>
                    <a:pt x="28106" y="10104"/>
                  </a:cubicBezTo>
                  <a:lnTo>
                    <a:pt x="22124" y="10866"/>
                  </a:lnTo>
                  <a:cubicBezTo>
                    <a:pt x="21953" y="9192"/>
                    <a:pt x="21137" y="7651"/>
                    <a:pt x="19845" y="6580"/>
                  </a:cubicBezTo>
                  <a:cubicBezTo>
                    <a:pt x="18250" y="5426"/>
                    <a:pt x="16304" y="4855"/>
                    <a:pt x="14338" y="4961"/>
                  </a:cubicBezTo>
                  <a:cubicBezTo>
                    <a:pt x="12239" y="4758"/>
                    <a:pt x="10141" y="5261"/>
                    <a:pt x="8356" y="6389"/>
                  </a:cubicBezTo>
                  <a:cubicBezTo>
                    <a:pt x="7283" y="7129"/>
                    <a:pt x="6618" y="8326"/>
                    <a:pt x="6552" y="9628"/>
                  </a:cubicBezTo>
                  <a:cubicBezTo>
                    <a:pt x="6561" y="10393"/>
                    <a:pt x="6827" y="11133"/>
                    <a:pt x="7311" y="11723"/>
                  </a:cubicBezTo>
                  <a:cubicBezTo>
                    <a:pt x="7948" y="12486"/>
                    <a:pt x="8764" y="13076"/>
                    <a:pt x="9685" y="13438"/>
                  </a:cubicBezTo>
                  <a:lnTo>
                    <a:pt x="15003" y="14962"/>
                  </a:lnTo>
                  <a:cubicBezTo>
                    <a:pt x="19276" y="16105"/>
                    <a:pt x="22314" y="17057"/>
                    <a:pt x="24023" y="17724"/>
                  </a:cubicBezTo>
                  <a:cubicBezTo>
                    <a:pt x="25628" y="18416"/>
                    <a:pt x="27005" y="19537"/>
                    <a:pt x="28011" y="20963"/>
                  </a:cubicBezTo>
                  <a:cubicBezTo>
                    <a:pt x="28980" y="22533"/>
                    <a:pt x="29474" y="24354"/>
                    <a:pt x="29436" y="26201"/>
                  </a:cubicBezTo>
                  <a:cubicBezTo>
                    <a:pt x="29464" y="28251"/>
                    <a:pt x="28828" y="30256"/>
                    <a:pt x="27631" y="31916"/>
                  </a:cubicBezTo>
                  <a:cubicBezTo>
                    <a:pt x="26388" y="33769"/>
                    <a:pt x="24640" y="35224"/>
                    <a:pt x="22599" y="36107"/>
                  </a:cubicBezTo>
                  <a:cubicBezTo>
                    <a:pt x="20187" y="37101"/>
                    <a:pt x="17604" y="37588"/>
                    <a:pt x="15003" y="37536"/>
                  </a:cubicBezTo>
                  <a:cubicBezTo>
                    <a:pt x="11243" y="37787"/>
                    <a:pt x="7501" y="36782"/>
                    <a:pt x="4368" y="34679"/>
                  </a:cubicBezTo>
                  <a:cubicBezTo>
                    <a:pt x="1899" y="32426"/>
                    <a:pt x="342" y="29341"/>
                    <a:pt x="0" y="26011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任意形状 41"/>
            <p:cNvSpPr/>
            <p:nvPr/>
          </p:nvSpPr>
          <p:spPr>
            <a:xfrm>
              <a:off x="6544369" y="877066"/>
              <a:ext cx="7417" cy="16668"/>
            </a:xfrm>
            <a:custGeom>
              <a:avLst/>
              <a:gdLst>
                <a:gd name="connsiteX0" fmla="*/ 380 w 7417"/>
                <a:gd name="connsiteY0" fmla="*/ 6477 h 16668"/>
                <a:gd name="connsiteX1" fmla="*/ 380 w 7417"/>
                <a:gd name="connsiteY1" fmla="*/ 0 h 16668"/>
                <a:gd name="connsiteX2" fmla="*/ 7406 w 7417"/>
                <a:gd name="connsiteY2" fmla="*/ 0 h 16668"/>
                <a:gd name="connsiteX3" fmla="*/ 7406 w 7417"/>
                <a:gd name="connsiteY3" fmla="*/ 6953 h 16668"/>
                <a:gd name="connsiteX4" fmla="*/ 5982 w 7417"/>
                <a:gd name="connsiteY4" fmla="*/ 13049 h 16668"/>
                <a:gd name="connsiteX5" fmla="*/ 1709 w 7417"/>
                <a:gd name="connsiteY5" fmla="*/ 16669 h 16668"/>
                <a:gd name="connsiteX6" fmla="*/ 0 w 7417"/>
                <a:gd name="connsiteY6" fmla="*/ 14097 h 16668"/>
                <a:gd name="connsiteX7" fmla="*/ 2849 w 7417"/>
                <a:gd name="connsiteY7" fmla="*/ 11621 h 16668"/>
                <a:gd name="connsiteX8" fmla="*/ 3893 w 7417"/>
                <a:gd name="connsiteY8" fmla="*/ 6953 h 1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17" h="16668">
                  <a:moveTo>
                    <a:pt x="380" y="6477"/>
                  </a:moveTo>
                  <a:lnTo>
                    <a:pt x="380" y="0"/>
                  </a:lnTo>
                  <a:lnTo>
                    <a:pt x="7406" y="0"/>
                  </a:lnTo>
                  <a:lnTo>
                    <a:pt x="7406" y="6953"/>
                  </a:lnTo>
                  <a:cubicBezTo>
                    <a:pt x="7501" y="9078"/>
                    <a:pt x="7007" y="11188"/>
                    <a:pt x="5982" y="13049"/>
                  </a:cubicBezTo>
                  <a:cubicBezTo>
                    <a:pt x="5023" y="14723"/>
                    <a:pt x="3513" y="16004"/>
                    <a:pt x="1709" y="16669"/>
                  </a:cubicBezTo>
                  <a:lnTo>
                    <a:pt x="0" y="14097"/>
                  </a:lnTo>
                  <a:cubicBezTo>
                    <a:pt x="1215" y="13648"/>
                    <a:pt x="2231" y="12767"/>
                    <a:pt x="2849" y="11621"/>
                  </a:cubicBezTo>
                  <a:cubicBezTo>
                    <a:pt x="3589" y="10179"/>
                    <a:pt x="3950" y="8573"/>
                    <a:pt x="3893" y="6953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任意形状 42"/>
            <p:cNvSpPr/>
            <p:nvPr/>
          </p:nvSpPr>
          <p:spPr>
            <a:xfrm>
              <a:off x="6582255" y="833912"/>
              <a:ext cx="38077" cy="49630"/>
            </a:xfrm>
            <a:custGeom>
              <a:avLst/>
              <a:gdLst>
                <a:gd name="connsiteX0" fmla="*/ 0 w 38077"/>
                <a:gd name="connsiteY0" fmla="*/ 49630 h 49630"/>
                <a:gd name="connsiteX1" fmla="*/ 0 w 38077"/>
                <a:gd name="connsiteY1" fmla="*/ 5 h 49630"/>
                <a:gd name="connsiteX2" fmla="*/ 18991 w 38077"/>
                <a:gd name="connsiteY2" fmla="*/ 5 h 49630"/>
                <a:gd name="connsiteX3" fmla="*/ 26492 w 38077"/>
                <a:gd name="connsiteY3" fmla="*/ 481 h 49630"/>
                <a:gd name="connsiteX4" fmla="*/ 32569 w 38077"/>
                <a:gd name="connsiteY4" fmla="*/ 2767 h 49630"/>
                <a:gd name="connsiteX5" fmla="*/ 36557 w 38077"/>
                <a:gd name="connsiteY5" fmla="*/ 7625 h 49630"/>
                <a:gd name="connsiteX6" fmla="*/ 38076 w 38077"/>
                <a:gd name="connsiteY6" fmla="*/ 14388 h 49630"/>
                <a:gd name="connsiteX7" fmla="*/ 33993 w 38077"/>
                <a:gd name="connsiteY7" fmla="*/ 25056 h 49630"/>
                <a:gd name="connsiteX8" fmla="*/ 19560 w 38077"/>
                <a:gd name="connsiteY8" fmla="*/ 29437 h 49630"/>
                <a:gd name="connsiteX9" fmla="*/ 6552 w 38077"/>
                <a:gd name="connsiteY9" fmla="*/ 29437 h 49630"/>
                <a:gd name="connsiteX10" fmla="*/ 6552 w 38077"/>
                <a:gd name="connsiteY10" fmla="*/ 49630 h 49630"/>
                <a:gd name="connsiteX11" fmla="*/ 6552 w 38077"/>
                <a:gd name="connsiteY11" fmla="*/ 23532 h 49630"/>
                <a:gd name="connsiteX12" fmla="*/ 19370 w 38077"/>
                <a:gd name="connsiteY12" fmla="*/ 23532 h 49630"/>
                <a:gd name="connsiteX13" fmla="*/ 28391 w 38077"/>
                <a:gd name="connsiteY13" fmla="*/ 21246 h 49630"/>
                <a:gd name="connsiteX14" fmla="*/ 31050 w 38077"/>
                <a:gd name="connsiteY14" fmla="*/ 14578 h 49630"/>
                <a:gd name="connsiteX15" fmla="*/ 29435 w 38077"/>
                <a:gd name="connsiteY15" fmla="*/ 9244 h 49630"/>
                <a:gd name="connsiteX16" fmla="*/ 25353 w 38077"/>
                <a:gd name="connsiteY16" fmla="*/ 6292 h 49630"/>
                <a:gd name="connsiteX17" fmla="*/ 19180 w 38077"/>
                <a:gd name="connsiteY17" fmla="*/ 5815 h 49630"/>
                <a:gd name="connsiteX18" fmla="*/ 6552 w 38077"/>
                <a:gd name="connsiteY18" fmla="*/ 5815 h 4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77" h="49630">
                  <a:moveTo>
                    <a:pt x="0" y="49630"/>
                  </a:moveTo>
                  <a:lnTo>
                    <a:pt x="0" y="5"/>
                  </a:lnTo>
                  <a:lnTo>
                    <a:pt x="18991" y="5"/>
                  </a:lnTo>
                  <a:cubicBezTo>
                    <a:pt x="21497" y="-31"/>
                    <a:pt x="24004" y="128"/>
                    <a:pt x="26492" y="481"/>
                  </a:cubicBezTo>
                  <a:cubicBezTo>
                    <a:pt x="28666" y="774"/>
                    <a:pt x="30736" y="1556"/>
                    <a:pt x="32569" y="2767"/>
                  </a:cubicBezTo>
                  <a:cubicBezTo>
                    <a:pt x="34278" y="4027"/>
                    <a:pt x="35655" y="5697"/>
                    <a:pt x="36557" y="7625"/>
                  </a:cubicBezTo>
                  <a:cubicBezTo>
                    <a:pt x="37563" y="9738"/>
                    <a:pt x="38076" y="12048"/>
                    <a:pt x="38076" y="14388"/>
                  </a:cubicBezTo>
                  <a:cubicBezTo>
                    <a:pt x="38124" y="18337"/>
                    <a:pt x="36661" y="22155"/>
                    <a:pt x="33993" y="25056"/>
                  </a:cubicBezTo>
                  <a:cubicBezTo>
                    <a:pt x="29996" y="28451"/>
                    <a:pt x="24764" y="30037"/>
                    <a:pt x="19560" y="29437"/>
                  </a:cubicBezTo>
                  <a:lnTo>
                    <a:pt x="6552" y="29437"/>
                  </a:lnTo>
                  <a:lnTo>
                    <a:pt x="6552" y="49630"/>
                  </a:lnTo>
                  <a:close/>
                  <a:moveTo>
                    <a:pt x="6552" y="23532"/>
                  </a:moveTo>
                  <a:lnTo>
                    <a:pt x="19370" y="23532"/>
                  </a:lnTo>
                  <a:cubicBezTo>
                    <a:pt x="22551" y="23812"/>
                    <a:pt x="25723" y="23006"/>
                    <a:pt x="28391" y="21246"/>
                  </a:cubicBezTo>
                  <a:cubicBezTo>
                    <a:pt x="30186" y="19506"/>
                    <a:pt x="31154" y="17080"/>
                    <a:pt x="31050" y="14578"/>
                  </a:cubicBezTo>
                  <a:cubicBezTo>
                    <a:pt x="31097" y="12672"/>
                    <a:pt x="30527" y="10802"/>
                    <a:pt x="29435" y="9244"/>
                  </a:cubicBezTo>
                  <a:cubicBezTo>
                    <a:pt x="28486" y="7788"/>
                    <a:pt x="27033" y="6736"/>
                    <a:pt x="25353" y="6292"/>
                  </a:cubicBezTo>
                  <a:cubicBezTo>
                    <a:pt x="23320" y="5909"/>
                    <a:pt x="21250" y="5749"/>
                    <a:pt x="19180" y="5815"/>
                  </a:cubicBezTo>
                  <a:lnTo>
                    <a:pt x="6552" y="581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任意形状 43"/>
            <p:cNvSpPr/>
            <p:nvPr/>
          </p:nvSpPr>
          <p:spPr>
            <a:xfrm>
              <a:off x="6625512" y="846762"/>
              <a:ext cx="33026" cy="37561"/>
            </a:xfrm>
            <a:custGeom>
              <a:avLst/>
              <a:gdLst>
                <a:gd name="connsiteX0" fmla="*/ 26533 w 33026"/>
                <a:gd name="connsiteY0" fmla="*/ 25160 h 37561"/>
                <a:gd name="connsiteX1" fmla="*/ 32800 w 33026"/>
                <a:gd name="connsiteY1" fmla="*/ 25922 h 37561"/>
                <a:gd name="connsiteX2" fmla="*/ 27293 w 33026"/>
                <a:gd name="connsiteY2" fmla="*/ 34495 h 37561"/>
                <a:gd name="connsiteX3" fmla="*/ 17038 w 33026"/>
                <a:gd name="connsiteY3" fmla="*/ 37543 h 37561"/>
                <a:gd name="connsiteX4" fmla="*/ 4599 w 33026"/>
                <a:gd name="connsiteY4" fmla="*/ 32685 h 37561"/>
                <a:gd name="connsiteX5" fmla="*/ 42 w 33026"/>
                <a:gd name="connsiteY5" fmla="*/ 19064 h 37561"/>
                <a:gd name="connsiteX6" fmla="*/ 4694 w 33026"/>
                <a:gd name="connsiteY6" fmla="*/ 4967 h 37561"/>
                <a:gd name="connsiteX7" fmla="*/ 16753 w 33026"/>
                <a:gd name="connsiteY7" fmla="*/ 14 h 37561"/>
                <a:gd name="connsiteX8" fmla="*/ 28432 w 33026"/>
                <a:gd name="connsiteY8" fmla="*/ 4872 h 37561"/>
                <a:gd name="connsiteX9" fmla="*/ 32990 w 33026"/>
                <a:gd name="connsiteY9" fmla="*/ 18683 h 37561"/>
                <a:gd name="connsiteX10" fmla="*/ 32990 w 33026"/>
                <a:gd name="connsiteY10" fmla="*/ 20779 h 37561"/>
                <a:gd name="connsiteX11" fmla="*/ 6308 w 33026"/>
                <a:gd name="connsiteY11" fmla="*/ 20779 h 37561"/>
                <a:gd name="connsiteX12" fmla="*/ 9632 w 33026"/>
                <a:gd name="connsiteY12" fmla="*/ 29828 h 37561"/>
                <a:gd name="connsiteX13" fmla="*/ 17133 w 33026"/>
                <a:gd name="connsiteY13" fmla="*/ 32971 h 37561"/>
                <a:gd name="connsiteX14" fmla="*/ 22830 w 33026"/>
                <a:gd name="connsiteY14" fmla="*/ 31256 h 37561"/>
                <a:gd name="connsiteX15" fmla="*/ 26533 w 33026"/>
                <a:gd name="connsiteY15" fmla="*/ 25160 h 37561"/>
                <a:gd name="connsiteX16" fmla="*/ 6593 w 33026"/>
                <a:gd name="connsiteY16" fmla="*/ 15635 h 37561"/>
                <a:gd name="connsiteX17" fmla="*/ 26629 w 33026"/>
                <a:gd name="connsiteY17" fmla="*/ 15635 h 37561"/>
                <a:gd name="connsiteX18" fmla="*/ 24350 w 33026"/>
                <a:gd name="connsiteY18" fmla="*/ 8777 h 37561"/>
                <a:gd name="connsiteX19" fmla="*/ 16848 w 33026"/>
                <a:gd name="connsiteY19" fmla="*/ 5253 h 37561"/>
                <a:gd name="connsiteX20" fmla="*/ 9822 w 33026"/>
                <a:gd name="connsiteY20" fmla="*/ 8111 h 37561"/>
                <a:gd name="connsiteX21" fmla="*/ 6593 w 33026"/>
                <a:gd name="connsiteY21" fmla="*/ 15350 h 3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026" h="37561">
                  <a:moveTo>
                    <a:pt x="26533" y="25160"/>
                  </a:moveTo>
                  <a:lnTo>
                    <a:pt x="32800" y="25922"/>
                  </a:lnTo>
                  <a:cubicBezTo>
                    <a:pt x="32050" y="29352"/>
                    <a:pt x="30094" y="32396"/>
                    <a:pt x="27293" y="34495"/>
                  </a:cubicBezTo>
                  <a:cubicBezTo>
                    <a:pt x="24302" y="36617"/>
                    <a:pt x="20694" y="37689"/>
                    <a:pt x="17038" y="37543"/>
                  </a:cubicBezTo>
                  <a:cubicBezTo>
                    <a:pt x="12395" y="37763"/>
                    <a:pt x="7875" y="35998"/>
                    <a:pt x="4599" y="32685"/>
                  </a:cubicBezTo>
                  <a:cubicBezTo>
                    <a:pt x="1361" y="28916"/>
                    <a:pt x="-272" y="24027"/>
                    <a:pt x="42" y="19064"/>
                  </a:cubicBezTo>
                  <a:cubicBezTo>
                    <a:pt x="-291" y="13938"/>
                    <a:pt x="1380" y="8884"/>
                    <a:pt x="4694" y="4967"/>
                  </a:cubicBezTo>
                  <a:cubicBezTo>
                    <a:pt x="7799" y="1628"/>
                    <a:pt x="12205" y="-182"/>
                    <a:pt x="16753" y="14"/>
                  </a:cubicBezTo>
                  <a:cubicBezTo>
                    <a:pt x="21169" y="-146"/>
                    <a:pt x="25432" y="1628"/>
                    <a:pt x="28432" y="4872"/>
                  </a:cubicBezTo>
                  <a:cubicBezTo>
                    <a:pt x="31661" y="8720"/>
                    <a:pt x="33294" y="13664"/>
                    <a:pt x="32990" y="18683"/>
                  </a:cubicBezTo>
                  <a:lnTo>
                    <a:pt x="32990" y="20779"/>
                  </a:lnTo>
                  <a:lnTo>
                    <a:pt x="6308" y="20779"/>
                  </a:lnTo>
                  <a:cubicBezTo>
                    <a:pt x="6270" y="24102"/>
                    <a:pt x="7457" y="27324"/>
                    <a:pt x="9632" y="29828"/>
                  </a:cubicBezTo>
                  <a:cubicBezTo>
                    <a:pt x="11540" y="31951"/>
                    <a:pt x="14294" y="33104"/>
                    <a:pt x="17133" y="32971"/>
                  </a:cubicBezTo>
                  <a:cubicBezTo>
                    <a:pt x="19165" y="33026"/>
                    <a:pt x="21159" y="32425"/>
                    <a:pt x="22830" y="31256"/>
                  </a:cubicBezTo>
                  <a:cubicBezTo>
                    <a:pt x="24682" y="29673"/>
                    <a:pt x="25983" y="27537"/>
                    <a:pt x="26533" y="25160"/>
                  </a:cubicBezTo>
                  <a:close/>
                  <a:moveTo>
                    <a:pt x="6593" y="15635"/>
                  </a:moveTo>
                  <a:lnTo>
                    <a:pt x="26629" y="15635"/>
                  </a:lnTo>
                  <a:cubicBezTo>
                    <a:pt x="26552" y="13176"/>
                    <a:pt x="25755" y="10793"/>
                    <a:pt x="24350" y="8777"/>
                  </a:cubicBezTo>
                  <a:cubicBezTo>
                    <a:pt x="22517" y="6513"/>
                    <a:pt x="19754" y="5214"/>
                    <a:pt x="16848" y="5253"/>
                  </a:cubicBezTo>
                  <a:cubicBezTo>
                    <a:pt x="14208" y="5186"/>
                    <a:pt x="11664" y="6221"/>
                    <a:pt x="9822" y="8111"/>
                  </a:cubicBezTo>
                  <a:cubicBezTo>
                    <a:pt x="7932" y="10069"/>
                    <a:pt x="6793" y="12631"/>
                    <a:pt x="6593" y="1535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任意形状 44"/>
            <p:cNvSpPr/>
            <p:nvPr/>
          </p:nvSpPr>
          <p:spPr>
            <a:xfrm>
              <a:off x="6665719" y="833917"/>
              <a:ext cx="29815" cy="49910"/>
            </a:xfrm>
            <a:custGeom>
              <a:avLst/>
              <a:gdLst>
                <a:gd name="connsiteX0" fmla="*/ 0 w 29815"/>
                <a:gd name="connsiteY0" fmla="*/ 49625 h 49910"/>
                <a:gd name="connsiteX1" fmla="*/ 0 w 29815"/>
                <a:gd name="connsiteY1" fmla="*/ 0 h 49910"/>
                <a:gd name="connsiteX2" fmla="*/ 6077 w 29815"/>
                <a:gd name="connsiteY2" fmla="*/ 0 h 49910"/>
                <a:gd name="connsiteX3" fmla="*/ 6077 w 29815"/>
                <a:gd name="connsiteY3" fmla="*/ 28575 h 49910"/>
                <a:gd name="connsiteX4" fmla="*/ 20415 w 29815"/>
                <a:gd name="connsiteY4" fmla="*/ 13906 h 49910"/>
                <a:gd name="connsiteX5" fmla="*/ 28486 w 29815"/>
                <a:gd name="connsiteY5" fmla="*/ 13906 h 49910"/>
                <a:gd name="connsiteX6" fmla="*/ 14813 w 29815"/>
                <a:gd name="connsiteY6" fmla="*/ 27242 h 49910"/>
                <a:gd name="connsiteX7" fmla="*/ 29815 w 29815"/>
                <a:gd name="connsiteY7" fmla="*/ 49911 h 49910"/>
                <a:gd name="connsiteX8" fmla="*/ 22409 w 29815"/>
                <a:gd name="connsiteY8" fmla="*/ 49911 h 49910"/>
                <a:gd name="connsiteX9" fmla="*/ 10540 w 29815"/>
                <a:gd name="connsiteY9" fmla="*/ 31528 h 49910"/>
                <a:gd name="connsiteX10" fmla="*/ 6267 w 29815"/>
                <a:gd name="connsiteY10" fmla="*/ 35623 h 49910"/>
                <a:gd name="connsiteX11" fmla="*/ 6267 w 29815"/>
                <a:gd name="connsiteY11" fmla="*/ 49911 h 49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815" h="49910">
                  <a:moveTo>
                    <a:pt x="0" y="49625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28575"/>
                  </a:lnTo>
                  <a:lnTo>
                    <a:pt x="20415" y="13906"/>
                  </a:lnTo>
                  <a:lnTo>
                    <a:pt x="28486" y="13906"/>
                  </a:lnTo>
                  <a:lnTo>
                    <a:pt x="14813" y="27242"/>
                  </a:lnTo>
                  <a:lnTo>
                    <a:pt x="29815" y="49911"/>
                  </a:lnTo>
                  <a:lnTo>
                    <a:pt x="22409" y="49911"/>
                  </a:lnTo>
                  <a:lnTo>
                    <a:pt x="10540" y="31528"/>
                  </a:lnTo>
                  <a:lnTo>
                    <a:pt x="6267" y="35623"/>
                  </a:lnTo>
                  <a:lnTo>
                    <a:pt x="6267" y="49911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任意形状 45"/>
            <p:cNvSpPr/>
            <p:nvPr/>
          </p:nvSpPr>
          <p:spPr>
            <a:xfrm>
              <a:off x="6700472" y="833917"/>
              <a:ext cx="6077" cy="49625"/>
            </a:xfrm>
            <a:custGeom>
              <a:avLst/>
              <a:gdLst>
                <a:gd name="connsiteX0" fmla="*/ 0 w 6077"/>
                <a:gd name="connsiteY0" fmla="*/ 7048 h 49625"/>
                <a:gd name="connsiteX1" fmla="*/ 0 w 6077"/>
                <a:gd name="connsiteY1" fmla="*/ 0 h 49625"/>
                <a:gd name="connsiteX2" fmla="*/ 6077 w 6077"/>
                <a:gd name="connsiteY2" fmla="*/ 0 h 49625"/>
                <a:gd name="connsiteX3" fmla="*/ 6077 w 6077"/>
                <a:gd name="connsiteY3" fmla="*/ 7048 h 49625"/>
                <a:gd name="connsiteX4" fmla="*/ 0 w 6077"/>
                <a:gd name="connsiteY4" fmla="*/ 49625 h 49625"/>
                <a:gd name="connsiteX5" fmla="*/ 0 w 6077"/>
                <a:gd name="connsiteY5" fmla="*/ 13621 h 49625"/>
                <a:gd name="connsiteX6" fmla="*/ 6077 w 6077"/>
                <a:gd name="connsiteY6" fmla="*/ 13621 h 49625"/>
                <a:gd name="connsiteX7" fmla="*/ 6077 w 6077"/>
                <a:gd name="connsiteY7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7" h="49625">
                  <a:moveTo>
                    <a:pt x="0" y="7048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7048"/>
                  </a:lnTo>
                  <a:close/>
                  <a:moveTo>
                    <a:pt x="0" y="49625"/>
                  </a:moveTo>
                  <a:lnTo>
                    <a:pt x="0" y="13621"/>
                  </a:lnTo>
                  <a:lnTo>
                    <a:pt x="6077" y="13621"/>
                  </a:lnTo>
                  <a:lnTo>
                    <a:pt x="607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任意形状 46"/>
            <p:cNvSpPr/>
            <p:nvPr/>
          </p:nvSpPr>
          <p:spPr>
            <a:xfrm>
              <a:off x="6715854" y="846766"/>
              <a:ext cx="28877" cy="36871"/>
            </a:xfrm>
            <a:custGeom>
              <a:avLst/>
              <a:gdLst>
                <a:gd name="connsiteX0" fmla="*/ 0 w 28877"/>
                <a:gd name="connsiteY0" fmla="*/ 36776 h 36871"/>
                <a:gd name="connsiteX1" fmla="*/ 0 w 28877"/>
                <a:gd name="connsiteY1" fmla="*/ 772 h 36871"/>
                <a:gd name="connsiteX2" fmla="*/ 5412 w 28877"/>
                <a:gd name="connsiteY2" fmla="*/ 772 h 36871"/>
                <a:gd name="connsiteX3" fmla="*/ 5412 w 28877"/>
                <a:gd name="connsiteY3" fmla="*/ 5915 h 36871"/>
                <a:gd name="connsiteX4" fmla="*/ 16807 w 28877"/>
                <a:gd name="connsiteY4" fmla="*/ 10 h 36871"/>
                <a:gd name="connsiteX5" fmla="*/ 22789 w 28877"/>
                <a:gd name="connsiteY5" fmla="*/ 1153 h 36871"/>
                <a:gd name="connsiteX6" fmla="*/ 26872 w 28877"/>
                <a:gd name="connsiteY6" fmla="*/ 4201 h 36871"/>
                <a:gd name="connsiteX7" fmla="*/ 28771 w 28877"/>
                <a:gd name="connsiteY7" fmla="*/ 8773 h 36871"/>
                <a:gd name="connsiteX8" fmla="*/ 28771 w 28877"/>
                <a:gd name="connsiteY8" fmla="*/ 14678 h 36871"/>
                <a:gd name="connsiteX9" fmla="*/ 28771 w 28877"/>
                <a:gd name="connsiteY9" fmla="*/ 36776 h 36871"/>
                <a:gd name="connsiteX10" fmla="*/ 22694 w 28877"/>
                <a:gd name="connsiteY10" fmla="*/ 36776 h 36871"/>
                <a:gd name="connsiteX11" fmla="*/ 22694 w 28877"/>
                <a:gd name="connsiteY11" fmla="*/ 14869 h 36871"/>
                <a:gd name="connsiteX12" fmla="*/ 22029 w 28877"/>
                <a:gd name="connsiteY12" fmla="*/ 9344 h 36871"/>
                <a:gd name="connsiteX13" fmla="*/ 19465 w 28877"/>
                <a:gd name="connsiteY13" fmla="*/ 6392 h 36871"/>
                <a:gd name="connsiteX14" fmla="*/ 15287 w 28877"/>
                <a:gd name="connsiteY14" fmla="*/ 5249 h 36871"/>
                <a:gd name="connsiteX15" fmla="*/ 8546 w 28877"/>
                <a:gd name="connsiteY15" fmla="*/ 7725 h 36871"/>
                <a:gd name="connsiteX16" fmla="*/ 5792 w 28877"/>
                <a:gd name="connsiteY16" fmla="*/ 17250 h 36871"/>
                <a:gd name="connsiteX17" fmla="*/ 5792 w 28877"/>
                <a:gd name="connsiteY17" fmla="*/ 36872 h 3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77" h="36871">
                  <a:moveTo>
                    <a:pt x="0" y="36776"/>
                  </a:moveTo>
                  <a:lnTo>
                    <a:pt x="0" y="772"/>
                  </a:lnTo>
                  <a:lnTo>
                    <a:pt x="5412" y="772"/>
                  </a:lnTo>
                  <a:lnTo>
                    <a:pt x="5412" y="5915"/>
                  </a:lnTo>
                  <a:cubicBezTo>
                    <a:pt x="7910" y="2075"/>
                    <a:pt x="12239" y="-167"/>
                    <a:pt x="16807" y="10"/>
                  </a:cubicBezTo>
                  <a:cubicBezTo>
                    <a:pt x="18858" y="-16"/>
                    <a:pt x="20890" y="374"/>
                    <a:pt x="22789" y="1153"/>
                  </a:cubicBezTo>
                  <a:cubicBezTo>
                    <a:pt x="24403" y="1778"/>
                    <a:pt x="25808" y="2831"/>
                    <a:pt x="26872" y="4201"/>
                  </a:cubicBezTo>
                  <a:cubicBezTo>
                    <a:pt x="27783" y="5591"/>
                    <a:pt x="28429" y="7142"/>
                    <a:pt x="28771" y="8773"/>
                  </a:cubicBezTo>
                  <a:cubicBezTo>
                    <a:pt x="28913" y="10739"/>
                    <a:pt x="28913" y="12712"/>
                    <a:pt x="28771" y="14678"/>
                  </a:cubicBezTo>
                  <a:lnTo>
                    <a:pt x="28771" y="36776"/>
                  </a:lnTo>
                  <a:lnTo>
                    <a:pt x="22694" y="36776"/>
                  </a:lnTo>
                  <a:lnTo>
                    <a:pt x="22694" y="14869"/>
                  </a:lnTo>
                  <a:cubicBezTo>
                    <a:pt x="22789" y="13003"/>
                    <a:pt x="22561" y="11134"/>
                    <a:pt x="22029" y="9344"/>
                  </a:cubicBezTo>
                  <a:cubicBezTo>
                    <a:pt x="21535" y="8096"/>
                    <a:pt x="20633" y="7054"/>
                    <a:pt x="19465" y="6392"/>
                  </a:cubicBezTo>
                  <a:cubicBezTo>
                    <a:pt x="18222" y="5602"/>
                    <a:pt x="16759" y="5204"/>
                    <a:pt x="15287" y="5249"/>
                  </a:cubicBezTo>
                  <a:cubicBezTo>
                    <a:pt x="12809" y="5206"/>
                    <a:pt x="10407" y="6089"/>
                    <a:pt x="8546" y="7725"/>
                  </a:cubicBezTo>
                  <a:cubicBezTo>
                    <a:pt x="6314" y="10360"/>
                    <a:pt x="5308" y="13826"/>
                    <a:pt x="5792" y="17250"/>
                  </a:cubicBezTo>
                  <a:lnTo>
                    <a:pt x="5792" y="36872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任意形状 47"/>
            <p:cNvSpPr/>
            <p:nvPr/>
          </p:nvSpPr>
          <p:spPr>
            <a:xfrm>
              <a:off x="6752309" y="846864"/>
              <a:ext cx="31591" cy="51268"/>
            </a:xfrm>
            <a:custGeom>
              <a:avLst/>
              <a:gdLst>
                <a:gd name="connsiteX0" fmla="*/ 767 w 31591"/>
                <a:gd name="connsiteY0" fmla="*/ 39726 h 51268"/>
                <a:gd name="connsiteX1" fmla="*/ 6654 w 31591"/>
                <a:gd name="connsiteY1" fmla="*/ 40583 h 51268"/>
                <a:gd name="connsiteX2" fmla="*/ 8743 w 31591"/>
                <a:gd name="connsiteY2" fmla="*/ 44584 h 51268"/>
                <a:gd name="connsiteX3" fmla="*/ 14915 w 31591"/>
                <a:gd name="connsiteY3" fmla="*/ 46298 h 51268"/>
                <a:gd name="connsiteX4" fmla="*/ 21467 w 31591"/>
                <a:gd name="connsiteY4" fmla="*/ 44584 h 51268"/>
                <a:gd name="connsiteX5" fmla="*/ 24505 w 31591"/>
                <a:gd name="connsiteY5" fmla="*/ 39821 h 51268"/>
                <a:gd name="connsiteX6" fmla="*/ 24980 w 31591"/>
                <a:gd name="connsiteY6" fmla="*/ 32011 h 51268"/>
                <a:gd name="connsiteX7" fmla="*/ 15485 w 31591"/>
                <a:gd name="connsiteY7" fmla="*/ 36773 h 51268"/>
                <a:gd name="connsiteX8" fmla="*/ 3996 w 31591"/>
                <a:gd name="connsiteY8" fmla="*/ 31344 h 51268"/>
                <a:gd name="connsiteX9" fmla="*/ 7 w 31591"/>
                <a:gd name="connsiteY9" fmla="*/ 18581 h 51268"/>
                <a:gd name="connsiteX10" fmla="*/ 1812 w 31591"/>
                <a:gd name="connsiteY10" fmla="*/ 9056 h 51268"/>
                <a:gd name="connsiteX11" fmla="*/ 7224 w 31591"/>
                <a:gd name="connsiteY11" fmla="*/ 2388 h 51268"/>
                <a:gd name="connsiteX12" fmla="*/ 15485 w 31591"/>
                <a:gd name="connsiteY12" fmla="*/ 7 h 51268"/>
                <a:gd name="connsiteX13" fmla="*/ 25930 w 31591"/>
                <a:gd name="connsiteY13" fmla="*/ 5150 h 51268"/>
                <a:gd name="connsiteX14" fmla="*/ 25930 w 31591"/>
                <a:gd name="connsiteY14" fmla="*/ 674 h 51268"/>
                <a:gd name="connsiteX15" fmla="*/ 31532 w 31591"/>
                <a:gd name="connsiteY15" fmla="*/ 674 h 51268"/>
                <a:gd name="connsiteX16" fmla="*/ 31532 w 31591"/>
                <a:gd name="connsiteY16" fmla="*/ 31725 h 51268"/>
                <a:gd name="connsiteX17" fmla="*/ 29823 w 31591"/>
                <a:gd name="connsiteY17" fmla="*/ 43631 h 51268"/>
                <a:gd name="connsiteX18" fmla="*/ 24411 w 31591"/>
                <a:gd name="connsiteY18" fmla="*/ 49156 h 51268"/>
                <a:gd name="connsiteX19" fmla="*/ 14915 w 31591"/>
                <a:gd name="connsiteY19" fmla="*/ 51251 h 51268"/>
                <a:gd name="connsiteX20" fmla="*/ 4565 w 31591"/>
                <a:gd name="connsiteY20" fmla="*/ 48299 h 51268"/>
                <a:gd name="connsiteX21" fmla="*/ 767 w 31591"/>
                <a:gd name="connsiteY21" fmla="*/ 39726 h 51268"/>
                <a:gd name="connsiteX22" fmla="*/ 5800 w 31591"/>
                <a:gd name="connsiteY22" fmla="*/ 18104 h 51268"/>
                <a:gd name="connsiteX23" fmla="*/ 8648 w 31591"/>
                <a:gd name="connsiteY23" fmla="*/ 28487 h 51268"/>
                <a:gd name="connsiteX24" fmla="*/ 22065 w 31591"/>
                <a:gd name="connsiteY24" fmla="*/ 29029 h 51268"/>
                <a:gd name="connsiteX25" fmla="*/ 22606 w 31591"/>
                <a:gd name="connsiteY25" fmla="*/ 28487 h 51268"/>
                <a:gd name="connsiteX26" fmla="*/ 25455 w 31591"/>
                <a:gd name="connsiteY26" fmla="*/ 18295 h 51268"/>
                <a:gd name="connsiteX27" fmla="*/ 22606 w 31591"/>
                <a:gd name="connsiteY27" fmla="*/ 8770 h 51268"/>
                <a:gd name="connsiteX28" fmla="*/ 15485 w 31591"/>
                <a:gd name="connsiteY28" fmla="*/ 5436 h 51268"/>
                <a:gd name="connsiteX29" fmla="*/ 8648 w 31591"/>
                <a:gd name="connsiteY29" fmla="*/ 8675 h 51268"/>
                <a:gd name="connsiteX30" fmla="*/ 5800 w 31591"/>
                <a:gd name="connsiteY30" fmla="*/ 18009 h 51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591" h="51268">
                  <a:moveTo>
                    <a:pt x="767" y="39726"/>
                  </a:moveTo>
                  <a:lnTo>
                    <a:pt x="6654" y="40583"/>
                  </a:lnTo>
                  <a:cubicBezTo>
                    <a:pt x="6787" y="42144"/>
                    <a:pt x="7537" y="43587"/>
                    <a:pt x="8743" y="44584"/>
                  </a:cubicBezTo>
                  <a:cubicBezTo>
                    <a:pt x="10566" y="45808"/>
                    <a:pt x="12731" y="46409"/>
                    <a:pt x="14915" y="46298"/>
                  </a:cubicBezTo>
                  <a:cubicBezTo>
                    <a:pt x="17223" y="46451"/>
                    <a:pt x="19520" y="45850"/>
                    <a:pt x="21467" y="44584"/>
                  </a:cubicBezTo>
                  <a:cubicBezTo>
                    <a:pt x="23015" y="43408"/>
                    <a:pt x="24088" y="41721"/>
                    <a:pt x="24505" y="39821"/>
                  </a:cubicBezTo>
                  <a:cubicBezTo>
                    <a:pt x="24952" y="37244"/>
                    <a:pt x="25113" y="34623"/>
                    <a:pt x="24980" y="32011"/>
                  </a:cubicBezTo>
                  <a:cubicBezTo>
                    <a:pt x="22673" y="34931"/>
                    <a:pt x="19198" y="36675"/>
                    <a:pt x="15485" y="36773"/>
                  </a:cubicBezTo>
                  <a:cubicBezTo>
                    <a:pt x="10994" y="36983"/>
                    <a:pt x="6692" y="34949"/>
                    <a:pt x="3996" y="31344"/>
                  </a:cubicBezTo>
                  <a:cubicBezTo>
                    <a:pt x="1289" y="27654"/>
                    <a:pt x="-116" y="23162"/>
                    <a:pt x="7" y="18581"/>
                  </a:cubicBezTo>
                  <a:cubicBezTo>
                    <a:pt x="-40" y="15316"/>
                    <a:pt x="577" y="12076"/>
                    <a:pt x="1812" y="9056"/>
                  </a:cubicBezTo>
                  <a:cubicBezTo>
                    <a:pt x="2904" y="6337"/>
                    <a:pt x="4793" y="4014"/>
                    <a:pt x="7224" y="2388"/>
                  </a:cubicBezTo>
                  <a:cubicBezTo>
                    <a:pt x="9664" y="748"/>
                    <a:pt x="12551" y="-85"/>
                    <a:pt x="15485" y="7"/>
                  </a:cubicBezTo>
                  <a:cubicBezTo>
                    <a:pt x="19587" y="-38"/>
                    <a:pt x="23461" y="1871"/>
                    <a:pt x="25930" y="5150"/>
                  </a:cubicBezTo>
                  <a:lnTo>
                    <a:pt x="25930" y="674"/>
                  </a:lnTo>
                  <a:lnTo>
                    <a:pt x="31532" y="674"/>
                  </a:lnTo>
                  <a:lnTo>
                    <a:pt x="31532" y="31725"/>
                  </a:lnTo>
                  <a:cubicBezTo>
                    <a:pt x="31788" y="35769"/>
                    <a:pt x="31209" y="39824"/>
                    <a:pt x="29823" y="43631"/>
                  </a:cubicBezTo>
                  <a:cubicBezTo>
                    <a:pt x="28664" y="46014"/>
                    <a:pt x="26765" y="47954"/>
                    <a:pt x="24411" y="49156"/>
                  </a:cubicBezTo>
                  <a:cubicBezTo>
                    <a:pt x="21476" y="50669"/>
                    <a:pt x="18210" y="51391"/>
                    <a:pt x="14915" y="51251"/>
                  </a:cubicBezTo>
                  <a:cubicBezTo>
                    <a:pt x="11240" y="51390"/>
                    <a:pt x="7613" y="50357"/>
                    <a:pt x="4565" y="48299"/>
                  </a:cubicBezTo>
                  <a:cubicBezTo>
                    <a:pt x="1888" y="46308"/>
                    <a:pt x="444" y="43054"/>
                    <a:pt x="767" y="39726"/>
                  </a:cubicBezTo>
                  <a:close/>
                  <a:moveTo>
                    <a:pt x="5800" y="18104"/>
                  </a:moveTo>
                  <a:cubicBezTo>
                    <a:pt x="5486" y="21795"/>
                    <a:pt x="6493" y="25478"/>
                    <a:pt x="8648" y="28487"/>
                  </a:cubicBezTo>
                  <a:cubicBezTo>
                    <a:pt x="12200" y="32353"/>
                    <a:pt x="18210" y="32596"/>
                    <a:pt x="22065" y="29029"/>
                  </a:cubicBezTo>
                  <a:cubicBezTo>
                    <a:pt x="22255" y="28855"/>
                    <a:pt x="22435" y="28674"/>
                    <a:pt x="22606" y="28487"/>
                  </a:cubicBezTo>
                  <a:cubicBezTo>
                    <a:pt x="24743" y="25543"/>
                    <a:pt x="25759" y="21925"/>
                    <a:pt x="25455" y="18295"/>
                  </a:cubicBezTo>
                  <a:cubicBezTo>
                    <a:pt x="25626" y="14886"/>
                    <a:pt x="24619" y="11523"/>
                    <a:pt x="22606" y="8770"/>
                  </a:cubicBezTo>
                  <a:cubicBezTo>
                    <a:pt x="20821" y="6679"/>
                    <a:pt x="18229" y="5464"/>
                    <a:pt x="15485" y="5436"/>
                  </a:cubicBezTo>
                  <a:cubicBezTo>
                    <a:pt x="12836" y="5419"/>
                    <a:pt x="10319" y="6610"/>
                    <a:pt x="8648" y="8675"/>
                  </a:cubicBezTo>
                  <a:cubicBezTo>
                    <a:pt x="6664" y="11368"/>
                    <a:pt x="5657" y="14663"/>
                    <a:pt x="5800" y="18009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任意形状 48"/>
            <p:cNvSpPr/>
            <p:nvPr/>
          </p:nvSpPr>
          <p:spPr>
            <a:xfrm>
              <a:off x="6812671" y="833917"/>
              <a:ext cx="38895" cy="50321"/>
            </a:xfrm>
            <a:custGeom>
              <a:avLst/>
              <a:gdLst>
                <a:gd name="connsiteX0" fmla="*/ 32320 w 38895"/>
                <a:gd name="connsiteY0" fmla="*/ 0 h 50321"/>
                <a:gd name="connsiteX1" fmla="*/ 38871 w 38895"/>
                <a:gd name="connsiteY1" fmla="*/ 0 h 50321"/>
                <a:gd name="connsiteX2" fmla="*/ 38871 w 38895"/>
                <a:gd name="connsiteY2" fmla="*/ 28575 h 50321"/>
                <a:gd name="connsiteX3" fmla="*/ 37162 w 38895"/>
                <a:gd name="connsiteY3" fmla="*/ 40386 h 50321"/>
                <a:gd name="connsiteX4" fmla="*/ 31085 w 38895"/>
                <a:gd name="connsiteY4" fmla="*/ 47530 h 50321"/>
                <a:gd name="connsiteX5" fmla="*/ 19596 w 38895"/>
                <a:gd name="connsiteY5" fmla="*/ 50292 h 50321"/>
                <a:gd name="connsiteX6" fmla="*/ 8201 w 38895"/>
                <a:gd name="connsiteY6" fmla="*/ 47911 h 50321"/>
                <a:gd name="connsiteX7" fmla="*/ 1934 w 38895"/>
                <a:gd name="connsiteY7" fmla="*/ 40957 h 50321"/>
                <a:gd name="connsiteX8" fmla="*/ 35 w 38895"/>
                <a:gd name="connsiteY8" fmla="*/ 28575 h 50321"/>
                <a:gd name="connsiteX9" fmla="*/ 35 w 38895"/>
                <a:gd name="connsiteY9" fmla="*/ 0 h 50321"/>
                <a:gd name="connsiteX10" fmla="*/ 6587 w 38895"/>
                <a:gd name="connsiteY10" fmla="*/ 0 h 50321"/>
                <a:gd name="connsiteX11" fmla="*/ 6587 w 38895"/>
                <a:gd name="connsiteY11" fmla="*/ 28575 h 50321"/>
                <a:gd name="connsiteX12" fmla="*/ 7727 w 38895"/>
                <a:gd name="connsiteY12" fmla="*/ 38100 h 50321"/>
                <a:gd name="connsiteX13" fmla="*/ 11905 w 38895"/>
                <a:gd name="connsiteY13" fmla="*/ 42863 h 50321"/>
                <a:gd name="connsiteX14" fmla="*/ 19026 w 38895"/>
                <a:gd name="connsiteY14" fmla="*/ 44482 h 50321"/>
                <a:gd name="connsiteX15" fmla="*/ 29281 w 38895"/>
                <a:gd name="connsiteY15" fmla="*/ 41243 h 50321"/>
                <a:gd name="connsiteX16" fmla="*/ 32320 w 38895"/>
                <a:gd name="connsiteY16" fmla="*/ 28575 h 50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895" h="50321">
                  <a:moveTo>
                    <a:pt x="32320" y="0"/>
                  </a:moveTo>
                  <a:lnTo>
                    <a:pt x="38871" y="0"/>
                  </a:lnTo>
                  <a:lnTo>
                    <a:pt x="38871" y="28575"/>
                  </a:lnTo>
                  <a:cubicBezTo>
                    <a:pt x="39023" y="32583"/>
                    <a:pt x="38444" y="36586"/>
                    <a:pt x="37162" y="40386"/>
                  </a:cubicBezTo>
                  <a:cubicBezTo>
                    <a:pt x="36032" y="43406"/>
                    <a:pt x="33877" y="45933"/>
                    <a:pt x="31085" y="47530"/>
                  </a:cubicBezTo>
                  <a:cubicBezTo>
                    <a:pt x="27600" y="49545"/>
                    <a:pt x="23612" y="50505"/>
                    <a:pt x="19596" y="50292"/>
                  </a:cubicBezTo>
                  <a:cubicBezTo>
                    <a:pt x="15655" y="50463"/>
                    <a:pt x="11743" y="49644"/>
                    <a:pt x="8201" y="47911"/>
                  </a:cubicBezTo>
                  <a:cubicBezTo>
                    <a:pt x="5353" y="46416"/>
                    <a:pt x="3131" y="43950"/>
                    <a:pt x="1934" y="40957"/>
                  </a:cubicBezTo>
                  <a:cubicBezTo>
                    <a:pt x="482" y="36999"/>
                    <a:pt x="-164" y="32789"/>
                    <a:pt x="35" y="28575"/>
                  </a:cubicBezTo>
                  <a:lnTo>
                    <a:pt x="35" y="0"/>
                  </a:lnTo>
                  <a:lnTo>
                    <a:pt x="6587" y="0"/>
                  </a:lnTo>
                  <a:lnTo>
                    <a:pt x="6587" y="28575"/>
                  </a:lnTo>
                  <a:cubicBezTo>
                    <a:pt x="6426" y="31792"/>
                    <a:pt x="6815" y="35012"/>
                    <a:pt x="7727" y="38100"/>
                  </a:cubicBezTo>
                  <a:cubicBezTo>
                    <a:pt x="8534" y="40119"/>
                    <a:pt x="10015" y="41800"/>
                    <a:pt x="11905" y="42863"/>
                  </a:cubicBezTo>
                  <a:cubicBezTo>
                    <a:pt x="14108" y="43998"/>
                    <a:pt x="16557" y="44555"/>
                    <a:pt x="19026" y="44482"/>
                  </a:cubicBezTo>
                  <a:cubicBezTo>
                    <a:pt x="22739" y="44852"/>
                    <a:pt x="26451" y="43682"/>
                    <a:pt x="29281" y="41243"/>
                  </a:cubicBezTo>
                  <a:cubicBezTo>
                    <a:pt x="31750" y="37510"/>
                    <a:pt x="32823" y="33025"/>
                    <a:pt x="32320" y="28575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任意形状 49"/>
            <p:cNvSpPr/>
            <p:nvPr/>
          </p:nvSpPr>
          <p:spPr>
            <a:xfrm>
              <a:off x="6861703" y="846766"/>
              <a:ext cx="28832" cy="36871"/>
            </a:xfrm>
            <a:custGeom>
              <a:avLst/>
              <a:gdLst>
                <a:gd name="connsiteX0" fmla="*/ 0 w 28832"/>
                <a:gd name="connsiteY0" fmla="*/ 36776 h 36871"/>
                <a:gd name="connsiteX1" fmla="*/ 0 w 28832"/>
                <a:gd name="connsiteY1" fmla="*/ 772 h 36871"/>
                <a:gd name="connsiteX2" fmla="*/ 5412 w 28832"/>
                <a:gd name="connsiteY2" fmla="*/ 772 h 36871"/>
                <a:gd name="connsiteX3" fmla="*/ 5412 w 28832"/>
                <a:gd name="connsiteY3" fmla="*/ 5915 h 36871"/>
                <a:gd name="connsiteX4" fmla="*/ 16807 w 28832"/>
                <a:gd name="connsiteY4" fmla="*/ 10 h 36871"/>
                <a:gd name="connsiteX5" fmla="*/ 22789 w 28832"/>
                <a:gd name="connsiteY5" fmla="*/ 1153 h 36871"/>
                <a:gd name="connsiteX6" fmla="*/ 26872 w 28832"/>
                <a:gd name="connsiteY6" fmla="*/ 4201 h 36871"/>
                <a:gd name="connsiteX7" fmla="*/ 28676 w 28832"/>
                <a:gd name="connsiteY7" fmla="*/ 8773 h 36871"/>
                <a:gd name="connsiteX8" fmla="*/ 28676 w 28832"/>
                <a:gd name="connsiteY8" fmla="*/ 14678 h 36871"/>
                <a:gd name="connsiteX9" fmla="*/ 28676 w 28832"/>
                <a:gd name="connsiteY9" fmla="*/ 36776 h 36871"/>
                <a:gd name="connsiteX10" fmla="*/ 22599 w 28832"/>
                <a:gd name="connsiteY10" fmla="*/ 36776 h 36871"/>
                <a:gd name="connsiteX11" fmla="*/ 22599 w 28832"/>
                <a:gd name="connsiteY11" fmla="*/ 14869 h 36871"/>
                <a:gd name="connsiteX12" fmla="*/ 21934 w 28832"/>
                <a:gd name="connsiteY12" fmla="*/ 9344 h 36871"/>
                <a:gd name="connsiteX13" fmla="*/ 19370 w 28832"/>
                <a:gd name="connsiteY13" fmla="*/ 6392 h 36871"/>
                <a:gd name="connsiteX14" fmla="*/ 15193 w 28832"/>
                <a:gd name="connsiteY14" fmla="*/ 5249 h 36871"/>
                <a:gd name="connsiteX15" fmla="*/ 8451 w 28832"/>
                <a:gd name="connsiteY15" fmla="*/ 7725 h 36871"/>
                <a:gd name="connsiteX16" fmla="*/ 5697 w 28832"/>
                <a:gd name="connsiteY16" fmla="*/ 17250 h 36871"/>
                <a:gd name="connsiteX17" fmla="*/ 5697 w 28832"/>
                <a:gd name="connsiteY17" fmla="*/ 36872 h 3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32" h="36871">
                  <a:moveTo>
                    <a:pt x="0" y="36776"/>
                  </a:moveTo>
                  <a:lnTo>
                    <a:pt x="0" y="772"/>
                  </a:lnTo>
                  <a:lnTo>
                    <a:pt x="5412" y="772"/>
                  </a:lnTo>
                  <a:lnTo>
                    <a:pt x="5412" y="5915"/>
                  </a:lnTo>
                  <a:cubicBezTo>
                    <a:pt x="7910" y="2075"/>
                    <a:pt x="12239" y="-167"/>
                    <a:pt x="16807" y="10"/>
                  </a:cubicBezTo>
                  <a:cubicBezTo>
                    <a:pt x="18858" y="-16"/>
                    <a:pt x="20890" y="374"/>
                    <a:pt x="22789" y="1153"/>
                  </a:cubicBezTo>
                  <a:cubicBezTo>
                    <a:pt x="24403" y="1778"/>
                    <a:pt x="25808" y="2831"/>
                    <a:pt x="26872" y="4201"/>
                  </a:cubicBezTo>
                  <a:cubicBezTo>
                    <a:pt x="27793" y="5577"/>
                    <a:pt x="28410" y="7136"/>
                    <a:pt x="28676" y="8773"/>
                  </a:cubicBezTo>
                  <a:cubicBezTo>
                    <a:pt x="28885" y="10736"/>
                    <a:pt x="28885" y="12715"/>
                    <a:pt x="28676" y="14678"/>
                  </a:cubicBezTo>
                  <a:lnTo>
                    <a:pt x="28676" y="36776"/>
                  </a:lnTo>
                  <a:lnTo>
                    <a:pt x="22599" y="36776"/>
                  </a:lnTo>
                  <a:lnTo>
                    <a:pt x="22599" y="14869"/>
                  </a:lnTo>
                  <a:cubicBezTo>
                    <a:pt x="22694" y="13003"/>
                    <a:pt x="22466" y="11134"/>
                    <a:pt x="21934" y="9344"/>
                  </a:cubicBezTo>
                  <a:cubicBezTo>
                    <a:pt x="21440" y="8096"/>
                    <a:pt x="20538" y="7054"/>
                    <a:pt x="19370" y="6392"/>
                  </a:cubicBezTo>
                  <a:cubicBezTo>
                    <a:pt x="18127" y="5602"/>
                    <a:pt x="16664" y="5204"/>
                    <a:pt x="15193" y="5249"/>
                  </a:cubicBezTo>
                  <a:cubicBezTo>
                    <a:pt x="12714" y="5206"/>
                    <a:pt x="10312" y="6089"/>
                    <a:pt x="8451" y="7725"/>
                  </a:cubicBezTo>
                  <a:cubicBezTo>
                    <a:pt x="6219" y="10360"/>
                    <a:pt x="5213" y="13826"/>
                    <a:pt x="5697" y="17250"/>
                  </a:cubicBezTo>
                  <a:lnTo>
                    <a:pt x="5697" y="36872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任意形状 50"/>
            <p:cNvSpPr/>
            <p:nvPr/>
          </p:nvSpPr>
          <p:spPr>
            <a:xfrm>
              <a:off x="6900064" y="833917"/>
              <a:ext cx="6077" cy="49625"/>
            </a:xfrm>
            <a:custGeom>
              <a:avLst/>
              <a:gdLst>
                <a:gd name="connsiteX0" fmla="*/ 0 w 6077"/>
                <a:gd name="connsiteY0" fmla="*/ 7048 h 49625"/>
                <a:gd name="connsiteX1" fmla="*/ 0 w 6077"/>
                <a:gd name="connsiteY1" fmla="*/ 0 h 49625"/>
                <a:gd name="connsiteX2" fmla="*/ 6077 w 6077"/>
                <a:gd name="connsiteY2" fmla="*/ 0 h 49625"/>
                <a:gd name="connsiteX3" fmla="*/ 6077 w 6077"/>
                <a:gd name="connsiteY3" fmla="*/ 7048 h 49625"/>
                <a:gd name="connsiteX4" fmla="*/ 0 w 6077"/>
                <a:gd name="connsiteY4" fmla="*/ 49625 h 49625"/>
                <a:gd name="connsiteX5" fmla="*/ 0 w 6077"/>
                <a:gd name="connsiteY5" fmla="*/ 13621 h 49625"/>
                <a:gd name="connsiteX6" fmla="*/ 6077 w 6077"/>
                <a:gd name="connsiteY6" fmla="*/ 13621 h 49625"/>
                <a:gd name="connsiteX7" fmla="*/ 6077 w 6077"/>
                <a:gd name="connsiteY7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7" h="49625">
                  <a:moveTo>
                    <a:pt x="0" y="7048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7048"/>
                  </a:lnTo>
                  <a:close/>
                  <a:moveTo>
                    <a:pt x="0" y="49625"/>
                  </a:moveTo>
                  <a:lnTo>
                    <a:pt x="0" y="13621"/>
                  </a:lnTo>
                  <a:lnTo>
                    <a:pt x="6077" y="13621"/>
                  </a:lnTo>
                  <a:lnTo>
                    <a:pt x="607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任意形状 51"/>
            <p:cNvSpPr/>
            <p:nvPr/>
          </p:nvSpPr>
          <p:spPr>
            <a:xfrm>
              <a:off x="6911743" y="847538"/>
              <a:ext cx="32853" cy="36004"/>
            </a:xfrm>
            <a:custGeom>
              <a:avLst/>
              <a:gdLst>
                <a:gd name="connsiteX0" fmla="*/ 13578 w 32853"/>
                <a:gd name="connsiteY0" fmla="*/ 36004 h 36004"/>
                <a:gd name="connsiteX1" fmla="*/ 0 w 32853"/>
                <a:gd name="connsiteY1" fmla="*/ 0 h 36004"/>
                <a:gd name="connsiteX2" fmla="*/ 6362 w 32853"/>
                <a:gd name="connsiteY2" fmla="*/ 0 h 36004"/>
                <a:gd name="connsiteX3" fmla="*/ 14053 w 32853"/>
                <a:gd name="connsiteY3" fmla="*/ 21526 h 36004"/>
                <a:gd name="connsiteX4" fmla="*/ 16332 w 32853"/>
                <a:gd name="connsiteY4" fmla="*/ 28765 h 36004"/>
                <a:gd name="connsiteX5" fmla="*/ 18611 w 32853"/>
                <a:gd name="connsiteY5" fmla="*/ 22003 h 36004"/>
                <a:gd name="connsiteX6" fmla="*/ 26587 w 32853"/>
                <a:gd name="connsiteY6" fmla="*/ 0 h 36004"/>
                <a:gd name="connsiteX7" fmla="*/ 32854 w 32853"/>
                <a:gd name="connsiteY7" fmla="*/ 0 h 36004"/>
                <a:gd name="connsiteX8" fmla="*/ 19276 w 32853"/>
                <a:gd name="connsiteY8" fmla="*/ 36004 h 36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53" h="36004">
                  <a:moveTo>
                    <a:pt x="13578" y="36004"/>
                  </a:moveTo>
                  <a:lnTo>
                    <a:pt x="0" y="0"/>
                  </a:lnTo>
                  <a:lnTo>
                    <a:pt x="6362" y="0"/>
                  </a:lnTo>
                  <a:lnTo>
                    <a:pt x="14053" y="21526"/>
                  </a:lnTo>
                  <a:cubicBezTo>
                    <a:pt x="14908" y="23908"/>
                    <a:pt x="15667" y="26289"/>
                    <a:pt x="16332" y="28765"/>
                  </a:cubicBezTo>
                  <a:cubicBezTo>
                    <a:pt x="16902" y="26860"/>
                    <a:pt x="17661" y="24574"/>
                    <a:pt x="18611" y="22003"/>
                  </a:cubicBezTo>
                  <a:lnTo>
                    <a:pt x="26587" y="0"/>
                  </a:lnTo>
                  <a:lnTo>
                    <a:pt x="32854" y="0"/>
                  </a:lnTo>
                  <a:lnTo>
                    <a:pt x="19276" y="36004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任意形状 52"/>
            <p:cNvSpPr/>
            <p:nvPr/>
          </p:nvSpPr>
          <p:spPr>
            <a:xfrm>
              <a:off x="6947879" y="846765"/>
              <a:ext cx="33021" cy="37558"/>
            </a:xfrm>
            <a:custGeom>
              <a:avLst/>
              <a:gdLst>
                <a:gd name="connsiteX0" fmla="*/ 26533 w 33021"/>
                <a:gd name="connsiteY0" fmla="*/ 25157 h 37558"/>
                <a:gd name="connsiteX1" fmla="*/ 32800 w 33021"/>
                <a:gd name="connsiteY1" fmla="*/ 25919 h 37558"/>
                <a:gd name="connsiteX2" fmla="*/ 27293 w 33021"/>
                <a:gd name="connsiteY2" fmla="*/ 34492 h 37558"/>
                <a:gd name="connsiteX3" fmla="*/ 17038 w 33021"/>
                <a:gd name="connsiteY3" fmla="*/ 37540 h 37558"/>
                <a:gd name="connsiteX4" fmla="*/ 4599 w 33021"/>
                <a:gd name="connsiteY4" fmla="*/ 32682 h 37558"/>
                <a:gd name="connsiteX5" fmla="*/ 42 w 33021"/>
                <a:gd name="connsiteY5" fmla="*/ 19061 h 37558"/>
                <a:gd name="connsiteX6" fmla="*/ 4694 w 33021"/>
                <a:gd name="connsiteY6" fmla="*/ 4964 h 37558"/>
                <a:gd name="connsiteX7" fmla="*/ 16753 w 33021"/>
                <a:gd name="connsiteY7" fmla="*/ 11 h 37558"/>
                <a:gd name="connsiteX8" fmla="*/ 28528 w 33021"/>
                <a:gd name="connsiteY8" fmla="*/ 4869 h 37558"/>
                <a:gd name="connsiteX9" fmla="*/ 32990 w 33021"/>
                <a:gd name="connsiteY9" fmla="*/ 18680 h 37558"/>
                <a:gd name="connsiteX10" fmla="*/ 32990 w 33021"/>
                <a:gd name="connsiteY10" fmla="*/ 20776 h 37558"/>
                <a:gd name="connsiteX11" fmla="*/ 6309 w 33021"/>
                <a:gd name="connsiteY11" fmla="*/ 20776 h 37558"/>
                <a:gd name="connsiteX12" fmla="*/ 9632 w 33021"/>
                <a:gd name="connsiteY12" fmla="*/ 29824 h 37558"/>
                <a:gd name="connsiteX13" fmla="*/ 17133 w 33021"/>
                <a:gd name="connsiteY13" fmla="*/ 32968 h 37558"/>
                <a:gd name="connsiteX14" fmla="*/ 22830 w 33021"/>
                <a:gd name="connsiteY14" fmla="*/ 31253 h 37558"/>
                <a:gd name="connsiteX15" fmla="*/ 26533 w 33021"/>
                <a:gd name="connsiteY15" fmla="*/ 25157 h 37558"/>
                <a:gd name="connsiteX16" fmla="*/ 6593 w 33021"/>
                <a:gd name="connsiteY16" fmla="*/ 15632 h 37558"/>
                <a:gd name="connsiteX17" fmla="*/ 26629 w 33021"/>
                <a:gd name="connsiteY17" fmla="*/ 15632 h 37558"/>
                <a:gd name="connsiteX18" fmla="*/ 24350 w 33021"/>
                <a:gd name="connsiteY18" fmla="*/ 8774 h 37558"/>
                <a:gd name="connsiteX19" fmla="*/ 16848 w 33021"/>
                <a:gd name="connsiteY19" fmla="*/ 5250 h 37558"/>
                <a:gd name="connsiteX20" fmla="*/ 9822 w 33021"/>
                <a:gd name="connsiteY20" fmla="*/ 8107 h 37558"/>
                <a:gd name="connsiteX21" fmla="*/ 6593 w 33021"/>
                <a:gd name="connsiteY21" fmla="*/ 15346 h 3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021" h="37558">
                  <a:moveTo>
                    <a:pt x="26533" y="25157"/>
                  </a:moveTo>
                  <a:lnTo>
                    <a:pt x="32800" y="25919"/>
                  </a:lnTo>
                  <a:cubicBezTo>
                    <a:pt x="32050" y="29349"/>
                    <a:pt x="30094" y="32392"/>
                    <a:pt x="27293" y="34492"/>
                  </a:cubicBezTo>
                  <a:cubicBezTo>
                    <a:pt x="24302" y="36614"/>
                    <a:pt x="20694" y="37685"/>
                    <a:pt x="17038" y="37540"/>
                  </a:cubicBezTo>
                  <a:cubicBezTo>
                    <a:pt x="12395" y="37760"/>
                    <a:pt x="7875" y="35995"/>
                    <a:pt x="4599" y="32682"/>
                  </a:cubicBezTo>
                  <a:cubicBezTo>
                    <a:pt x="1361" y="28913"/>
                    <a:pt x="-272" y="24024"/>
                    <a:pt x="42" y="19061"/>
                  </a:cubicBezTo>
                  <a:cubicBezTo>
                    <a:pt x="-291" y="13935"/>
                    <a:pt x="1380" y="8881"/>
                    <a:pt x="4694" y="4964"/>
                  </a:cubicBezTo>
                  <a:cubicBezTo>
                    <a:pt x="7818" y="1646"/>
                    <a:pt x="12205" y="-160"/>
                    <a:pt x="16753" y="11"/>
                  </a:cubicBezTo>
                  <a:cubicBezTo>
                    <a:pt x="21188" y="-126"/>
                    <a:pt x="25470" y="1641"/>
                    <a:pt x="28528" y="4869"/>
                  </a:cubicBezTo>
                  <a:cubicBezTo>
                    <a:pt x="31680" y="8754"/>
                    <a:pt x="33266" y="13680"/>
                    <a:pt x="32990" y="18680"/>
                  </a:cubicBezTo>
                  <a:lnTo>
                    <a:pt x="32990" y="20776"/>
                  </a:lnTo>
                  <a:lnTo>
                    <a:pt x="6309" y="20776"/>
                  </a:lnTo>
                  <a:cubicBezTo>
                    <a:pt x="6271" y="24099"/>
                    <a:pt x="7457" y="27320"/>
                    <a:pt x="9632" y="29824"/>
                  </a:cubicBezTo>
                  <a:cubicBezTo>
                    <a:pt x="11540" y="31948"/>
                    <a:pt x="14294" y="33101"/>
                    <a:pt x="17133" y="32968"/>
                  </a:cubicBezTo>
                  <a:cubicBezTo>
                    <a:pt x="19165" y="33023"/>
                    <a:pt x="21159" y="32422"/>
                    <a:pt x="22830" y="31253"/>
                  </a:cubicBezTo>
                  <a:cubicBezTo>
                    <a:pt x="24682" y="29670"/>
                    <a:pt x="25983" y="27534"/>
                    <a:pt x="26533" y="25157"/>
                  </a:cubicBezTo>
                  <a:close/>
                  <a:moveTo>
                    <a:pt x="6593" y="15632"/>
                  </a:moveTo>
                  <a:lnTo>
                    <a:pt x="26629" y="15632"/>
                  </a:lnTo>
                  <a:cubicBezTo>
                    <a:pt x="26552" y="13173"/>
                    <a:pt x="25755" y="10790"/>
                    <a:pt x="24350" y="8774"/>
                  </a:cubicBezTo>
                  <a:cubicBezTo>
                    <a:pt x="22517" y="6510"/>
                    <a:pt x="19754" y="5211"/>
                    <a:pt x="16848" y="5250"/>
                  </a:cubicBezTo>
                  <a:cubicBezTo>
                    <a:pt x="14209" y="5182"/>
                    <a:pt x="11664" y="6218"/>
                    <a:pt x="9822" y="8107"/>
                  </a:cubicBezTo>
                  <a:cubicBezTo>
                    <a:pt x="7932" y="10066"/>
                    <a:pt x="6793" y="12628"/>
                    <a:pt x="6593" y="15346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任意形状 53"/>
            <p:cNvSpPr/>
            <p:nvPr/>
          </p:nvSpPr>
          <p:spPr>
            <a:xfrm>
              <a:off x="6988560" y="847248"/>
              <a:ext cx="18990" cy="36294"/>
            </a:xfrm>
            <a:custGeom>
              <a:avLst/>
              <a:gdLst>
                <a:gd name="connsiteX0" fmla="*/ 0 w 18990"/>
                <a:gd name="connsiteY0" fmla="*/ 36295 h 36294"/>
                <a:gd name="connsiteX1" fmla="*/ 0 w 18990"/>
                <a:gd name="connsiteY1" fmla="*/ 290 h 36294"/>
                <a:gd name="connsiteX2" fmla="*/ 5412 w 18990"/>
                <a:gd name="connsiteY2" fmla="*/ 290 h 36294"/>
                <a:gd name="connsiteX3" fmla="*/ 5412 w 18990"/>
                <a:gd name="connsiteY3" fmla="*/ 5815 h 36294"/>
                <a:gd name="connsiteX4" fmla="*/ 9495 w 18990"/>
                <a:gd name="connsiteY4" fmla="*/ 1243 h 36294"/>
                <a:gd name="connsiteX5" fmla="*/ 13388 w 18990"/>
                <a:gd name="connsiteY5" fmla="*/ 4 h 36294"/>
                <a:gd name="connsiteX6" fmla="*/ 18991 w 18990"/>
                <a:gd name="connsiteY6" fmla="*/ 1243 h 36294"/>
                <a:gd name="connsiteX7" fmla="*/ 16902 w 18990"/>
                <a:gd name="connsiteY7" fmla="*/ 6862 h 36294"/>
                <a:gd name="connsiteX8" fmla="*/ 12439 w 18990"/>
                <a:gd name="connsiteY8" fmla="*/ 5529 h 36294"/>
                <a:gd name="connsiteX9" fmla="*/ 8831 w 18990"/>
                <a:gd name="connsiteY9" fmla="*/ 6767 h 36294"/>
                <a:gd name="connsiteX10" fmla="*/ 6552 w 18990"/>
                <a:gd name="connsiteY10" fmla="*/ 10101 h 36294"/>
                <a:gd name="connsiteX11" fmla="*/ 5602 w 18990"/>
                <a:gd name="connsiteY11" fmla="*/ 17149 h 36294"/>
                <a:gd name="connsiteX12" fmla="*/ 5602 w 18990"/>
                <a:gd name="connsiteY12" fmla="*/ 36199 h 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990" h="36294">
                  <a:moveTo>
                    <a:pt x="0" y="36295"/>
                  </a:moveTo>
                  <a:lnTo>
                    <a:pt x="0" y="290"/>
                  </a:lnTo>
                  <a:lnTo>
                    <a:pt x="5412" y="290"/>
                  </a:lnTo>
                  <a:lnTo>
                    <a:pt x="5412" y="5815"/>
                  </a:lnTo>
                  <a:cubicBezTo>
                    <a:pt x="6447" y="4026"/>
                    <a:pt x="7834" y="2470"/>
                    <a:pt x="9495" y="1243"/>
                  </a:cubicBezTo>
                  <a:cubicBezTo>
                    <a:pt x="10625" y="412"/>
                    <a:pt x="11993" y="-23"/>
                    <a:pt x="13388" y="4"/>
                  </a:cubicBezTo>
                  <a:cubicBezTo>
                    <a:pt x="15325" y="-49"/>
                    <a:pt x="17253" y="377"/>
                    <a:pt x="18991" y="1243"/>
                  </a:cubicBezTo>
                  <a:lnTo>
                    <a:pt x="16902" y="6862"/>
                  </a:lnTo>
                  <a:cubicBezTo>
                    <a:pt x="15544" y="6053"/>
                    <a:pt x="14015" y="5595"/>
                    <a:pt x="12439" y="5529"/>
                  </a:cubicBezTo>
                  <a:cubicBezTo>
                    <a:pt x="11128" y="5498"/>
                    <a:pt x="9847" y="5937"/>
                    <a:pt x="8831" y="6767"/>
                  </a:cubicBezTo>
                  <a:cubicBezTo>
                    <a:pt x="7739" y="7611"/>
                    <a:pt x="6941" y="8777"/>
                    <a:pt x="6552" y="10101"/>
                  </a:cubicBezTo>
                  <a:cubicBezTo>
                    <a:pt x="5878" y="12388"/>
                    <a:pt x="5555" y="14765"/>
                    <a:pt x="5602" y="17149"/>
                  </a:cubicBezTo>
                  <a:lnTo>
                    <a:pt x="5602" y="36199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任意形状 54"/>
            <p:cNvSpPr/>
            <p:nvPr/>
          </p:nvSpPr>
          <p:spPr>
            <a:xfrm>
              <a:off x="7008880" y="846771"/>
              <a:ext cx="29437" cy="37570"/>
            </a:xfrm>
            <a:custGeom>
              <a:avLst/>
              <a:gdLst>
                <a:gd name="connsiteX0" fmla="*/ 0 w 29437"/>
                <a:gd name="connsiteY0" fmla="*/ 26008 h 37570"/>
                <a:gd name="connsiteX1" fmla="*/ 5982 w 29437"/>
                <a:gd name="connsiteY1" fmla="*/ 25055 h 37570"/>
                <a:gd name="connsiteX2" fmla="*/ 8831 w 29437"/>
                <a:gd name="connsiteY2" fmla="*/ 30580 h 37570"/>
                <a:gd name="connsiteX3" fmla="*/ 15287 w 29437"/>
                <a:gd name="connsiteY3" fmla="*/ 32485 h 37570"/>
                <a:gd name="connsiteX4" fmla="*/ 21459 w 29437"/>
                <a:gd name="connsiteY4" fmla="*/ 30866 h 37570"/>
                <a:gd name="connsiteX5" fmla="*/ 23548 w 29437"/>
                <a:gd name="connsiteY5" fmla="*/ 26770 h 37570"/>
                <a:gd name="connsiteX6" fmla="*/ 21744 w 29437"/>
                <a:gd name="connsiteY6" fmla="*/ 23531 h 37570"/>
                <a:gd name="connsiteX7" fmla="*/ 15477 w 29437"/>
                <a:gd name="connsiteY7" fmla="*/ 21531 h 37570"/>
                <a:gd name="connsiteX8" fmla="*/ 5982 w 29437"/>
                <a:gd name="connsiteY8" fmla="*/ 18578 h 37570"/>
                <a:gd name="connsiteX9" fmla="*/ 2089 w 29437"/>
                <a:gd name="connsiteY9" fmla="*/ 15149 h 37570"/>
                <a:gd name="connsiteX10" fmla="*/ 760 w 29437"/>
                <a:gd name="connsiteY10" fmla="*/ 10387 h 37570"/>
                <a:gd name="connsiteX11" fmla="*/ 1804 w 29437"/>
                <a:gd name="connsiteY11" fmla="*/ 5910 h 37570"/>
                <a:gd name="connsiteX12" fmla="*/ 4843 w 29437"/>
                <a:gd name="connsiteY12" fmla="*/ 2481 h 37570"/>
                <a:gd name="connsiteX13" fmla="*/ 8641 w 29437"/>
                <a:gd name="connsiteY13" fmla="*/ 767 h 37570"/>
                <a:gd name="connsiteX14" fmla="*/ 13958 w 29437"/>
                <a:gd name="connsiteY14" fmla="*/ 5 h 37570"/>
                <a:gd name="connsiteX15" fmla="*/ 21364 w 29437"/>
                <a:gd name="connsiteY15" fmla="*/ 1243 h 37570"/>
                <a:gd name="connsiteX16" fmla="*/ 26017 w 29437"/>
                <a:gd name="connsiteY16" fmla="*/ 4481 h 37570"/>
                <a:gd name="connsiteX17" fmla="*/ 28106 w 29437"/>
                <a:gd name="connsiteY17" fmla="*/ 10101 h 37570"/>
                <a:gd name="connsiteX18" fmla="*/ 22219 w 29437"/>
                <a:gd name="connsiteY18" fmla="*/ 10863 h 37570"/>
                <a:gd name="connsiteX19" fmla="*/ 19845 w 29437"/>
                <a:gd name="connsiteY19" fmla="*/ 6577 h 37570"/>
                <a:gd name="connsiteX20" fmla="*/ 14338 w 29437"/>
                <a:gd name="connsiteY20" fmla="*/ 4958 h 37570"/>
                <a:gd name="connsiteX21" fmla="*/ 8356 w 29437"/>
                <a:gd name="connsiteY21" fmla="*/ 6386 h 37570"/>
                <a:gd name="connsiteX22" fmla="*/ 6647 w 29437"/>
                <a:gd name="connsiteY22" fmla="*/ 9625 h 37570"/>
                <a:gd name="connsiteX23" fmla="*/ 7311 w 29437"/>
                <a:gd name="connsiteY23" fmla="*/ 11720 h 37570"/>
                <a:gd name="connsiteX24" fmla="*/ 9685 w 29437"/>
                <a:gd name="connsiteY24" fmla="*/ 13435 h 37570"/>
                <a:gd name="connsiteX25" fmla="*/ 15003 w 29437"/>
                <a:gd name="connsiteY25" fmla="*/ 14959 h 37570"/>
                <a:gd name="connsiteX26" fmla="*/ 24023 w 29437"/>
                <a:gd name="connsiteY26" fmla="*/ 17721 h 37570"/>
                <a:gd name="connsiteX27" fmla="*/ 28011 w 29437"/>
                <a:gd name="connsiteY27" fmla="*/ 20960 h 37570"/>
                <a:gd name="connsiteX28" fmla="*/ 29436 w 29437"/>
                <a:gd name="connsiteY28" fmla="*/ 26198 h 37570"/>
                <a:gd name="connsiteX29" fmla="*/ 27726 w 29437"/>
                <a:gd name="connsiteY29" fmla="*/ 31913 h 37570"/>
                <a:gd name="connsiteX30" fmla="*/ 22599 w 29437"/>
                <a:gd name="connsiteY30" fmla="*/ 36104 h 37570"/>
                <a:gd name="connsiteX31" fmla="*/ 15003 w 29437"/>
                <a:gd name="connsiteY31" fmla="*/ 37533 h 37570"/>
                <a:gd name="connsiteX32" fmla="*/ 4368 w 29437"/>
                <a:gd name="connsiteY32" fmla="*/ 34676 h 37570"/>
                <a:gd name="connsiteX33" fmla="*/ 0 w 29437"/>
                <a:gd name="connsiteY33" fmla="*/ 26008 h 37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9437" h="37570">
                  <a:moveTo>
                    <a:pt x="0" y="26008"/>
                  </a:moveTo>
                  <a:lnTo>
                    <a:pt x="5982" y="25055"/>
                  </a:lnTo>
                  <a:cubicBezTo>
                    <a:pt x="6219" y="27187"/>
                    <a:pt x="7235" y="29155"/>
                    <a:pt x="8831" y="30580"/>
                  </a:cubicBezTo>
                  <a:cubicBezTo>
                    <a:pt x="10682" y="31985"/>
                    <a:pt x="12980" y="32662"/>
                    <a:pt x="15287" y="32485"/>
                  </a:cubicBezTo>
                  <a:cubicBezTo>
                    <a:pt x="17471" y="32675"/>
                    <a:pt x="19646" y="32103"/>
                    <a:pt x="21459" y="30866"/>
                  </a:cubicBezTo>
                  <a:cubicBezTo>
                    <a:pt x="22770" y="29917"/>
                    <a:pt x="23548" y="28393"/>
                    <a:pt x="23548" y="26770"/>
                  </a:cubicBezTo>
                  <a:cubicBezTo>
                    <a:pt x="23510" y="25459"/>
                    <a:pt x="22836" y="24249"/>
                    <a:pt x="21744" y="23531"/>
                  </a:cubicBezTo>
                  <a:cubicBezTo>
                    <a:pt x="19741" y="22625"/>
                    <a:pt x="17633" y="21953"/>
                    <a:pt x="15477" y="21531"/>
                  </a:cubicBezTo>
                  <a:cubicBezTo>
                    <a:pt x="12230" y="20833"/>
                    <a:pt x="9049" y="19845"/>
                    <a:pt x="5982" y="18578"/>
                  </a:cubicBezTo>
                  <a:cubicBezTo>
                    <a:pt x="4396" y="17819"/>
                    <a:pt x="3048" y="16632"/>
                    <a:pt x="2089" y="15149"/>
                  </a:cubicBezTo>
                  <a:cubicBezTo>
                    <a:pt x="1177" y="13732"/>
                    <a:pt x="712" y="12073"/>
                    <a:pt x="760" y="10387"/>
                  </a:cubicBezTo>
                  <a:cubicBezTo>
                    <a:pt x="741" y="8831"/>
                    <a:pt x="1092" y="7294"/>
                    <a:pt x="1804" y="5910"/>
                  </a:cubicBezTo>
                  <a:cubicBezTo>
                    <a:pt x="2583" y="4576"/>
                    <a:pt x="3608" y="3410"/>
                    <a:pt x="4843" y="2481"/>
                  </a:cubicBezTo>
                  <a:cubicBezTo>
                    <a:pt x="6011" y="1708"/>
                    <a:pt x="7292" y="1129"/>
                    <a:pt x="8641" y="767"/>
                  </a:cubicBezTo>
                  <a:cubicBezTo>
                    <a:pt x="10359" y="222"/>
                    <a:pt x="12154" y="-35"/>
                    <a:pt x="13958" y="5"/>
                  </a:cubicBezTo>
                  <a:cubicBezTo>
                    <a:pt x="16484" y="-50"/>
                    <a:pt x="18991" y="370"/>
                    <a:pt x="21364" y="1243"/>
                  </a:cubicBezTo>
                  <a:cubicBezTo>
                    <a:pt x="23188" y="1858"/>
                    <a:pt x="24802" y="2981"/>
                    <a:pt x="26017" y="4481"/>
                  </a:cubicBezTo>
                  <a:cubicBezTo>
                    <a:pt x="27157" y="6158"/>
                    <a:pt x="27869" y="8087"/>
                    <a:pt x="28106" y="10101"/>
                  </a:cubicBezTo>
                  <a:lnTo>
                    <a:pt x="22219" y="10863"/>
                  </a:lnTo>
                  <a:cubicBezTo>
                    <a:pt x="22020" y="9177"/>
                    <a:pt x="21165" y="7638"/>
                    <a:pt x="19845" y="6577"/>
                  </a:cubicBezTo>
                  <a:cubicBezTo>
                    <a:pt x="18250" y="5423"/>
                    <a:pt x="16303" y="4852"/>
                    <a:pt x="14338" y="4958"/>
                  </a:cubicBezTo>
                  <a:cubicBezTo>
                    <a:pt x="12239" y="4755"/>
                    <a:pt x="10141" y="5258"/>
                    <a:pt x="8356" y="6386"/>
                  </a:cubicBezTo>
                  <a:cubicBezTo>
                    <a:pt x="7311" y="7136"/>
                    <a:pt x="6675" y="8336"/>
                    <a:pt x="6647" y="9625"/>
                  </a:cubicBezTo>
                  <a:cubicBezTo>
                    <a:pt x="6618" y="10380"/>
                    <a:pt x="6856" y="11121"/>
                    <a:pt x="7311" y="11720"/>
                  </a:cubicBezTo>
                  <a:cubicBezTo>
                    <a:pt x="7967" y="12461"/>
                    <a:pt x="8774" y="13047"/>
                    <a:pt x="9685" y="13435"/>
                  </a:cubicBezTo>
                  <a:lnTo>
                    <a:pt x="15003" y="14959"/>
                  </a:lnTo>
                  <a:cubicBezTo>
                    <a:pt x="18060" y="15717"/>
                    <a:pt x="21070" y="16639"/>
                    <a:pt x="24023" y="17721"/>
                  </a:cubicBezTo>
                  <a:cubicBezTo>
                    <a:pt x="25628" y="18413"/>
                    <a:pt x="27005" y="19534"/>
                    <a:pt x="28011" y="20960"/>
                  </a:cubicBezTo>
                  <a:cubicBezTo>
                    <a:pt x="28980" y="22530"/>
                    <a:pt x="29474" y="24351"/>
                    <a:pt x="29436" y="26198"/>
                  </a:cubicBezTo>
                  <a:cubicBezTo>
                    <a:pt x="29426" y="28228"/>
                    <a:pt x="28828" y="30212"/>
                    <a:pt x="27726" y="31913"/>
                  </a:cubicBezTo>
                  <a:cubicBezTo>
                    <a:pt x="26426" y="33749"/>
                    <a:pt x="24650" y="35198"/>
                    <a:pt x="22599" y="36104"/>
                  </a:cubicBezTo>
                  <a:cubicBezTo>
                    <a:pt x="20187" y="37098"/>
                    <a:pt x="17604" y="37585"/>
                    <a:pt x="15003" y="37533"/>
                  </a:cubicBezTo>
                  <a:cubicBezTo>
                    <a:pt x="11243" y="37784"/>
                    <a:pt x="7501" y="36779"/>
                    <a:pt x="4368" y="34676"/>
                  </a:cubicBezTo>
                  <a:cubicBezTo>
                    <a:pt x="1928" y="32402"/>
                    <a:pt x="380" y="29327"/>
                    <a:pt x="0" y="26008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任意形状 55"/>
            <p:cNvSpPr/>
            <p:nvPr/>
          </p:nvSpPr>
          <p:spPr>
            <a:xfrm>
              <a:off x="7045532" y="833917"/>
              <a:ext cx="6077" cy="49625"/>
            </a:xfrm>
            <a:custGeom>
              <a:avLst/>
              <a:gdLst>
                <a:gd name="connsiteX0" fmla="*/ 0 w 6077"/>
                <a:gd name="connsiteY0" fmla="*/ 7048 h 49625"/>
                <a:gd name="connsiteX1" fmla="*/ 0 w 6077"/>
                <a:gd name="connsiteY1" fmla="*/ 0 h 49625"/>
                <a:gd name="connsiteX2" fmla="*/ 6077 w 6077"/>
                <a:gd name="connsiteY2" fmla="*/ 0 h 49625"/>
                <a:gd name="connsiteX3" fmla="*/ 6077 w 6077"/>
                <a:gd name="connsiteY3" fmla="*/ 7048 h 49625"/>
                <a:gd name="connsiteX4" fmla="*/ 0 w 6077"/>
                <a:gd name="connsiteY4" fmla="*/ 49625 h 49625"/>
                <a:gd name="connsiteX5" fmla="*/ 0 w 6077"/>
                <a:gd name="connsiteY5" fmla="*/ 13621 h 49625"/>
                <a:gd name="connsiteX6" fmla="*/ 6077 w 6077"/>
                <a:gd name="connsiteY6" fmla="*/ 13621 h 49625"/>
                <a:gd name="connsiteX7" fmla="*/ 6077 w 6077"/>
                <a:gd name="connsiteY7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7" h="49625">
                  <a:moveTo>
                    <a:pt x="0" y="7048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7048"/>
                  </a:lnTo>
                  <a:close/>
                  <a:moveTo>
                    <a:pt x="0" y="49625"/>
                  </a:moveTo>
                  <a:lnTo>
                    <a:pt x="0" y="13621"/>
                  </a:lnTo>
                  <a:lnTo>
                    <a:pt x="6077" y="13621"/>
                  </a:lnTo>
                  <a:lnTo>
                    <a:pt x="607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任意形状 56"/>
            <p:cNvSpPr/>
            <p:nvPr/>
          </p:nvSpPr>
          <p:spPr>
            <a:xfrm>
              <a:off x="7057496" y="835346"/>
              <a:ext cx="17471" cy="48231"/>
            </a:xfrm>
            <a:custGeom>
              <a:avLst/>
              <a:gdLst>
                <a:gd name="connsiteX0" fmla="*/ 16522 w 17471"/>
                <a:gd name="connsiteY0" fmla="*/ 42672 h 48231"/>
                <a:gd name="connsiteX1" fmla="*/ 17472 w 17471"/>
                <a:gd name="connsiteY1" fmla="*/ 48101 h 48231"/>
                <a:gd name="connsiteX2" fmla="*/ 12819 w 17471"/>
                <a:gd name="connsiteY2" fmla="*/ 48101 h 48231"/>
                <a:gd name="connsiteX3" fmla="*/ 7691 w 17471"/>
                <a:gd name="connsiteY3" fmla="*/ 47054 h 48231"/>
                <a:gd name="connsiteX4" fmla="*/ 5128 w 17471"/>
                <a:gd name="connsiteY4" fmla="*/ 44387 h 48231"/>
                <a:gd name="connsiteX5" fmla="*/ 4463 w 17471"/>
                <a:gd name="connsiteY5" fmla="*/ 37148 h 48231"/>
                <a:gd name="connsiteX6" fmla="*/ 4463 w 17471"/>
                <a:gd name="connsiteY6" fmla="*/ 16955 h 48231"/>
                <a:gd name="connsiteX7" fmla="*/ 0 w 17471"/>
                <a:gd name="connsiteY7" fmla="*/ 16955 h 48231"/>
                <a:gd name="connsiteX8" fmla="*/ 0 w 17471"/>
                <a:gd name="connsiteY8" fmla="*/ 12192 h 48231"/>
                <a:gd name="connsiteX9" fmla="*/ 4463 w 17471"/>
                <a:gd name="connsiteY9" fmla="*/ 12192 h 48231"/>
                <a:gd name="connsiteX10" fmla="*/ 4463 w 17471"/>
                <a:gd name="connsiteY10" fmla="*/ 3620 h 48231"/>
                <a:gd name="connsiteX11" fmla="*/ 10445 w 17471"/>
                <a:gd name="connsiteY11" fmla="*/ 0 h 48231"/>
                <a:gd name="connsiteX12" fmla="*/ 10445 w 17471"/>
                <a:gd name="connsiteY12" fmla="*/ 12192 h 48231"/>
                <a:gd name="connsiteX13" fmla="*/ 16522 w 17471"/>
                <a:gd name="connsiteY13" fmla="*/ 12192 h 48231"/>
                <a:gd name="connsiteX14" fmla="*/ 16522 w 17471"/>
                <a:gd name="connsiteY14" fmla="*/ 16955 h 48231"/>
                <a:gd name="connsiteX15" fmla="*/ 10445 w 17471"/>
                <a:gd name="connsiteY15" fmla="*/ 16955 h 48231"/>
                <a:gd name="connsiteX16" fmla="*/ 10445 w 17471"/>
                <a:gd name="connsiteY16" fmla="*/ 38005 h 48231"/>
                <a:gd name="connsiteX17" fmla="*/ 10445 w 17471"/>
                <a:gd name="connsiteY17" fmla="*/ 41339 h 48231"/>
                <a:gd name="connsiteX18" fmla="*/ 11489 w 17471"/>
                <a:gd name="connsiteY18" fmla="*/ 42482 h 48231"/>
                <a:gd name="connsiteX19" fmla="*/ 13578 w 17471"/>
                <a:gd name="connsiteY19" fmla="*/ 42958 h 48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471" h="48231">
                  <a:moveTo>
                    <a:pt x="16522" y="42672"/>
                  </a:moveTo>
                  <a:lnTo>
                    <a:pt x="17472" y="48101"/>
                  </a:lnTo>
                  <a:cubicBezTo>
                    <a:pt x="15924" y="48275"/>
                    <a:pt x="14366" y="48275"/>
                    <a:pt x="12819" y="48101"/>
                  </a:cubicBezTo>
                  <a:cubicBezTo>
                    <a:pt x="11043" y="48240"/>
                    <a:pt x="9267" y="47877"/>
                    <a:pt x="7691" y="47054"/>
                  </a:cubicBezTo>
                  <a:cubicBezTo>
                    <a:pt x="6590" y="46443"/>
                    <a:pt x="5697" y="45513"/>
                    <a:pt x="5128" y="44387"/>
                  </a:cubicBezTo>
                  <a:cubicBezTo>
                    <a:pt x="4539" y="42022"/>
                    <a:pt x="4311" y="39580"/>
                    <a:pt x="4463" y="37148"/>
                  </a:cubicBezTo>
                  <a:lnTo>
                    <a:pt x="4463" y="16955"/>
                  </a:lnTo>
                  <a:lnTo>
                    <a:pt x="0" y="16955"/>
                  </a:lnTo>
                  <a:lnTo>
                    <a:pt x="0" y="12192"/>
                  </a:lnTo>
                  <a:lnTo>
                    <a:pt x="4463" y="12192"/>
                  </a:lnTo>
                  <a:lnTo>
                    <a:pt x="4463" y="3620"/>
                  </a:lnTo>
                  <a:lnTo>
                    <a:pt x="10445" y="0"/>
                  </a:lnTo>
                  <a:lnTo>
                    <a:pt x="10445" y="12192"/>
                  </a:lnTo>
                  <a:lnTo>
                    <a:pt x="16522" y="12192"/>
                  </a:lnTo>
                  <a:lnTo>
                    <a:pt x="16522" y="16955"/>
                  </a:lnTo>
                  <a:lnTo>
                    <a:pt x="10445" y="16955"/>
                  </a:lnTo>
                  <a:lnTo>
                    <a:pt x="10445" y="38005"/>
                  </a:lnTo>
                  <a:cubicBezTo>
                    <a:pt x="10284" y="39111"/>
                    <a:pt x="10284" y="40233"/>
                    <a:pt x="10445" y="41339"/>
                  </a:cubicBezTo>
                  <a:cubicBezTo>
                    <a:pt x="10692" y="41803"/>
                    <a:pt x="11053" y="42198"/>
                    <a:pt x="11489" y="42482"/>
                  </a:cubicBezTo>
                  <a:cubicBezTo>
                    <a:pt x="12135" y="42804"/>
                    <a:pt x="12857" y="42967"/>
                    <a:pt x="13578" y="42958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任意形状 57"/>
            <p:cNvSpPr/>
            <p:nvPr/>
          </p:nvSpPr>
          <p:spPr>
            <a:xfrm>
              <a:off x="7076962" y="847062"/>
              <a:ext cx="32758" cy="50619"/>
            </a:xfrm>
            <a:custGeom>
              <a:avLst/>
              <a:gdLst>
                <a:gd name="connsiteX0" fmla="*/ 3133 w 32758"/>
                <a:gd name="connsiteY0" fmla="*/ 50292 h 50619"/>
                <a:gd name="connsiteX1" fmla="*/ 2469 w 32758"/>
                <a:gd name="connsiteY1" fmla="*/ 44577 h 50619"/>
                <a:gd name="connsiteX2" fmla="*/ 5887 w 32758"/>
                <a:gd name="connsiteY2" fmla="*/ 44577 h 50619"/>
                <a:gd name="connsiteX3" fmla="*/ 9210 w 32758"/>
                <a:gd name="connsiteY3" fmla="*/ 43910 h 50619"/>
                <a:gd name="connsiteX4" fmla="*/ 11205 w 32758"/>
                <a:gd name="connsiteY4" fmla="*/ 42005 h 50619"/>
                <a:gd name="connsiteX5" fmla="*/ 13009 w 32758"/>
                <a:gd name="connsiteY5" fmla="*/ 37529 h 50619"/>
                <a:gd name="connsiteX6" fmla="*/ 13578 w 32758"/>
                <a:gd name="connsiteY6" fmla="*/ 36005 h 50619"/>
                <a:gd name="connsiteX7" fmla="*/ 0 w 32758"/>
                <a:gd name="connsiteY7" fmla="*/ 0 h 50619"/>
                <a:gd name="connsiteX8" fmla="*/ 6552 w 32758"/>
                <a:gd name="connsiteY8" fmla="*/ 0 h 50619"/>
                <a:gd name="connsiteX9" fmla="*/ 13958 w 32758"/>
                <a:gd name="connsiteY9" fmla="*/ 20860 h 50619"/>
                <a:gd name="connsiteX10" fmla="*/ 16522 w 32758"/>
                <a:gd name="connsiteY10" fmla="*/ 29147 h 50619"/>
                <a:gd name="connsiteX11" fmla="*/ 19086 w 32758"/>
                <a:gd name="connsiteY11" fmla="*/ 20955 h 50619"/>
                <a:gd name="connsiteX12" fmla="*/ 26682 w 32758"/>
                <a:gd name="connsiteY12" fmla="*/ 0 h 50619"/>
                <a:gd name="connsiteX13" fmla="*/ 32759 w 32758"/>
                <a:gd name="connsiteY13" fmla="*/ 0 h 50619"/>
                <a:gd name="connsiteX14" fmla="*/ 19181 w 32758"/>
                <a:gd name="connsiteY14" fmla="*/ 36576 h 50619"/>
                <a:gd name="connsiteX15" fmla="*/ 15762 w 32758"/>
                <a:gd name="connsiteY15" fmla="*/ 44672 h 50619"/>
                <a:gd name="connsiteX16" fmla="*/ 12059 w 32758"/>
                <a:gd name="connsiteY16" fmla="*/ 49149 h 50619"/>
                <a:gd name="connsiteX17" fmla="*/ 7027 w 32758"/>
                <a:gd name="connsiteY17" fmla="*/ 50578 h 50619"/>
                <a:gd name="connsiteX18" fmla="*/ 3133 w 32758"/>
                <a:gd name="connsiteY18" fmla="*/ 50292 h 50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758" h="50619">
                  <a:moveTo>
                    <a:pt x="3133" y="50292"/>
                  </a:moveTo>
                  <a:lnTo>
                    <a:pt x="2469" y="44577"/>
                  </a:lnTo>
                  <a:cubicBezTo>
                    <a:pt x="3608" y="44691"/>
                    <a:pt x="4748" y="44691"/>
                    <a:pt x="5887" y="44577"/>
                  </a:cubicBezTo>
                  <a:cubicBezTo>
                    <a:pt x="7036" y="44647"/>
                    <a:pt x="8176" y="44417"/>
                    <a:pt x="9210" y="43910"/>
                  </a:cubicBezTo>
                  <a:cubicBezTo>
                    <a:pt x="10027" y="43459"/>
                    <a:pt x="10711" y="42803"/>
                    <a:pt x="11205" y="42005"/>
                  </a:cubicBezTo>
                  <a:cubicBezTo>
                    <a:pt x="11926" y="40564"/>
                    <a:pt x="12524" y="39067"/>
                    <a:pt x="13009" y="37529"/>
                  </a:cubicBezTo>
                  <a:cubicBezTo>
                    <a:pt x="13161" y="37007"/>
                    <a:pt x="13350" y="36498"/>
                    <a:pt x="13578" y="36005"/>
                  </a:cubicBezTo>
                  <a:lnTo>
                    <a:pt x="0" y="0"/>
                  </a:lnTo>
                  <a:lnTo>
                    <a:pt x="6552" y="0"/>
                  </a:lnTo>
                  <a:lnTo>
                    <a:pt x="13958" y="20860"/>
                  </a:lnTo>
                  <a:cubicBezTo>
                    <a:pt x="14908" y="23527"/>
                    <a:pt x="15762" y="26289"/>
                    <a:pt x="16522" y="29147"/>
                  </a:cubicBezTo>
                  <a:cubicBezTo>
                    <a:pt x="17234" y="26373"/>
                    <a:pt x="18089" y="23638"/>
                    <a:pt x="19086" y="20955"/>
                  </a:cubicBezTo>
                  <a:lnTo>
                    <a:pt x="26682" y="0"/>
                  </a:lnTo>
                  <a:lnTo>
                    <a:pt x="32759" y="0"/>
                  </a:lnTo>
                  <a:lnTo>
                    <a:pt x="19181" y="36576"/>
                  </a:lnTo>
                  <a:cubicBezTo>
                    <a:pt x="17661" y="40481"/>
                    <a:pt x="16522" y="43244"/>
                    <a:pt x="15762" y="44672"/>
                  </a:cubicBezTo>
                  <a:cubicBezTo>
                    <a:pt x="14879" y="46427"/>
                    <a:pt x="13616" y="47957"/>
                    <a:pt x="12059" y="49149"/>
                  </a:cubicBezTo>
                  <a:cubicBezTo>
                    <a:pt x="10568" y="50130"/>
                    <a:pt x="8812" y="50628"/>
                    <a:pt x="7027" y="50578"/>
                  </a:cubicBezTo>
                  <a:cubicBezTo>
                    <a:pt x="5726" y="50684"/>
                    <a:pt x="4406" y="50587"/>
                    <a:pt x="3133" y="5029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任意形状 58"/>
            <p:cNvSpPr/>
            <p:nvPr/>
          </p:nvSpPr>
          <p:spPr>
            <a:xfrm>
              <a:off x="5214928" y="900021"/>
              <a:ext cx="23833" cy="31432"/>
            </a:xfrm>
            <a:custGeom>
              <a:avLst/>
              <a:gdLst>
                <a:gd name="connsiteX0" fmla="*/ 15952 w 23833"/>
                <a:gd name="connsiteY0" fmla="*/ 31432 h 31432"/>
                <a:gd name="connsiteX1" fmla="*/ 15952 w 23833"/>
                <a:gd name="connsiteY1" fmla="*/ 31432 h 31432"/>
                <a:gd name="connsiteX2" fmla="*/ 9021 w 23833"/>
                <a:gd name="connsiteY2" fmla="*/ 28003 h 31432"/>
                <a:gd name="connsiteX3" fmla="*/ 0 w 23833"/>
                <a:gd name="connsiteY3" fmla="*/ 24670 h 31432"/>
                <a:gd name="connsiteX4" fmla="*/ 0 w 23833"/>
                <a:gd name="connsiteY4" fmla="*/ 24670 h 31432"/>
                <a:gd name="connsiteX5" fmla="*/ 570 w 23833"/>
                <a:gd name="connsiteY5" fmla="*/ 23431 h 31432"/>
                <a:gd name="connsiteX6" fmla="*/ 570 w 23833"/>
                <a:gd name="connsiteY6" fmla="*/ 23431 h 31432"/>
                <a:gd name="connsiteX7" fmla="*/ 2754 w 23833"/>
                <a:gd name="connsiteY7" fmla="*/ 24098 h 31432"/>
                <a:gd name="connsiteX8" fmla="*/ 5127 w 23833"/>
                <a:gd name="connsiteY8" fmla="*/ 24860 h 31432"/>
                <a:gd name="connsiteX9" fmla="*/ 6077 w 23833"/>
                <a:gd name="connsiteY9" fmla="*/ 24289 h 31432"/>
                <a:gd name="connsiteX10" fmla="*/ 10065 w 23833"/>
                <a:gd name="connsiteY10" fmla="*/ 16669 h 31432"/>
                <a:gd name="connsiteX11" fmla="*/ 12344 w 23833"/>
                <a:gd name="connsiteY11" fmla="*/ 11525 h 31432"/>
                <a:gd name="connsiteX12" fmla="*/ 14908 w 23833"/>
                <a:gd name="connsiteY12" fmla="*/ 5620 h 31432"/>
                <a:gd name="connsiteX13" fmla="*/ 15572 w 23833"/>
                <a:gd name="connsiteY13" fmla="*/ 4096 h 31432"/>
                <a:gd name="connsiteX14" fmla="*/ 15572 w 23833"/>
                <a:gd name="connsiteY14" fmla="*/ 2857 h 31432"/>
                <a:gd name="connsiteX15" fmla="*/ 8451 w 23833"/>
                <a:gd name="connsiteY15" fmla="*/ 2857 h 31432"/>
                <a:gd name="connsiteX16" fmla="*/ 8451 w 23833"/>
                <a:gd name="connsiteY16" fmla="*/ 2857 h 31432"/>
                <a:gd name="connsiteX17" fmla="*/ 9116 w 23833"/>
                <a:gd name="connsiteY17" fmla="*/ 0 h 31432"/>
                <a:gd name="connsiteX18" fmla="*/ 9116 w 23833"/>
                <a:gd name="connsiteY18" fmla="*/ 0 h 31432"/>
                <a:gd name="connsiteX19" fmla="*/ 23833 w 23833"/>
                <a:gd name="connsiteY19" fmla="*/ 1429 h 31432"/>
                <a:gd name="connsiteX20" fmla="*/ 23833 w 23833"/>
                <a:gd name="connsiteY20" fmla="*/ 2000 h 31432"/>
                <a:gd name="connsiteX21" fmla="*/ 21934 w 23833"/>
                <a:gd name="connsiteY21" fmla="*/ 5429 h 31432"/>
                <a:gd name="connsiteX22" fmla="*/ 19655 w 23833"/>
                <a:gd name="connsiteY22" fmla="*/ 10287 h 31432"/>
                <a:gd name="connsiteX23" fmla="*/ 15952 w 23833"/>
                <a:gd name="connsiteY23" fmla="*/ 18383 h 31432"/>
                <a:gd name="connsiteX24" fmla="*/ 11964 w 23833"/>
                <a:gd name="connsiteY24" fmla="*/ 27908 h 31432"/>
                <a:gd name="connsiteX25" fmla="*/ 11964 w 23833"/>
                <a:gd name="connsiteY25" fmla="*/ 28766 h 31432"/>
                <a:gd name="connsiteX26" fmla="*/ 15667 w 23833"/>
                <a:gd name="connsiteY26" fmla="*/ 30956 h 31432"/>
                <a:gd name="connsiteX27" fmla="*/ 15667 w 23833"/>
                <a:gd name="connsiteY27" fmla="*/ 30956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833" h="31432">
                  <a:moveTo>
                    <a:pt x="15952" y="31432"/>
                  </a:moveTo>
                  <a:lnTo>
                    <a:pt x="15952" y="31432"/>
                  </a:lnTo>
                  <a:cubicBezTo>
                    <a:pt x="14053" y="30385"/>
                    <a:pt x="11774" y="29337"/>
                    <a:pt x="9021" y="28003"/>
                  </a:cubicBezTo>
                  <a:lnTo>
                    <a:pt x="0" y="24670"/>
                  </a:lnTo>
                  <a:lnTo>
                    <a:pt x="0" y="24670"/>
                  </a:lnTo>
                  <a:lnTo>
                    <a:pt x="570" y="23431"/>
                  </a:lnTo>
                  <a:lnTo>
                    <a:pt x="570" y="23431"/>
                  </a:lnTo>
                  <a:lnTo>
                    <a:pt x="2754" y="24098"/>
                  </a:lnTo>
                  <a:lnTo>
                    <a:pt x="5127" y="24860"/>
                  </a:lnTo>
                  <a:cubicBezTo>
                    <a:pt x="5127" y="24860"/>
                    <a:pt x="5697" y="24860"/>
                    <a:pt x="6077" y="24289"/>
                  </a:cubicBezTo>
                  <a:cubicBezTo>
                    <a:pt x="7689" y="21908"/>
                    <a:pt x="9027" y="19352"/>
                    <a:pt x="10065" y="16669"/>
                  </a:cubicBezTo>
                  <a:lnTo>
                    <a:pt x="12344" y="11525"/>
                  </a:lnTo>
                  <a:lnTo>
                    <a:pt x="14908" y="5620"/>
                  </a:lnTo>
                  <a:lnTo>
                    <a:pt x="15572" y="4096"/>
                  </a:lnTo>
                  <a:cubicBezTo>
                    <a:pt x="15572" y="3334"/>
                    <a:pt x="15572" y="2953"/>
                    <a:pt x="15572" y="2857"/>
                  </a:cubicBezTo>
                  <a:lnTo>
                    <a:pt x="8451" y="2857"/>
                  </a:lnTo>
                  <a:lnTo>
                    <a:pt x="8451" y="2857"/>
                  </a:lnTo>
                  <a:cubicBezTo>
                    <a:pt x="8451" y="2000"/>
                    <a:pt x="8926" y="1143"/>
                    <a:pt x="9116" y="0"/>
                  </a:cubicBezTo>
                  <a:lnTo>
                    <a:pt x="9116" y="0"/>
                  </a:lnTo>
                  <a:cubicBezTo>
                    <a:pt x="13994" y="725"/>
                    <a:pt x="18906" y="1202"/>
                    <a:pt x="23833" y="1429"/>
                  </a:cubicBezTo>
                  <a:lnTo>
                    <a:pt x="23833" y="2000"/>
                  </a:lnTo>
                  <a:cubicBezTo>
                    <a:pt x="23359" y="2762"/>
                    <a:pt x="22789" y="3905"/>
                    <a:pt x="21934" y="5429"/>
                  </a:cubicBezTo>
                  <a:lnTo>
                    <a:pt x="19655" y="10287"/>
                  </a:lnTo>
                  <a:lnTo>
                    <a:pt x="15952" y="18383"/>
                  </a:lnTo>
                  <a:cubicBezTo>
                    <a:pt x="14409" y="21464"/>
                    <a:pt x="13077" y="24647"/>
                    <a:pt x="11964" y="27908"/>
                  </a:cubicBezTo>
                  <a:cubicBezTo>
                    <a:pt x="11828" y="28178"/>
                    <a:pt x="11828" y="28496"/>
                    <a:pt x="11964" y="28766"/>
                  </a:cubicBezTo>
                  <a:cubicBezTo>
                    <a:pt x="13112" y="29634"/>
                    <a:pt x="14354" y="30369"/>
                    <a:pt x="15667" y="30956"/>
                  </a:cubicBezTo>
                  <a:lnTo>
                    <a:pt x="15667" y="30956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任意形状 59"/>
            <p:cNvSpPr/>
            <p:nvPr/>
          </p:nvSpPr>
          <p:spPr>
            <a:xfrm>
              <a:off x="5270627" y="913502"/>
              <a:ext cx="23101" cy="31978"/>
            </a:xfrm>
            <a:custGeom>
              <a:avLst/>
              <a:gdLst>
                <a:gd name="connsiteX0" fmla="*/ 22542 w 23101"/>
                <a:gd name="connsiteY0" fmla="*/ 22809 h 31978"/>
                <a:gd name="connsiteX1" fmla="*/ 20928 w 23101"/>
                <a:gd name="connsiteY1" fmla="*/ 27381 h 31978"/>
                <a:gd name="connsiteX2" fmla="*/ 13617 w 23101"/>
                <a:gd name="connsiteY2" fmla="*/ 31763 h 31978"/>
                <a:gd name="connsiteX3" fmla="*/ 9059 w 23101"/>
                <a:gd name="connsiteY3" fmla="*/ 31763 h 31978"/>
                <a:gd name="connsiteX4" fmla="*/ 893 w 23101"/>
                <a:gd name="connsiteY4" fmla="*/ 26714 h 31978"/>
                <a:gd name="connsiteX5" fmla="*/ 133 w 23101"/>
                <a:gd name="connsiteY5" fmla="*/ 22047 h 31978"/>
                <a:gd name="connsiteX6" fmla="*/ 3267 w 23101"/>
                <a:gd name="connsiteY6" fmla="*/ 16808 h 31978"/>
                <a:gd name="connsiteX7" fmla="*/ 7065 w 23101"/>
                <a:gd name="connsiteY7" fmla="*/ 15189 h 31978"/>
                <a:gd name="connsiteX8" fmla="*/ 2982 w 23101"/>
                <a:gd name="connsiteY8" fmla="*/ 7283 h 31978"/>
                <a:gd name="connsiteX9" fmla="*/ 9344 w 23101"/>
                <a:gd name="connsiteY9" fmla="*/ 330 h 31978"/>
                <a:gd name="connsiteX10" fmla="*/ 14756 w 23101"/>
                <a:gd name="connsiteY10" fmla="*/ 330 h 31978"/>
                <a:gd name="connsiteX11" fmla="*/ 21308 w 23101"/>
                <a:gd name="connsiteY11" fmla="*/ 3188 h 31978"/>
                <a:gd name="connsiteX12" fmla="*/ 23017 w 23101"/>
                <a:gd name="connsiteY12" fmla="*/ 8331 h 31978"/>
                <a:gd name="connsiteX13" fmla="*/ 17320 w 23101"/>
                <a:gd name="connsiteY13" fmla="*/ 14332 h 31978"/>
                <a:gd name="connsiteX14" fmla="*/ 21878 w 23101"/>
                <a:gd name="connsiteY14" fmla="*/ 18237 h 31978"/>
                <a:gd name="connsiteX15" fmla="*/ 22542 w 23101"/>
                <a:gd name="connsiteY15" fmla="*/ 22809 h 31978"/>
                <a:gd name="connsiteX16" fmla="*/ 16655 w 23101"/>
                <a:gd name="connsiteY16" fmla="*/ 24619 h 31978"/>
                <a:gd name="connsiteX17" fmla="*/ 13997 w 23101"/>
                <a:gd name="connsiteY17" fmla="*/ 19285 h 31978"/>
                <a:gd name="connsiteX18" fmla="*/ 9819 w 23101"/>
                <a:gd name="connsiteY18" fmla="*/ 16713 h 31978"/>
                <a:gd name="connsiteX19" fmla="*/ 9154 w 23101"/>
                <a:gd name="connsiteY19" fmla="*/ 16713 h 31978"/>
                <a:gd name="connsiteX20" fmla="*/ 4786 w 23101"/>
                <a:gd name="connsiteY20" fmla="*/ 22428 h 31978"/>
                <a:gd name="connsiteX21" fmla="*/ 4786 w 23101"/>
                <a:gd name="connsiteY21" fmla="*/ 25952 h 31978"/>
                <a:gd name="connsiteX22" fmla="*/ 9914 w 23101"/>
                <a:gd name="connsiteY22" fmla="*/ 29762 h 31978"/>
                <a:gd name="connsiteX23" fmla="*/ 14186 w 23101"/>
                <a:gd name="connsiteY23" fmla="*/ 28715 h 31978"/>
                <a:gd name="connsiteX24" fmla="*/ 16655 w 23101"/>
                <a:gd name="connsiteY24" fmla="*/ 24619 h 31978"/>
                <a:gd name="connsiteX25" fmla="*/ 18269 w 23101"/>
                <a:gd name="connsiteY25" fmla="*/ 8045 h 31978"/>
                <a:gd name="connsiteX26" fmla="*/ 17320 w 23101"/>
                <a:gd name="connsiteY26" fmla="*/ 4235 h 31978"/>
                <a:gd name="connsiteX27" fmla="*/ 13522 w 23101"/>
                <a:gd name="connsiteY27" fmla="*/ 2330 h 31978"/>
                <a:gd name="connsiteX28" fmla="*/ 9724 w 23101"/>
                <a:gd name="connsiteY28" fmla="*/ 3188 h 31978"/>
                <a:gd name="connsiteX29" fmla="*/ 8109 w 23101"/>
                <a:gd name="connsiteY29" fmla="*/ 5950 h 31978"/>
                <a:gd name="connsiteX30" fmla="*/ 9249 w 23101"/>
                <a:gd name="connsiteY30" fmla="*/ 9284 h 31978"/>
                <a:gd name="connsiteX31" fmla="*/ 11623 w 23101"/>
                <a:gd name="connsiteY31" fmla="*/ 11093 h 31978"/>
                <a:gd name="connsiteX32" fmla="*/ 13237 w 23101"/>
                <a:gd name="connsiteY32" fmla="*/ 12046 h 31978"/>
                <a:gd name="connsiteX33" fmla="*/ 14566 w 23101"/>
                <a:gd name="connsiteY33" fmla="*/ 12808 h 31978"/>
                <a:gd name="connsiteX34" fmla="*/ 18269 w 23101"/>
                <a:gd name="connsiteY34" fmla="*/ 8045 h 31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3101" h="31978">
                  <a:moveTo>
                    <a:pt x="22542" y="22809"/>
                  </a:moveTo>
                  <a:cubicBezTo>
                    <a:pt x="22383" y="24442"/>
                    <a:pt x="21828" y="26011"/>
                    <a:pt x="20928" y="27381"/>
                  </a:cubicBezTo>
                  <a:cubicBezTo>
                    <a:pt x="19175" y="29766"/>
                    <a:pt x="16541" y="31344"/>
                    <a:pt x="13617" y="31763"/>
                  </a:cubicBezTo>
                  <a:cubicBezTo>
                    <a:pt x="12111" y="32051"/>
                    <a:pt x="10565" y="32051"/>
                    <a:pt x="9059" y="31763"/>
                  </a:cubicBezTo>
                  <a:cubicBezTo>
                    <a:pt x="5672" y="31540"/>
                    <a:pt x="2614" y="29649"/>
                    <a:pt x="893" y="26714"/>
                  </a:cubicBezTo>
                  <a:cubicBezTo>
                    <a:pt x="80" y="25304"/>
                    <a:pt x="-190" y="23643"/>
                    <a:pt x="133" y="22047"/>
                  </a:cubicBezTo>
                  <a:cubicBezTo>
                    <a:pt x="330" y="19913"/>
                    <a:pt x="1483" y="17987"/>
                    <a:pt x="3267" y="16808"/>
                  </a:cubicBezTo>
                  <a:cubicBezTo>
                    <a:pt x="4477" y="16143"/>
                    <a:pt x="5749" y="15601"/>
                    <a:pt x="7065" y="15189"/>
                  </a:cubicBezTo>
                  <a:cubicBezTo>
                    <a:pt x="4232" y="13627"/>
                    <a:pt x="2620" y="10505"/>
                    <a:pt x="2982" y="7283"/>
                  </a:cubicBezTo>
                  <a:cubicBezTo>
                    <a:pt x="3424" y="3850"/>
                    <a:pt x="5971" y="1066"/>
                    <a:pt x="9344" y="330"/>
                  </a:cubicBezTo>
                  <a:cubicBezTo>
                    <a:pt x="11121" y="-110"/>
                    <a:pt x="12979" y="-110"/>
                    <a:pt x="14756" y="330"/>
                  </a:cubicBezTo>
                  <a:cubicBezTo>
                    <a:pt x="17196" y="526"/>
                    <a:pt x="19501" y="1531"/>
                    <a:pt x="21308" y="3188"/>
                  </a:cubicBezTo>
                  <a:cubicBezTo>
                    <a:pt x="22704" y="4505"/>
                    <a:pt x="23346" y="6437"/>
                    <a:pt x="23017" y="8331"/>
                  </a:cubicBezTo>
                  <a:cubicBezTo>
                    <a:pt x="22420" y="11260"/>
                    <a:pt x="20207" y="13591"/>
                    <a:pt x="17320" y="14332"/>
                  </a:cubicBezTo>
                  <a:cubicBezTo>
                    <a:pt x="19165" y="15194"/>
                    <a:pt x="20740" y="16544"/>
                    <a:pt x="21878" y="18237"/>
                  </a:cubicBezTo>
                  <a:cubicBezTo>
                    <a:pt x="22527" y="19667"/>
                    <a:pt x="22757" y="21253"/>
                    <a:pt x="22542" y="22809"/>
                  </a:cubicBezTo>
                  <a:close/>
                  <a:moveTo>
                    <a:pt x="16655" y="24619"/>
                  </a:moveTo>
                  <a:cubicBezTo>
                    <a:pt x="16935" y="22463"/>
                    <a:pt x="15883" y="20353"/>
                    <a:pt x="13997" y="19285"/>
                  </a:cubicBezTo>
                  <a:cubicBezTo>
                    <a:pt x="12762" y="18428"/>
                    <a:pt x="11338" y="17570"/>
                    <a:pt x="9819" y="16713"/>
                  </a:cubicBezTo>
                  <a:lnTo>
                    <a:pt x="9154" y="16713"/>
                  </a:lnTo>
                  <a:cubicBezTo>
                    <a:pt x="6802" y="17721"/>
                    <a:pt x="5145" y="19888"/>
                    <a:pt x="4786" y="22428"/>
                  </a:cubicBezTo>
                  <a:cubicBezTo>
                    <a:pt x="4435" y="23577"/>
                    <a:pt x="4435" y="24804"/>
                    <a:pt x="4786" y="25952"/>
                  </a:cubicBezTo>
                  <a:cubicBezTo>
                    <a:pt x="5706" y="28040"/>
                    <a:pt x="7655" y="29487"/>
                    <a:pt x="9914" y="29762"/>
                  </a:cubicBezTo>
                  <a:cubicBezTo>
                    <a:pt x="11419" y="29960"/>
                    <a:pt x="12943" y="29587"/>
                    <a:pt x="14186" y="28715"/>
                  </a:cubicBezTo>
                  <a:cubicBezTo>
                    <a:pt x="15558" y="27769"/>
                    <a:pt x="16457" y="26276"/>
                    <a:pt x="16655" y="24619"/>
                  </a:cubicBezTo>
                  <a:close/>
                  <a:moveTo>
                    <a:pt x="18269" y="8045"/>
                  </a:moveTo>
                  <a:cubicBezTo>
                    <a:pt x="18514" y="6697"/>
                    <a:pt x="18168" y="5309"/>
                    <a:pt x="17320" y="4235"/>
                  </a:cubicBezTo>
                  <a:cubicBezTo>
                    <a:pt x="16324" y="3163"/>
                    <a:pt x="14975" y="2486"/>
                    <a:pt x="13522" y="2330"/>
                  </a:cubicBezTo>
                  <a:cubicBezTo>
                    <a:pt x="12192" y="2082"/>
                    <a:pt x="10819" y="2392"/>
                    <a:pt x="9724" y="3188"/>
                  </a:cubicBezTo>
                  <a:cubicBezTo>
                    <a:pt x="8825" y="3843"/>
                    <a:pt x="8240" y="4844"/>
                    <a:pt x="8109" y="5950"/>
                  </a:cubicBezTo>
                  <a:cubicBezTo>
                    <a:pt x="7982" y="7175"/>
                    <a:pt x="8399" y="8394"/>
                    <a:pt x="9249" y="9284"/>
                  </a:cubicBezTo>
                  <a:cubicBezTo>
                    <a:pt x="9973" y="9970"/>
                    <a:pt x="10769" y="10577"/>
                    <a:pt x="11623" y="11093"/>
                  </a:cubicBezTo>
                  <a:lnTo>
                    <a:pt x="13237" y="12046"/>
                  </a:lnTo>
                  <a:lnTo>
                    <a:pt x="14566" y="12808"/>
                  </a:lnTo>
                  <a:cubicBezTo>
                    <a:pt x="16604" y="12058"/>
                    <a:pt x="18041" y="10211"/>
                    <a:pt x="18269" y="8045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任意形状 60"/>
            <p:cNvSpPr/>
            <p:nvPr/>
          </p:nvSpPr>
          <p:spPr>
            <a:xfrm>
              <a:off x="5323551" y="913157"/>
              <a:ext cx="23079" cy="33059"/>
            </a:xfrm>
            <a:custGeom>
              <a:avLst/>
              <a:gdLst>
                <a:gd name="connsiteX0" fmla="*/ 22792 w 23079"/>
                <a:gd name="connsiteY0" fmla="*/ 11533 h 33059"/>
                <a:gd name="connsiteX1" fmla="*/ 21843 w 23079"/>
                <a:gd name="connsiteY1" fmla="*/ 21820 h 33059"/>
                <a:gd name="connsiteX2" fmla="*/ 16051 w 23079"/>
                <a:gd name="connsiteY2" fmla="*/ 29250 h 33059"/>
                <a:gd name="connsiteX3" fmla="*/ 7030 w 23079"/>
                <a:gd name="connsiteY3" fmla="*/ 33060 h 33059"/>
                <a:gd name="connsiteX4" fmla="*/ 4846 w 23079"/>
                <a:gd name="connsiteY4" fmla="*/ 31917 h 33059"/>
                <a:gd name="connsiteX5" fmla="*/ 5321 w 23079"/>
                <a:gd name="connsiteY5" fmla="*/ 30964 h 33059"/>
                <a:gd name="connsiteX6" fmla="*/ 7220 w 23079"/>
                <a:gd name="connsiteY6" fmla="*/ 30964 h 33059"/>
                <a:gd name="connsiteX7" fmla="*/ 13772 w 23079"/>
                <a:gd name="connsiteY7" fmla="*/ 27345 h 33059"/>
                <a:gd name="connsiteX8" fmla="*/ 15481 w 23079"/>
                <a:gd name="connsiteY8" fmla="*/ 24201 h 33059"/>
                <a:gd name="connsiteX9" fmla="*/ 16620 w 23079"/>
                <a:gd name="connsiteY9" fmla="*/ 15819 h 33059"/>
                <a:gd name="connsiteX10" fmla="*/ 12917 w 23079"/>
                <a:gd name="connsiteY10" fmla="*/ 19534 h 33059"/>
                <a:gd name="connsiteX11" fmla="*/ 9404 w 23079"/>
                <a:gd name="connsiteY11" fmla="*/ 20582 h 33059"/>
                <a:gd name="connsiteX12" fmla="*/ 3327 w 23079"/>
                <a:gd name="connsiteY12" fmla="*/ 19153 h 33059"/>
                <a:gd name="connsiteX13" fmla="*/ 193 w 23079"/>
                <a:gd name="connsiteY13" fmla="*/ 13057 h 33059"/>
                <a:gd name="connsiteX14" fmla="*/ 3992 w 23079"/>
                <a:gd name="connsiteY14" fmla="*/ 2484 h 33059"/>
                <a:gd name="connsiteX15" fmla="*/ 9784 w 23079"/>
                <a:gd name="connsiteY15" fmla="*/ 198 h 33059"/>
                <a:gd name="connsiteX16" fmla="*/ 20134 w 23079"/>
                <a:gd name="connsiteY16" fmla="*/ 4485 h 33059"/>
                <a:gd name="connsiteX17" fmla="*/ 22792 w 23079"/>
                <a:gd name="connsiteY17" fmla="*/ 11533 h 33059"/>
                <a:gd name="connsiteX18" fmla="*/ 15956 w 23079"/>
                <a:gd name="connsiteY18" fmla="*/ 10104 h 33059"/>
                <a:gd name="connsiteX19" fmla="*/ 13772 w 23079"/>
                <a:gd name="connsiteY19" fmla="*/ 4104 h 33059"/>
                <a:gd name="connsiteX20" fmla="*/ 9784 w 23079"/>
                <a:gd name="connsiteY20" fmla="*/ 2580 h 33059"/>
                <a:gd name="connsiteX21" fmla="*/ 6270 w 23079"/>
                <a:gd name="connsiteY21" fmla="*/ 5913 h 33059"/>
                <a:gd name="connsiteX22" fmla="*/ 6270 w 23079"/>
                <a:gd name="connsiteY22" fmla="*/ 9628 h 33059"/>
                <a:gd name="connsiteX23" fmla="*/ 8454 w 23079"/>
                <a:gd name="connsiteY23" fmla="*/ 14772 h 33059"/>
                <a:gd name="connsiteX24" fmla="*/ 12347 w 23079"/>
                <a:gd name="connsiteY24" fmla="*/ 16010 h 33059"/>
                <a:gd name="connsiteX25" fmla="*/ 15956 w 23079"/>
                <a:gd name="connsiteY25" fmla="*/ 13152 h 33059"/>
                <a:gd name="connsiteX26" fmla="*/ 15956 w 23079"/>
                <a:gd name="connsiteY26" fmla="*/ 10200 h 3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079" h="33059">
                  <a:moveTo>
                    <a:pt x="22792" y="11533"/>
                  </a:moveTo>
                  <a:cubicBezTo>
                    <a:pt x="23384" y="14986"/>
                    <a:pt x="23056" y="18535"/>
                    <a:pt x="21843" y="21820"/>
                  </a:cubicBezTo>
                  <a:cubicBezTo>
                    <a:pt x="20564" y="24744"/>
                    <a:pt x="18572" y="27299"/>
                    <a:pt x="16051" y="29250"/>
                  </a:cubicBezTo>
                  <a:cubicBezTo>
                    <a:pt x="13457" y="31338"/>
                    <a:pt x="10332" y="32658"/>
                    <a:pt x="7030" y="33060"/>
                  </a:cubicBezTo>
                  <a:lnTo>
                    <a:pt x="4846" y="31917"/>
                  </a:lnTo>
                  <a:lnTo>
                    <a:pt x="5321" y="30964"/>
                  </a:lnTo>
                  <a:cubicBezTo>
                    <a:pt x="5950" y="31059"/>
                    <a:pt x="6590" y="31059"/>
                    <a:pt x="7220" y="30964"/>
                  </a:cubicBezTo>
                  <a:cubicBezTo>
                    <a:pt x="9777" y="30619"/>
                    <a:pt x="12114" y="29329"/>
                    <a:pt x="13772" y="27345"/>
                  </a:cubicBezTo>
                  <a:cubicBezTo>
                    <a:pt x="14534" y="26415"/>
                    <a:pt x="15114" y="25348"/>
                    <a:pt x="15481" y="24201"/>
                  </a:cubicBezTo>
                  <a:cubicBezTo>
                    <a:pt x="16441" y="21518"/>
                    <a:pt x="16829" y="18663"/>
                    <a:pt x="16620" y="15819"/>
                  </a:cubicBezTo>
                  <a:cubicBezTo>
                    <a:pt x="15475" y="17144"/>
                    <a:pt x="14238" y="18385"/>
                    <a:pt x="12917" y="19534"/>
                  </a:cubicBezTo>
                  <a:cubicBezTo>
                    <a:pt x="11793" y="20026"/>
                    <a:pt x="10614" y="20378"/>
                    <a:pt x="9404" y="20582"/>
                  </a:cubicBezTo>
                  <a:cubicBezTo>
                    <a:pt x="7268" y="21054"/>
                    <a:pt x="5032" y="20529"/>
                    <a:pt x="3327" y="19153"/>
                  </a:cubicBezTo>
                  <a:cubicBezTo>
                    <a:pt x="1564" y="17581"/>
                    <a:pt x="447" y="15409"/>
                    <a:pt x="193" y="13057"/>
                  </a:cubicBezTo>
                  <a:cubicBezTo>
                    <a:pt x="-555" y="9102"/>
                    <a:pt x="900" y="5051"/>
                    <a:pt x="3992" y="2484"/>
                  </a:cubicBezTo>
                  <a:cubicBezTo>
                    <a:pt x="5686" y="1219"/>
                    <a:pt x="7684" y="430"/>
                    <a:pt x="9784" y="198"/>
                  </a:cubicBezTo>
                  <a:cubicBezTo>
                    <a:pt x="13780" y="-607"/>
                    <a:pt x="17867" y="1085"/>
                    <a:pt x="20134" y="4485"/>
                  </a:cubicBezTo>
                  <a:cubicBezTo>
                    <a:pt x="21548" y="6598"/>
                    <a:pt x="22457" y="9010"/>
                    <a:pt x="22792" y="11533"/>
                  </a:cubicBezTo>
                  <a:close/>
                  <a:moveTo>
                    <a:pt x="15956" y="10104"/>
                  </a:moveTo>
                  <a:cubicBezTo>
                    <a:pt x="15828" y="7934"/>
                    <a:pt x="15068" y="5848"/>
                    <a:pt x="13772" y="4104"/>
                  </a:cubicBezTo>
                  <a:cubicBezTo>
                    <a:pt x="12821" y="2902"/>
                    <a:pt x="11291" y="2317"/>
                    <a:pt x="9784" y="2580"/>
                  </a:cubicBezTo>
                  <a:cubicBezTo>
                    <a:pt x="7967" y="2702"/>
                    <a:pt x="6494" y="4101"/>
                    <a:pt x="6270" y="5913"/>
                  </a:cubicBezTo>
                  <a:cubicBezTo>
                    <a:pt x="6027" y="7139"/>
                    <a:pt x="6027" y="8402"/>
                    <a:pt x="6270" y="9628"/>
                  </a:cubicBezTo>
                  <a:cubicBezTo>
                    <a:pt x="6469" y="11524"/>
                    <a:pt x="7230" y="13315"/>
                    <a:pt x="8454" y="14772"/>
                  </a:cubicBezTo>
                  <a:cubicBezTo>
                    <a:pt x="9449" y="15836"/>
                    <a:pt x="10923" y="16305"/>
                    <a:pt x="12347" y="16010"/>
                  </a:cubicBezTo>
                  <a:cubicBezTo>
                    <a:pt x="14054" y="15978"/>
                    <a:pt x="15529" y="14810"/>
                    <a:pt x="15956" y="13152"/>
                  </a:cubicBezTo>
                  <a:cubicBezTo>
                    <a:pt x="16189" y="12182"/>
                    <a:pt x="16189" y="11170"/>
                    <a:pt x="15956" y="1020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任意形状 61"/>
            <p:cNvSpPr/>
            <p:nvPr/>
          </p:nvSpPr>
          <p:spPr>
            <a:xfrm>
              <a:off x="5374084" y="898173"/>
              <a:ext cx="26388" cy="32783"/>
            </a:xfrm>
            <a:custGeom>
              <a:avLst/>
              <a:gdLst>
                <a:gd name="connsiteX0" fmla="*/ 25433 w 26388"/>
                <a:gd name="connsiteY0" fmla="*/ 16993 h 32783"/>
                <a:gd name="connsiteX1" fmla="*/ 26383 w 26388"/>
                <a:gd name="connsiteY1" fmla="*/ 21755 h 32783"/>
                <a:gd name="connsiteX2" fmla="*/ 22490 w 26388"/>
                <a:gd name="connsiteY2" fmla="*/ 29280 h 32783"/>
                <a:gd name="connsiteX3" fmla="*/ 18502 w 26388"/>
                <a:gd name="connsiteY3" fmla="*/ 31661 h 32783"/>
                <a:gd name="connsiteX4" fmla="*/ 9006 w 26388"/>
                <a:gd name="connsiteY4" fmla="*/ 31661 h 32783"/>
                <a:gd name="connsiteX5" fmla="*/ 5968 w 26388"/>
                <a:gd name="connsiteY5" fmla="*/ 27947 h 32783"/>
                <a:gd name="connsiteX6" fmla="*/ 5968 w 26388"/>
                <a:gd name="connsiteY6" fmla="*/ 21851 h 32783"/>
                <a:gd name="connsiteX7" fmla="*/ 8342 w 26388"/>
                <a:gd name="connsiteY7" fmla="*/ 18517 h 32783"/>
                <a:gd name="connsiteX8" fmla="*/ 840 w 26388"/>
                <a:gd name="connsiteY8" fmla="*/ 13850 h 32783"/>
                <a:gd name="connsiteX9" fmla="*/ 2645 w 26388"/>
                <a:gd name="connsiteY9" fmla="*/ 4325 h 32783"/>
                <a:gd name="connsiteX10" fmla="*/ 7012 w 26388"/>
                <a:gd name="connsiteY10" fmla="*/ 1181 h 32783"/>
                <a:gd name="connsiteX11" fmla="*/ 14134 w 26388"/>
                <a:gd name="connsiteY11" fmla="*/ 229 h 32783"/>
                <a:gd name="connsiteX12" fmla="*/ 18217 w 26388"/>
                <a:gd name="connsiteY12" fmla="*/ 3753 h 32783"/>
                <a:gd name="connsiteX13" fmla="*/ 16508 w 26388"/>
                <a:gd name="connsiteY13" fmla="*/ 11849 h 32783"/>
                <a:gd name="connsiteX14" fmla="*/ 22395 w 26388"/>
                <a:gd name="connsiteY14" fmla="*/ 12897 h 32783"/>
                <a:gd name="connsiteX15" fmla="*/ 25433 w 26388"/>
                <a:gd name="connsiteY15" fmla="*/ 16993 h 32783"/>
                <a:gd name="connsiteX16" fmla="*/ 14419 w 26388"/>
                <a:gd name="connsiteY16" fmla="*/ 6515 h 32783"/>
                <a:gd name="connsiteX17" fmla="*/ 11665 w 26388"/>
                <a:gd name="connsiteY17" fmla="*/ 3848 h 32783"/>
                <a:gd name="connsiteX18" fmla="*/ 7392 w 26388"/>
                <a:gd name="connsiteY18" fmla="*/ 3848 h 32783"/>
                <a:gd name="connsiteX19" fmla="*/ 4639 w 26388"/>
                <a:gd name="connsiteY19" fmla="*/ 6420 h 32783"/>
                <a:gd name="connsiteX20" fmla="*/ 4639 w 26388"/>
                <a:gd name="connsiteY20" fmla="*/ 9659 h 32783"/>
                <a:gd name="connsiteX21" fmla="*/ 7392 w 26388"/>
                <a:gd name="connsiteY21" fmla="*/ 11945 h 32783"/>
                <a:gd name="connsiteX22" fmla="*/ 10336 w 26388"/>
                <a:gd name="connsiteY22" fmla="*/ 11945 h 32783"/>
                <a:gd name="connsiteX23" fmla="*/ 13754 w 26388"/>
                <a:gd name="connsiteY23" fmla="*/ 11945 h 32783"/>
                <a:gd name="connsiteX24" fmla="*/ 14419 w 26388"/>
                <a:gd name="connsiteY24" fmla="*/ 6515 h 32783"/>
                <a:gd name="connsiteX25" fmla="*/ 21350 w 26388"/>
                <a:gd name="connsiteY25" fmla="*/ 21851 h 32783"/>
                <a:gd name="connsiteX26" fmla="*/ 16318 w 26388"/>
                <a:gd name="connsiteY26" fmla="*/ 18612 h 32783"/>
                <a:gd name="connsiteX27" fmla="*/ 11380 w 26388"/>
                <a:gd name="connsiteY27" fmla="*/ 18612 h 32783"/>
                <a:gd name="connsiteX28" fmla="*/ 10621 w 26388"/>
                <a:gd name="connsiteY28" fmla="*/ 18612 h 32783"/>
                <a:gd name="connsiteX29" fmla="*/ 9861 w 26388"/>
                <a:gd name="connsiteY29" fmla="*/ 25851 h 32783"/>
                <a:gd name="connsiteX30" fmla="*/ 12045 w 26388"/>
                <a:gd name="connsiteY30" fmla="*/ 28709 h 32783"/>
                <a:gd name="connsiteX31" fmla="*/ 18312 w 26388"/>
                <a:gd name="connsiteY31" fmla="*/ 29185 h 32783"/>
                <a:gd name="connsiteX32" fmla="*/ 21445 w 26388"/>
                <a:gd name="connsiteY32" fmla="*/ 26137 h 32783"/>
                <a:gd name="connsiteX33" fmla="*/ 21350 w 26388"/>
                <a:gd name="connsiteY33" fmla="*/ 21851 h 3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6388" h="32783">
                  <a:moveTo>
                    <a:pt x="25433" y="16993"/>
                  </a:moveTo>
                  <a:cubicBezTo>
                    <a:pt x="26110" y="18486"/>
                    <a:pt x="26436" y="20116"/>
                    <a:pt x="26383" y="21755"/>
                  </a:cubicBezTo>
                  <a:cubicBezTo>
                    <a:pt x="26114" y="24678"/>
                    <a:pt x="24717" y="27378"/>
                    <a:pt x="22490" y="29280"/>
                  </a:cubicBezTo>
                  <a:cubicBezTo>
                    <a:pt x="21262" y="30234"/>
                    <a:pt x="19923" y="31035"/>
                    <a:pt x="18502" y="31661"/>
                  </a:cubicBezTo>
                  <a:cubicBezTo>
                    <a:pt x="15513" y="33158"/>
                    <a:pt x="11995" y="33158"/>
                    <a:pt x="9006" y="31661"/>
                  </a:cubicBezTo>
                  <a:cubicBezTo>
                    <a:pt x="7574" y="30838"/>
                    <a:pt x="6493" y="29516"/>
                    <a:pt x="5968" y="27947"/>
                  </a:cubicBezTo>
                  <a:cubicBezTo>
                    <a:pt x="5018" y="26026"/>
                    <a:pt x="5018" y="23771"/>
                    <a:pt x="5968" y="21851"/>
                  </a:cubicBezTo>
                  <a:cubicBezTo>
                    <a:pt x="6603" y="20635"/>
                    <a:pt x="7402" y="19513"/>
                    <a:pt x="8342" y="18517"/>
                  </a:cubicBezTo>
                  <a:cubicBezTo>
                    <a:pt x="5111" y="18699"/>
                    <a:pt x="2114" y="16833"/>
                    <a:pt x="840" y="13850"/>
                  </a:cubicBezTo>
                  <a:cubicBezTo>
                    <a:pt x="-762" y="10629"/>
                    <a:pt x="-25" y="6731"/>
                    <a:pt x="2645" y="4325"/>
                  </a:cubicBezTo>
                  <a:cubicBezTo>
                    <a:pt x="3832" y="2945"/>
                    <a:pt x="5329" y="1868"/>
                    <a:pt x="7012" y="1181"/>
                  </a:cubicBezTo>
                  <a:cubicBezTo>
                    <a:pt x="9209" y="60"/>
                    <a:pt x="11721" y="-276"/>
                    <a:pt x="14134" y="229"/>
                  </a:cubicBezTo>
                  <a:cubicBezTo>
                    <a:pt x="15983" y="674"/>
                    <a:pt x="17503" y="1986"/>
                    <a:pt x="18217" y="3753"/>
                  </a:cubicBezTo>
                  <a:cubicBezTo>
                    <a:pt x="19260" y="6556"/>
                    <a:pt x="18594" y="9711"/>
                    <a:pt x="16508" y="11849"/>
                  </a:cubicBezTo>
                  <a:cubicBezTo>
                    <a:pt x="18531" y="11553"/>
                    <a:pt x="20596" y="11921"/>
                    <a:pt x="22395" y="12897"/>
                  </a:cubicBezTo>
                  <a:cubicBezTo>
                    <a:pt x="23876" y="13840"/>
                    <a:pt x="24958" y="15298"/>
                    <a:pt x="25433" y="16993"/>
                  </a:cubicBezTo>
                  <a:close/>
                  <a:moveTo>
                    <a:pt x="14419" y="6515"/>
                  </a:moveTo>
                  <a:cubicBezTo>
                    <a:pt x="13947" y="5256"/>
                    <a:pt x="12936" y="4277"/>
                    <a:pt x="11665" y="3848"/>
                  </a:cubicBezTo>
                  <a:cubicBezTo>
                    <a:pt x="10295" y="3292"/>
                    <a:pt x="8762" y="3292"/>
                    <a:pt x="7392" y="3848"/>
                  </a:cubicBezTo>
                  <a:cubicBezTo>
                    <a:pt x="6172" y="4307"/>
                    <a:pt x="5182" y="5232"/>
                    <a:pt x="4639" y="6420"/>
                  </a:cubicBezTo>
                  <a:cubicBezTo>
                    <a:pt x="4158" y="7446"/>
                    <a:pt x="4158" y="8633"/>
                    <a:pt x="4639" y="9659"/>
                  </a:cubicBezTo>
                  <a:cubicBezTo>
                    <a:pt x="5199" y="10772"/>
                    <a:pt x="6197" y="11601"/>
                    <a:pt x="7392" y="11945"/>
                  </a:cubicBezTo>
                  <a:cubicBezTo>
                    <a:pt x="8370" y="12063"/>
                    <a:pt x="9358" y="12063"/>
                    <a:pt x="10336" y="11945"/>
                  </a:cubicBezTo>
                  <a:lnTo>
                    <a:pt x="13754" y="11945"/>
                  </a:lnTo>
                  <a:cubicBezTo>
                    <a:pt x="14881" y="10365"/>
                    <a:pt x="15131" y="8321"/>
                    <a:pt x="14419" y="6515"/>
                  </a:cubicBezTo>
                  <a:close/>
                  <a:moveTo>
                    <a:pt x="21350" y="21851"/>
                  </a:moveTo>
                  <a:cubicBezTo>
                    <a:pt x="20473" y="19855"/>
                    <a:pt x="18491" y="18580"/>
                    <a:pt x="16318" y="18612"/>
                  </a:cubicBezTo>
                  <a:cubicBezTo>
                    <a:pt x="14673" y="18517"/>
                    <a:pt x="13025" y="18517"/>
                    <a:pt x="11380" y="18612"/>
                  </a:cubicBezTo>
                  <a:lnTo>
                    <a:pt x="10621" y="18612"/>
                  </a:lnTo>
                  <a:cubicBezTo>
                    <a:pt x="9126" y="20727"/>
                    <a:pt x="8837" y="23471"/>
                    <a:pt x="9861" y="25851"/>
                  </a:cubicBezTo>
                  <a:cubicBezTo>
                    <a:pt x="10301" y="26994"/>
                    <a:pt x="11058" y="27986"/>
                    <a:pt x="12045" y="28709"/>
                  </a:cubicBezTo>
                  <a:cubicBezTo>
                    <a:pt x="13891" y="30002"/>
                    <a:pt x="16293" y="30185"/>
                    <a:pt x="18312" y="29185"/>
                  </a:cubicBezTo>
                  <a:cubicBezTo>
                    <a:pt x="19749" y="28676"/>
                    <a:pt x="20895" y="27563"/>
                    <a:pt x="21445" y="26137"/>
                  </a:cubicBezTo>
                  <a:cubicBezTo>
                    <a:pt x="21980" y="24752"/>
                    <a:pt x="21946" y="23211"/>
                    <a:pt x="21350" y="21851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任意形状 62"/>
            <p:cNvSpPr/>
            <p:nvPr/>
          </p:nvSpPr>
          <p:spPr>
            <a:xfrm>
              <a:off x="5079968" y="505721"/>
              <a:ext cx="457896" cy="459164"/>
            </a:xfrm>
            <a:custGeom>
              <a:avLst/>
              <a:gdLst>
                <a:gd name="connsiteX0" fmla="*/ 139803 w 457896"/>
                <a:gd name="connsiteY0" fmla="*/ 17871 h 459164"/>
                <a:gd name="connsiteX1" fmla="*/ 67068 w 457896"/>
                <a:gd name="connsiteY1" fmla="*/ 67116 h 459164"/>
                <a:gd name="connsiteX2" fmla="*/ 67037 w 457896"/>
                <a:gd name="connsiteY2" fmla="*/ 391887 h 459164"/>
                <a:gd name="connsiteX3" fmla="*/ 228964 w 457896"/>
                <a:gd name="connsiteY3" fmla="*/ 459165 h 459164"/>
                <a:gd name="connsiteX4" fmla="*/ 457896 w 457896"/>
                <a:gd name="connsiteY4" fmla="*/ 229517 h 459164"/>
                <a:gd name="connsiteX5" fmla="*/ 390764 w 457896"/>
                <a:gd name="connsiteY5" fmla="*/ 67592 h 459164"/>
                <a:gd name="connsiteX6" fmla="*/ 139803 w 457896"/>
                <a:gd name="connsiteY6" fmla="*/ 17871 h 459164"/>
                <a:gd name="connsiteX7" fmla="*/ 142461 w 457896"/>
                <a:gd name="connsiteY7" fmla="*/ 434114 h 459164"/>
                <a:gd name="connsiteX8" fmla="*/ 72196 w 457896"/>
                <a:gd name="connsiteY8" fmla="*/ 386489 h 459164"/>
                <a:gd name="connsiteX9" fmla="*/ 25004 w 457896"/>
                <a:gd name="connsiteY9" fmla="*/ 142744 h 459164"/>
                <a:gd name="connsiteX10" fmla="*/ 315086 w 457896"/>
                <a:gd name="connsiteY10" fmla="*/ 24920 h 459164"/>
                <a:gd name="connsiteX11" fmla="*/ 385447 w 457896"/>
                <a:gd name="connsiteY11" fmla="*/ 72545 h 459164"/>
                <a:gd name="connsiteX12" fmla="*/ 432923 w 457896"/>
                <a:gd name="connsiteY12" fmla="*/ 143220 h 459164"/>
                <a:gd name="connsiteX13" fmla="*/ 314715 w 457896"/>
                <a:gd name="connsiteY13" fmla="*/ 434255 h 459164"/>
                <a:gd name="connsiteX14" fmla="*/ 142461 w 457896"/>
                <a:gd name="connsiteY14" fmla="*/ 434114 h 459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57896" h="459164">
                  <a:moveTo>
                    <a:pt x="139803" y="17871"/>
                  </a:moveTo>
                  <a:cubicBezTo>
                    <a:pt x="112637" y="29460"/>
                    <a:pt x="87944" y="46178"/>
                    <a:pt x="67068" y="67116"/>
                  </a:cubicBezTo>
                  <a:cubicBezTo>
                    <a:pt x="-22344" y="156790"/>
                    <a:pt x="-22358" y="302195"/>
                    <a:pt x="67037" y="391887"/>
                  </a:cubicBezTo>
                  <a:cubicBezTo>
                    <a:pt x="109979" y="434971"/>
                    <a:pt x="168229" y="459173"/>
                    <a:pt x="228964" y="459165"/>
                  </a:cubicBezTo>
                  <a:cubicBezTo>
                    <a:pt x="355400" y="459165"/>
                    <a:pt x="457896" y="356348"/>
                    <a:pt x="457896" y="229517"/>
                  </a:cubicBezTo>
                  <a:cubicBezTo>
                    <a:pt x="457785" y="168752"/>
                    <a:pt x="433640" y="110515"/>
                    <a:pt x="390764" y="67592"/>
                  </a:cubicBezTo>
                  <a:cubicBezTo>
                    <a:pt x="324954" y="1404"/>
                    <a:pt x="225756" y="-18249"/>
                    <a:pt x="139803" y="17871"/>
                  </a:cubicBezTo>
                  <a:close/>
                  <a:moveTo>
                    <a:pt x="142461" y="434114"/>
                  </a:moveTo>
                  <a:cubicBezTo>
                    <a:pt x="116205" y="422917"/>
                    <a:pt x="92348" y="406748"/>
                    <a:pt x="72196" y="386489"/>
                  </a:cubicBezTo>
                  <a:cubicBezTo>
                    <a:pt x="8461" y="322456"/>
                    <a:pt x="-10203" y="226053"/>
                    <a:pt x="25004" y="142744"/>
                  </a:cubicBezTo>
                  <a:cubicBezTo>
                    <a:pt x="72809" y="29992"/>
                    <a:pt x="202546" y="-22704"/>
                    <a:pt x="315086" y="24920"/>
                  </a:cubicBezTo>
                  <a:cubicBezTo>
                    <a:pt x="341407" y="36050"/>
                    <a:pt x="365307" y="52228"/>
                    <a:pt x="385447" y="72545"/>
                  </a:cubicBezTo>
                  <a:cubicBezTo>
                    <a:pt x="405646" y="92830"/>
                    <a:pt x="421764" y="116825"/>
                    <a:pt x="432923" y="143220"/>
                  </a:cubicBezTo>
                  <a:cubicBezTo>
                    <a:pt x="480398" y="256332"/>
                    <a:pt x="427474" y="386633"/>
                    <a:pt x="314715" y="434255"/>
                  </a:cubicBezTo>
                  <a:cubicBezTo>
                    <a:pt x="259630" y="457521"/>
                    <a:pt x="197510" y="457469"/>
                    <a:pt x="142461" y="43411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任意形状 63"/>
            <p:cNvSpPr/>
            <p:nvPr/>
          </p:nvSpPr>
          <p:spPr>
            <a:xfrm>
              <a:off x="5138946" y="565121"/>
              <a:ext cx="339292" cy="340204"/>
            </a:xfrm>
            <a:custGeom>
              <a:avLst/>
              <a:gdLst>
                <a:gd name="connsiteX0" fmla="*/ 104088 w 339292"/>
                <a:gd name="connsiteY0" fmla="*/ 13622 h 340204"/>
                <a:gd name="connsiteX1" fmla="*/ 13126 w 339292"/>
                <a:gd name="connsiteY1" fmla="*/ 235791 h 340204"/>
                <a:gd name="connsiteX2" fmla="*/ 234603 w 339292"/>
                <a:gd name="connsiteY2" fmla="*/ 327037 h 340204"/>
                <a:gd name="connsiteX3" fmla="*/ 289627 w 339292"/>
                <a:gd name="connsiteY3" fmla="*/ 289847 h 340204"/>
                <a:gd name="connsiteX4" fmla="*/ 325899 w 339292"/>
                <a:gd name="connsiteY4" fmla="*/ 103728 h 340204"/>
                <a:gd name="connsiteX5" fmla="*/ 235883 w 339292"/>
                <a:gd name="connsiteY5" fmla="*/ 13336 h 340204"/>
                <a:gd name="connsiteX6" fmla="*/ 104088 w 339292"/>
                <a:gd name="connsiteY6" fmla="*/ 13336 h 340204"/>
                <a:gd name="connsiteX7" fmla="*/ 106082 w 339292"/>
                <a:gd name="connsiteY7" fmla="*/ 321470 h 340204"/>
                <a:gd name="connsiteX8" fmla="*/ 18645 w 339292"/>
                <a:gd name="connsiteY8" fmla="*/ 105714 h 340204"/>
                <a:gd name="connsiteX9" fmla="*/ 106082 w 339292"/>
                <a:gd name="connsiteY9" fmla="*/ 18003 h 340204"/>
                <a:gd name="connsiteX10" fmla="*/ 286493 w 339292"/>
                <a:gd name="connsiteY10" fmla="*/ 53246 h 340204"/>
                <a:gd name="connsiteX11" fmla="*/ 287373 w 339292"/>
                <a:gd name="connsiteY11" fmla="*/ 286147 h 340204"/>
                <a:gd name="connsiteX12" fmla="*/ 106082 w 339292"/>
                <a:gd name="connsiteY12" fmla="*/ 321470 h 34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9292" h="340204">
                  <a:moveTo>
                    <a:pt x="104088" y="13622"/>
                  </a:moveTo>
                  <a:cubicBezTo>
                    <a:pt x="17810" y="49775"/>
                    <a:pt x="-22914" y="149244"/>
                    <a:pt x="13126" y="235791"/>
                  </a:cubicBezTo>
                  <a:cubicBezTo>
                    <a:pt x="49167" y="322338"/>
                    <a:pt x="148326" y="363190"/>
                    <a:pt x="234603" y="327037"/>
                  </a:cubicBezTo>
                  <a:cubicBezTo>
                    <a:pt x="255210" y="318402"/>
                    <a:pt x="273910" y="305762"/>
                    <a:pt x="289627" y="289847"/>
                  </a:cubicBezTo>
                  <a:cubicBezTo>
                    <a:pt x="338434" y="241038"/>
                    <a:pt x="352789" y="167382"/>
                    <a:pt x="325899" y="103728"/>
                  </a:cubicBezTo>
                  <a:cubicBezTo>
                    <a:pt x="308716" y="63027"/>
                    <a:pt x="276440" y="30615"/>
                    <a:pt x="235883" y="13336"/>
                  </a:cubicBezTo>
                  <a:cubicBezTo>
                    <a:pt x="193739" y="-4445"/>
                    <a:pt x="146232" y="-4445"/>
                    <a:pt x="104088" y="13336"/>
                  </a:cubicBezTo>
                  <a:close/>
                  <a:moveTo>
                    <a:pt x="106082" y="321470"/>
                  </a:moveTo>
                  <a:cubicBezTo>
                    <a:pt x="22543" y="286111"/>
                    <a:pt x="-16604" y="189513"/>
                    <a:pt x="18645" y="105714"/>
                  </a:cubicBezTo>
                  <a:cubicBezTo>
                    <a:pt x="35281" y="66163"/>
                    <a:pt x="66655" y="34691"/>
                    <a:pt x="106082" y="18003"/>
                  </a:cubicBezTo>
                  <a:cubicBezTo>
                    <a:pt x="167747" y="-8337"/>
                    <a:pt x="239187" y="5618"/>
                    <a:pt x="286493" y="53246"/>
                  </a:cubicBezTo>
                  <a:cubicBezTo>
                    <a:pt x="350850" y="117316"/>
                    <a:pt x="351244" y="221590"/>
                    <a:pt x="287373" y="286147"/>
                  </a:cubicBezTo>
                  <a:cubicBezTo>
                    <a:pt x="239899" y="334132"/>
                    <a:pt x="168011" y="348139"/>
                    <a:pt x="106082" y="32147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任意形状 64"/>
            <p:cNvSpPr/>
            <p:nvPr/>
          </p:nvSpPr>
          <p:spPr>
            <a:xfrm>
              <a:off x="5110550" y="793376"/>
              <a:ext cx="35917" cy="29777"/>
            </a:xfrm>
            <a:custGeom>
              <a:avLst/>
              <a:gdLst>
                <a:gd name="connsiteX0" fmla="*/ 4203 w 35917"/>
                <a:gd name="connsiteY0" fmla="*/ 631 h 29777"/>
                <a:gd name="connsiteX1" fmla="*/ 8666 w 35917"/>
                <a:gd name="connsiteY1" fmla="*/ 60 h 29777"/>
                <a:gd name="connsiteX2" fmla="*/ 12559 w 35917"/>
                <a:gd name="connsiteY2" fmla="*/ 1679 h 29777"/>
                <a:gd name="connsiteX3" fmla="*/ 15692 w 35917"/>
                <a:gd name="connsiteY3" fmla="*/ 5108 h 29777"/>
                <a:gd name="connsiteX4" fmla="*/ 18161 w 35917"/>
                <a:gd name="connsiteY4" fmla="*/ 10061 h 29777"/>
                <a:gd name="connsiteX5" fmla="*/ 19016 w 35917"/>
                <a:gd name="connsiteY5" fmla="*/ 12347 h 29777"/>
                <a:gd name="connsiteX6" fmla="*/ 26897 w 35917"/>
                <a:gd name="connsiteY6" fmla="*/ 9394 h 29777"/>
                <a:gd name="connsiteX7" fmla="*/ 28036 w 35917"/>
                <a:gd name="connsiteY7" fmla="*/ 8632 h 29777"/>
                <a:gd name="connsiteX8" fmla="*/ 28036 w 35917"/>
                <a:gd name="connsiteY8" fmla="*/ 7204 h 29777"/>
                <a:gd name="connsiteX9" fmla="*/ 28036 w 35917"/>
                <a:gd name="connsiteY9" fmla="*/ 5775 h 29777"/>
                <a:gd name="connsiteX10" fmla="*/ 28036 w 35917"/>
                <a:gd name="connsiteY10" fmla="*/ 4156 h 29777"/>
                <a:gd name="connsiteX11" fmla="*/ 29555 w 35917"/>
                <a:gd name="connsiteY11" fmla="*/ 3584 h 29777"/>
                <a:gd name="connsiteX12" fmla="*/ 35917 w 35917"/>
                <a:gd name="connsiteY12" fmla="*/ 19015 h 29777"/>
                <a:gd name="connsiteX13" fmla="*/ 34303 w 35917"/>
                <a:gd name="connsiteY13" fmla="*/ 19586 h 29777"/>
                <a:gd name="connsiteX14" fmla="*/ 33638 w 35917"/>
                <a:gd name="connsiteY14" fmla="*/ 18157 h 29777"/>
                <a:gd name="connsiteX15" fmla="*/ 32309 w 35917"/>
                <a:gd name="connsiteY15" fmla="*/ 17014 h 29777"/>
                <a:gd name="connsiteX16" fmla="*/ 31170 w 35917"/>
                <a:gd name="connsiteY16" fmla="*/ 16252 h 29777"/>
                <a:gd name="connsiteX17" fmla="*/ 29840 w 35917"/>
                <a:gd name="connsiteY17" fmla="*/ 16252 h 29777"/>
                <a:gd name="connsiteX18" fmla="*/ 9900 w 35917"/>
                <a:gd name="connsiteY18" fmla="*/ 23872 h 29777"/>
                <a:gd name="connsiteX19" fmla="*/ 8761 w 35917"/>
                <a:gd name="connsiteY19" fmla="*/ 24539 h 29777"/>
                <a:gd name="connsiteX20" fmla="*/ 8761 w 35917"/>
                <a:gd name="connsiteY20" fmla="*/ 25873 h 29777"/>
                <a:gd name="connsiteX21" fmla="*/ 8761 w 35917"/>
                <a:gd name="connsiteY21" fmla="*/ 27587 h 29777"/>
                <a:gd name="connsiteX22" fmla="*/ 8761 w 35917"/>
                <a:gd name="connsiteY22" fmla="*/ 29016 h 29777"/>
                <a:gd name="connsiteX23" fmla="*/ 7431 w 35917"/>
                <a:gd name="connsiteY23" fmla="*/ 29778 h 29777"/>
                <a:gd name="connsiteX24" fmla="*/ 1449 w 35917"/>
                <a:gd name="connsiteY24" fmla="*/ 14252 h 29777"/>
                <a:gd name="connsiteX25" fmla="*/ 120 w 35917"/>
                <a:gd name="connsiteY25" fmla="*/ 5394 h 29777"/>
                <a:gd name="connsiteX26" fmla="*/ 4203 w 35917"/>
                <a:gd name="connsiteY26" fmla="*/ 631 h 29777"/>
                <a:gd name="connsiteX27" fmla="*/ 8096 w 35917"/>
                <a:gd name="connsiteY27" fmla="*/ 7966 h 29777"/>
                <a:gd name="connsiteX28" fmla="*/ 3918 w 35917"/>
                <a:gd name="connsiteY28" fmla="*/ 11109 h 29777"/>
                <a:gd name="connsiteX29" fmla="*/ 3918 w 35917"/>
                <a:gd name="connsiteY29" fmla="*/ 16252 h 29777"/>
                <a:gd name="connsiteX30" fmla="*/ 4583 w 35917"/>
                <a:gd name="connsiteY30" fmla="*/ 17872 h 29777"/>
                <a:gd name="connsiteX31" fmla="*/ 16927 w 35917"/>
                <a:gd name="connsiteY31" fmla="*/ 13109 h 29777"/>
                <a:gd name="connsiteX32" fmla="*/ 16927 w 35917"/>
                <a:gd name="connsiteY32" fmla="*/ 12252 h 29777"/>
                <a:gd name="connsiteX33" fmla="*/ 13413 w 35917"/>
                <a:gd name="connsiteY33" fmla="*/ 7489 h 29777"/>
                <a:gd name="connsiteX34" fmla="*/ 8096 w 35917"/>
                <a:gd name="connsiteY34" fmla="*/ 7966 h 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917" h="29777">
                  <a:moveTo>
                    <a:pt x="4203" y="631"/>
                  </a:moveTo>
                  <a:cubicBezTo>
                    <a:pt x="5623" y="85"/>
                    <a:pt x="7154" y="-111"/>
                    <a:pt x="8666" y="60"/>
                  </a:cubicBezTo>
                  <a:cubicBezTo>
                    <a:pt x="10076" y="273"/>
                    <a:pt x="11412" y="828"/>
                    <a:pt x="12559" y="1679"/>
                  </a:cubicBezTo>
                  <a:cubicBezTo>
                    <a:pt x="13767" y="2660"/>
                    <a:pt x="14823" y="3815"/>
                    <a:pt x="15692" y="5108"/>
                  </a:cubicBezTo>
                  <a:cubicBezTo>
                    <a:pt x="16684" y="6668"/>
                    <a:pt x="17512" y="8328"/>
                    <a:pt x="18161" y="10061"/>
                  </a:cubicBezTo>
                  <a:lnTo>
                    <a:pt x="19016" y="12347"/>
                  </a:lnTo>
                  <a:lnTo>
                    <a:pt x="26897" y="9394"/>
                  </a:lnTo>
                  <a:cubicBezTo>
                    <a:pt x="27324" y="9220"/>
                    <a:pt x="27711" y="8961"/>
                    <a:pt x="28036" y="8632"/>
                  </a:cubicBezTo>
                  <a:cubicBezTo>
                    <a:pt x="28195" y="8169"/>
                    <a:pt x="28195" y="7666"/>
                    <a:pt x="28036" y="7204"/>
                  </a:cubicBezTo>
                  <a:cubicBezTo>
                    <a:pt x="28036" y="7204"/>
                    <a:pt x="28036" y="6442"/>
                    <a:pt x="28036" y="5775"/>
                  </a:cubicBezTo>
                  <a:cubicBezTo>
                    <a:pt x="28036" y="5108"/>
                    <a:pt x="28036" y="4632"/>
                    <a:pt x="28036" y="4156"/>
                  </a:cubicBezTo>
                  <a:lnTo>
                    <a:pt x="29555" y="3584"/>
                  </a:lnTo>
                  <a:lnTo>
                    <a:pt x="35917" y="19015"/>
                  </a:lnTo>
                  <a:lnTo>
                    <a:pt x="34303" y="19586"/>
                  </a:lnTo>
                  <a:cubicBezTo>
                    <a:pt x="34124" y="19091"/>
                    <a:pt x="33902" y="18613"/>
                    <a:pt x="33638" y="18157"/>
                  </a:cubicBezTo>
                  <a:cubicBezTo>
                    <a:pt x="33252" y="17715"/>
                    <a:pt x="32804" y="17330"/>
                    <a:pt x="32309" y="17014"/>
                  </a:cubicBezTo>
                  <a:cubicBezTo>
                    <a:pt x="32031" y="16633"/>
                    <a:pt x="31627" y="16364"/>
                    <a:pt x="31170" y="16252"/>
                  </a:cubicBezTo>
                  <a:cubicBezTo>
                    <a:pt x="30736" y="16126"/>
                    <a:pt x="30274" y="16126"/>
                    <a:pt x="29840" y="16252"/>
                  </a:cubicBezTo>
                  <a:lnTo>
                    <a:pt x="9900" y="23872"/>
                  </a:lnTo>
                  <a:cubicBezTo>
                    <a:pt x="9463" y="23977"/>
                    <a:pt x="9067" y="24209"/>
                    <a:pt x="8761" y="24539"/>
                  </a:cubicBezTo>
                  <a:cubicBezTo>
                    <a:pt x="8639" y="24975"/>
                    <a:pt x="8639" y="25436"/>
                    <a:pt x="8761" y="25873"/>
                  </a:cubicBezTo>
                  <a:cubicBezTo>
                    <a:pt x="8718" y="26443"/>
                    <a:pt x="8718" y="27016"/>
                    <a:pt x="8761" y="27587"/>
                  </a:cubicBezTo>
                  <a:cubicBezTo>
                    <a:pt x="8725" y="28062"/>
                    <a:pt x="8725" y="28540"/>
                    <a:pt x="8761" y="29016"/>
                  </a:cubicBezTo>
                  <a:lnTo>
                    <a:pt x="7431" y="29778"/>
                  </a:lnTo>
                  <a:lnTo>
                    <a:pt x="1449" y="14252"/>
                  </a:lnTo>
                  <a:cubicBezTo>
                    <a:pt x="218" y="11474"/>
                    <a:pt x="-241" y="8413"/>
                    <a:pt x="120" y="5394"/>
                  </a:cubicBezTo>
                  <a:cubicBezTo>
                    <a:pt x="554" y="3197"/>
                    <a:pt x="2103" y="1390"/>
                    <a:pt x="4203" y="631"/>
                  </a:cubicBezTo>
                  <a:close/>
                  <a:moveTo>
                    <a:pt x="8096" y="7966"/>
                  </a:moveTo>
                  <a:cubicBezTo>
                    <a:pt x="6391" y="8513"/>
                    <a:pt x="4920" y="9620"/>
                    <a:pt x="3918" y="11109"/>
                  </a:cubicBezTo>
                  <a:cubicBezTo>
                    <a:pt x="3162" y="12739"/>
                    <a:pt x="3162" y="14622"/>
                    <a:pt x="3918" y="16252"/>
                  </a:cubicBezTo>
                  <a:lnTo>
                    <a:pt x="4583" y="17872"/>
                  </a:lnTo>
                  <a:lnTo>
                    <a:pt x="16927" y="13109"/>
                  </a:lnTo>
                  <a:lnTo>
                    <a:pt x="16927" y="12252"/>
                  </a:lnTo>
                  <a:cubicBezTo>
                    <a:pt x="16434" y="10258"/>
                    <a:pt x="15170" y="8545"/>
                    <a:pt x="13413" y="7489"/>
                  </a:cubicBezTo>
                  <a:cubicBezTo>
                    <a:pt x="11650" y="6919"/>
                    <a:pt x="9731" y="7090"/>
                    <a:pt x="8096" y="7966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任意形状 65"/>
            <p:cNvSpPr/>
            <p:nvPr/>
          </p:nvSpPr>
          <p:spPr>
            <a:xfrm>
              <a:off x="5098990" y="742382"/>
              <a:ext cx="34752" cy="30956"/>
            </a:xfrm>
            <a:custGeom>
              <a:avLst/>
              <a:gdLst>
                <a:gd name="connsiteX0" fmla="*/ 7786 w 34752"/>
                <a:gd name="connsiteY0" fmla="*/ 4096 h 30956"/>
                <a:gd name="connsiteX1" fmla="*/ 7786 w 34752"/>
                <a:gd name="connsiteY1" fmla="*/ 5810 h 30956"/>
                <a:gd name="connsiteX2" fmla="*/ 4558 w 34752"/>
                <a:gd name="connsiteY2" fmla="*/ 8287 h 30956"/>
                <a:gd name="connsiteX3" fmla="*/ 2849 w 34752"/>
                <a:gd name="connsiteY3" fmla="*/ 11430 h 30956"/>
                <a:gd name="connsiteX4" fmla="*/ 2849 w 34752"/>
                <a:gd name="connsiteY4" fmla="*/ 13240 h 30956"/>
                <a:gd name="connsiteX5" fmla="*/ 2849 w 34752"/>
                <a:gd name="connsiteY5" fmla="*/ 15145 h 30956"/>
                <a:gd name="connsiteX6" fmla="*/ 3323 w 34752"/>
                <a:gd name="connsiteY6" fmla="*/ 19431 h 30956"/>
                <a:gd name="connsiteX7" fmla="*/ 14908 w 34752"/>
                <a:gd name="connsiteY7" fmla="*/ 18097 h 30956"/>
                <a:gd name="connsiteX8" fmla="*/ 14908 w 34752"/>
                <a:gd name="connsiteY8" fmla="*/ 15049 h 30956"/>
                <a:gd name="connsiteX9" fmla="*/ 14908 w 34752"/>
                <a:gd name="connsiteY9" fmla="*/ 12954 h 30956"/>
                <a:gd name="connsiteX10" fmla="*/ 13578 w 34752"/>
                <a:gd name="connsiteY10" fmla="*/ 11335 h 30956"/>
                <a:gd name="connsiteX11" fmla="*/ 11299 w 34752"/>
                <a:gd name="connsiteY11" fmla="*/ 10858 h 30956"/>
                <a:gd name="connsiteX12" fmla="*/ 9116 w 34752"/>
                <a:gd name="connsiteY12" fmla="*/ 10858 h 30956"/>
                <a:gd name="connsiteX13" fmla="*/ 9116 w 34752"/>
                <a:gd name="connsiteY13" fmla="*/ 9239 h 30956"/>
                <a:gd name="connsiteX14" fmla="*/ 21649 w 34752"/>
                <a:gd name="connsiteY14" fmla="*/ 7715 h 30956"/>
                <a:gd name="connsiteX15" fmla="*/ 21649 w 34752"/>
                <a:gd name="connsiteY15" fmla="*/ 9430 h 30956"/>
                <a:gd name="connsiteX16" fmla="*/ 19465 w 34752"/>
                <a:gd name="connsiteY16" fmla="*/ 10287 h 30956"/>
                <a:gd name="connsiteX17" fmla="*/ 17661 w 34752"/>
                <a:gd name="connsiteY17" fmla="*/ 11525 h 30956"/>
                <a:gd name="connsiteX18" fmla="*/ 16902 w 34752"/>
                <a:gd name="connsiteY18" fmla="*/ 13240 h 30956"/>
                <a:gd name="connsiteX19" fmla="*/ 16902 w 34752"/>
                <a:gd name="connsiteY19" fmla="*/ 15430 h 30956"/>
                <a:gd name="connsiteX20" fmla="*/ 16902 w 34752"/>
                <a:gd name="connsiteY20" fmla="*/ 18478 h 30956"/>
                <a:gd name="connsiteX21" fmla="*/ 25542 w 34752"/>
                <a:gd name="connsiteY21" fmla="*/ 17526 h 30956"/>
                <a:gd name="connsiteX22" fmla="*/ 28486 w 34752"/>
                <a:gd name="connsiteY22" fmla="*/ 16383 h 30956"/>
                <a:gd name="connsiteX23" fmla="*/ 29530 w 34752"/>
                <a:gd name="connsiteY23" fmla="*/ 15526 h 30956"/>
                <a:gd name="connsiteX24" fmla="*/ 29530 w 34752"/>
                <a:gd name="connsiteY24" fmla="*/ 14002 h 30956"/>
                <a:gd name="connsiteX25" fmla="*/ 29530 w 34752"/>
                <a:gd name="connsiteY25" fmla="*/ 11430 h 30956"/>
                <a:gd name="connsiteX26" fmla="*/ 29530 w 34752"/>
                <a:gd name="connsiteY26" fmla="*/ 9715 h 30956"/>
                <a:gd name="connsiteX27" fmla="*/ 29530 w 34752"/>
                <a:gd name="connsiteY27" fmla="*/ 7906 h 30956"/>
                <a:gd name="connsiteX28" fmla="*/ 29530 w 34752"/>
                <a:gd name="connsiteY28" fmla="*/ 6286 h 30956"/>
                <a:gd name="connsiteX29" fmla="*/ 28771 w 34752"/>
                <a:gd name="connsiteY29" fmla="*/ 5239 h 30956"/>
                <a:gd name="connsiteX30" fmla="*/ 25353 w 34752"/>
                <a:gd name="connsiteY30" fmla="*/ 3239 h 30956"/>
                <a:gd name="connsiteX31" fmla="*/ 22029 w 34752"/>
                <a:gd name="connsiteY31" fmla="*/ 2000 h 30956"/>
                <a:gd name="connsiteX32" fmla="*/ 22029 w 34752"/>
                <a:gd name="connsiteY32" fmla="*/ 476 h 30956"/>
                <a:gd name="connsiteX33" fmla="*/ 31524 w 34752"/>
                <a:gd name="connsiteY33" fmla="*/ 0 h 30956"/>
                <a:gd name="connsiteX34" fmla="*/ 34753 w 34752"/>
                <a:gd name="connsiteY34" fmla="*/ 28099 h 30956"/>
                <a:gd name="connsiteX35" fmla="*/ 33139 w 34752"/>
                <a:gd name="connsiteY35" fmla="*/ 28099 h 30956"/>
                <a:gd name="connsiteX36" fmla="*/ 33139 w 34752"/>
                <a:gd name="connsiteY36" fmla="*/ 26575 h 30956"/>
                <a:gd name="connsiteX37" fmla="*/ 33139 w 34752"/>
                <a:gd name="connsiteY37" fmla="*/ 25146 h 30956"/>
                <a:gd name="connsiteX38" fmla="*/ 32189 w 34752"/>
                <a:gd name="connsiteY38" fmla="*/ 24098 h 30956"/>
                <a:gd name="connsiteX39" fmla="*/ 30860 w 34752"/>
                <a:gd name="connsiteY39" fmla="*/ 24098 h 30956"/>
                <a:gd name="connsiteX40" fmla="*/ 9685 w 34752"/>
                <a:gd name="connsiteY40" fmla="*/ 26575 h 30956"/>
                <a:gd name="connsiteX41" fmla="*/ 8451 w 34752"/>
                <a:gd name="connsiteY41" fmla="*/ 26575 h 30956"/>
                <a:gd name="connsiteX42" fmla="*/ 7691 w 34752"/>
                <a:gd name="connsiteY42" fmla="*/ 27813 h 30956"/>
                <a:gd name="connsiteX43" fmla="*/ 7691 w 34752"/>
                <a:gd name="connsiteY43" fmla="*/ 29432 h 30956"/>
                <a:gd name="connsiteX44" fmla="*/ 7691 w 34752"/>
                <a:gd name="connsiteY44" fmla="*/ 30956 h 30956"/>
                <a:gd name="connsiteX45" fmla="*/ 6077 w 34752"/>
                <a:gd name="connsiteY45" fmla="*/ 30956 h 30956"/>
                <a:gd name="connsiteX46" fmla="*/ 0 w 34752"/>
                <a:gd name="connsiteY46" fmla="*/ 5048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4752" h="30956">
                  <a:moveTo>
                    <a:pt x="7786" y="4096"/>
                  </a:moveTo>
                  <a:lnTo>
                    <a:pt x="7786" y="5810"/>
                  </a:lnTo>
                  <a:cubicBezTo>
                    <a:pt x="6544" y="6392"/>
                    <a:pt x="5443" y="7237"/>
                    <a:pt x="4558" y="8287"/>
                  </a:cubicBezTo>
                  <a:cubicBezTo>
                    <a:pt x="3672" y="9128"/>
                    <a:pt x="3074" y="10228"/>
                    <a:pt x="2849" y="11430"/>
                  </a:cubicBezTo>
                  <a:cubicBezTo>
                    <a:pt x="2753" y="12029"/>
                    <a:pt x="2753" y="12641"/>
                    <a:pt x="2849" y="13240"/>
                  </a:cubicBezTo>
                  <a:cubicBezTo>
                    <a:pt x="2849" y="14002"/>
                    <a:pt x="2849" y="14573"/>
                    <a:pt x="2849" y="15145"/>
                  </a:cubicBezTo>
                  <a:lnTo>
                    <a:pt x="3323" y="19431"/>
                  </a:lnTo>
                  <a:lnTo>
                    <a:pt x="14908" y="18097"/>
                  </a:lnTo>
                  <a:lnTo>
                    <a:pt x="14908" y="15049"/>
                  </a:lnTo>
                  <a:cubicBezTo>
                    <a:pt x="14972" y="14352"/>
                    <a:pt x="14972" y="13651"/>
                    <a:pt x="14908" y="12954"/>
                  </a:cubicBezTo>
                  <a:cubicBezTo>
                    <a:pt x="14578" y="12330"/>
                    <a:pt x="14126" y="11779"/>
                    <a:pt x="13578" y="11335"/>
                  </a:cubicBezTo>
                  <a:cubicBezTo>
                    <a:pt x="12860" y="11018"/>
                    <a:pt x="12084" y="10856"/>
                    <a:pt x="11299" y="10858"/>
                  </a:cubicBezTo>
                  <a:cubicBezTo>
                    <a:pt x="10573" y="10782"/>
                    <a:pt x="9842" y="10782"/>
                    <a:pt x="9116" y="10858"/>
                  </a:cubicBezTo>
                  <a:lnTo>
                    <a:pt x="9116" y="9239"/>
                  </a:lnTo>
                  <a:lnTo>
                    <a:pt x="21649" y="7715"/>
                  </a:lnTo>
                  <a:lnTo>
                    <a:pt x="21649" y="9430"/>
                  </a:lnTo>
                  <a:cubicBezTo>
                    <a:pt x="20875" y="9579"/>
                    <a:pt x="20135" y="9870"/>
                    <a:pt x="19465" y="10287"/>
                  </a:cubicBezTo>
                  <a:cubicBezTo>
                    <a:pt x="18812" y="10618"/>
                    <a:pt x="18205" y="11034"/>
                    <a:pt x="17661" y="11525"/>
                  </a:cubicBezTo>
                  <a:cubicBezTo>
                    <a:pt x="17258" y="12018"/>
                    <a:pt x="16996" y="12610"/>
                    <a:pt x="16902" y="13240"/>
                  </a:cubicBezTo>
                  <a:cubicBezTo>
                    <a:pt x="16758" y="13963"/>
                    <a:pt x="16758" y="14708"/>
                    <a:pt x="16902" y="15430"/>
                  </a:cubicBezTo>
                  <a:lnTo>
                    <a:pt x="16902" y="18478"/>
                  </a:lnTo>
                  <a:lnTo>
                    <a:pt x="25542" y="17526"/>
                  </a:lnTo>
                  <a:cubicBezTo>
                    <a:pt x="26580" y="17313"/>
                    <a:pt x="27575" y="16926"/>
                    <a:pt x="28486" y="16383"/>
                  </a:cubicBezTo>
                  <a:cubicBezTo>
                    <a:pt x="28927" y="16235"/>
                    <a:pt x="29299" y="15931"/>
                    <a:pt x="29530" y="15526"/>
                  </a:cubicBezTo>
                  <a:cubicBezTo>
                    <a:pt x="29684" y="15029"/>
                    <a:pt x="29684" y="14498"/>
                    <a:pt x="29530" y="14002"/>
                  </a:cubicBezTo>
                  <a:cubicBezTo>
                    <a:pt x="29612" y="13146"/>
                    <a:pt x="29612" y="12285"/>
                    <a:pt x="29530" y="11430"/>
                  </a:cubicBezTo>
                  <a:cubicBezTo>
                    <a:pt x="29567" y="10859"/>
                    <a:pt x="29567" y="10286"/>
                    <a:pt x="29530" y="9715"/>
                  </a:cubicBezTo>
                  <a:cubicBezTo>
                    <a:pt x="29604" y="9114"/>
                    <a:pt x="29604" y="8507"/>
                    <a:pt x="29530" y="7906"/>
                  </a:cubicBezTo>
                  <a:cubicBezTo>
                    <a:pt x="29585" y="7368"/>
                    <a:pt x="29585" y="6825"/>
                    <a:pt x="29530" y="6286"/>
                  </a:cubicBezTo>
                  <a:cubicBezTo>
                    <a:pt x="29383" y="5871"/>
                    <a:pt x="29120" y="5507"/>
                    <a:pt x="28771" y="5239"/>
                  </a:cubicBezTo>
                  <a:cubicBezTo>
                    <a:pt x="27712" y="4441"/>
                    <a:pt x="26565" y="3770"/>
                    <a:pt x="25353" y="3239"/>
                  </a:cubicBezTo>
                  <a:cubicBezTo>
                    <a:pt x="24279" y="2738"/>
                    <a:pt x="23168" y="2324"/>
                    <a:pt x="22029" y="2000"/>
                  </a:cubicBezTo>
                  <a:lnTo>
                    <a:pt x="22029" y="476"/>
                  </a:lnTo>
                  <a:lnTo>
                    <a:pt x="31524" y="0"/>
                  </a:lnTo>
                  <a:lnTo>
                    <a:pt x="34753" y="28099"/>
                  </a:lnTo>
                  <a:lnTo>
                    <a:pt x="33139" y="28099"/>
                  </a:lnTo>
                  <a:cubicBezTo>
                    <a:pt x="33139" y="28099"/>
                    <a:pt x="33139" y="27241"/>
                    <a:pt x="33139" y="26575"/>
                  </a:cubicBezTo>
                  <a:cubicBezTo>
                    <a:pt x="33226" y="26102"/>
                    <a:pt x="33226" y="25618"/>
                    <a:pt x="33139" y="25146"/>
                  </a:cubicBezTo>
                  <a:cubicBezTo>
                    <a:pt x="32953" y="24696"/>
                    <a:pt x="32617" y="24327"/>
                    <a:pt x="32189" y="24098"/>
                  </a:cubicBezTo>
                  <a:cubicBezTo>
                    <a:pt x="31752" y="24000"/>
                    <a:pt x="31297" y="24000"/>
                    <a:pt x="30860" y="24098"/>
                  </a:cubicBezTo>
                  <a:lnTo>
                    <a:pt x="9685" y="26575"/>
                  </a:lnTo>
                  <a:cubicBezTo>
                    <a:pt x="9277" y="26507"/>
                    <a:pt x="8860" y="26507"/>
                    <a:pt x="8451" y="26575"/>
                  </a:cubicBezTo>
                  <a:cubicBezTo>
                    <a:pt x="8058" y="26883"/>
                    <a:pt x="7789" y="27322"/>
                    <a:pt x="7691" y="27813"/>
                  </a:cubicBezTo>
                  <a:cubicBezTo>
                    <a:pt x="7691" y="27813"/>
                    <a:pt x="7691" y="28765"/>
                    <a:pt x="7691" y="29432"/>
                  </a:cubicBezTo>
                  <a:cubicBezTo>
                    <a:pt x="7651" y="29939"/>
                    <a:pt x="7651" y="30450"/>
                    <a:pt x="7691" y="30956"/>
                  </a:cubicBezTo>
                  <a:lnTo>
                    <a:pt x="6077" y="30956"/>
                  </a:lnTo>
                  <a:lnTo>
                    <a:pt x="0" y="5048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任意形状 66"/>
            <p:cNvSpPr/>
            <p:nvPr/>
          </p:nvSpPr>
          <p:spPr>
            <a:xfrm>
              <a:off x="5099180" y="687804"/>
              <a:ext cx="34657" cy="37719"/>
            </a:xfrm>
            <a:custGeom>
              <a:avLst/>
              <a:gdLst>
                <a:gd name="connsiteX0" fmla="*/ 34658 w 34657"/>
                <a:gd name="connsiteY0" fmla="*/ 2667 h 37719"/>
                <a:gd name="connsiteX1" fmla="*/ 32949 w 34657"/>
                <a:gd name="connsiteY1" fmla="*/ 14573 h 37719"/>
                <a:gd name="connsiteX2" fmla="*/ 25353 w 34657"/>
                <a:gd name="connsiteY2" fmla="*/ 18383 h 37719"/>
                <a:gd name="connsiteX3" fmla="*/ 17661 w 34657"/>
                <a:gd name="connsiteY3" fmla="*/ 22860 h 37719"/>
                <a:gd name="connsiteX4" fmla="*/ 17661 w 34657"/>
                <a:gd name="connsiteY4" fmla="*/ 24003 h 37719"/>
                <a:gd name="connsiteX5" fmla="*/ 27157 w 34657"/>
                <a:gd name="connsiteY5" fmla="*/ 25337 h 37719"/>
                <a:gd name="connsiteX6" fmla="*/ 28486 w 34657"/>
                <a:gd name="connsiteY6" fmla="*/ 25337 h 37719"/>
                <a:gd name="connsiteX7" fmla="*/ 29530 w 34657"/>
                <a:gd name="connsiteY7" fmla="*/ 24384 h 37719"/>
                <a:gd name="connsiteX8" fmla="*/ 30100 w 34657"/>
                <a:gd name="connsiteY8" fmla="*/ 23241 h 37719"/>
                <a:gd name="connsiteX9" fmla="*/ 30100 w 34657"/>
                <a:gd name="connsiteY9" fmla="*/ 21812 h 37719"/>
                <a:gd name="connsiteX10" fmla="*/ 31809 w 34657"/>
                <a:gd name="connsiteY10" fmla="*/ 21812 h 37719"/>
                <a:gd name="connsiteX11" fmla="*/ 29530 w 34657"/>
                <a:gd name="connsiteY11" fmla="*/ 37719 h 37719"/>
                <a:gd name="connsiteX12" fmla="*/ 27916 w 34657"/>
                <a:gd name="connsiteY12" fmla="*/ 37719 h 37719"/>
                <a:gd name="connsiteX13" fmla="*/ 27916 w 34657"/>
                <a:gd name="connsiteY13" fmla="*/ 36100 h 37719"/>
                <a:gd name="connsiteX14" fmla="*/ 27916 w 34657"/>
                <a:gd name="connsiteY14" fmla="*/ 34576 h 37719"/>
                <a:gd name="connsiteX15" fmla="*/ 27252 w 34657"/>
                <a:gd name="connsiteY15" fmla="*/ 33433 h 37719"/>
                <a:gd name="connsiteX16" fmla="*/ 26017 w 34657"/>
                <a:gd name="connsiteY16" fmla="*/ 32957 h 37719"/>
                <a:gd name="connsiteX17" fmla="*/ 4843 w 34657"/>
                <a:gd name="connsiteY17" fmla="*/ 29909 h 37719"/>
                <a:gd name="connsiteX18" fmla="*/ 3513 w 34657"/>
                <a:gd name="connsiteY18" fmla="*/ 29909 h 37719"/>
                <a:gd name="connsiteX19" fmla="*/ 2469 w 34657"/>
                <a:gd name="connsiteY19" fmla="*/ 30861 h 37719"/>
                <a:gd name="connsiteX20" fmla="*/ 1709 w 34657"/>
                <a:gd name="connsiteY20" fmla="*/ 32385 h 37719"/>
                <a:gd name="connsiteX21" fmla="*/ 1709 w 34657"/>
                <a:gd name="connsiteY21" fmla="*/ 33814 h 37719"/>
                <a:gd name="connsiteX22" fmla="*/ 0 w 34657"/>
                <a:gd name="connsiteY22" fmla="*/ 33814 h 37719"/>
                <a:gd name="connsiteX23" fmla="*/ 2374 w 34657"/>
                <a:gd name="connsiteY23" fmla="*/ 17336 h 37719"/>
                <a:gd name="connsiteX24" fmla="*/ 3988 w 34657"/>
                <a:gd name="connsiteY24" fmla="*/ 17336 h 37719"/>
                <a:gd name="connsiteX25" fmla="*/ 3988 w 34657"/>
                <a:gd name="connsiteY25" fmla="*/ 18860 h 37719"/>
                <a:gd name="connsiteX26" fmla="*/ 3988 w 34657"/>
                <a:gd name="connsiteY26" fmla="*/ 20479 h 37719"/>
                <a:gd name="connsiteX27" fmla="*/ 4653 w 34657"/>
                <a:gd name="connsiteY27" fmla="*/ 21717 h 37719"/>
                <a:gd name="connsiteX28" fmla="*/ 5982 w 34657"/>
                <a:gd name="connsiteY28" fmla="*/ 21717 h 37719"/>
                <a:gd name="connsiteX29" fmla="*/ 16047 w 34657"/>
                <a:gd name="connsiteY29" fmla="*/ 23146 h 37719"/>
                <a:gd name="connsiteX30" fmla="*/ 16047 w 34657"/>
                <a:gd name="connsiteY30" fmla="*/ 22289 h 37719"/>
                <a:gd name="connsiteX31" fmla="*/ 13009 w 34657"/>
                <a:gd name="connsiteY31" fmla="*/ 17907 h 37719"/>
                <a:gd name="connsiteX32" fmla="*/ 10065 w 34657"/>
                <a:gd name="connsiteY32" fmla="*/ 14002 h 37719"/>
                <a:gd name="connsiteX33" fmla="*/ 7406 w 34657"/>
                <a:gd name="connsiteY33" fmla="*/ 11144 h 37719"/>
                <a:gd name="connsiteX34" fmla="*/ 5602 w 34657"/>
                <a:gd name="connsiteY34" fmla="*/ 10097 h 37719"/>
                <a:gd name="connsiteX35" fmla="*/ 4938 w 34657"/>
                <a:gd name="connsiteY35" fmla="*/ 10763 h 37719"/>
                <a:gd name="connsiteX36" fmla="*/ 4368 w 34657"/>
                <a:gd name="connsiteY36" fmla="*/ 13049 h 37719"/>
                <a:gd name="connsiteX37" fmla="*/ 2754 w 34657"/>
                <a:gd name="connsiteY37" fmla="*/ 13049 h 37719"/>
                <a:gd name="connsiteX38" fmla="*/ 4558 w 34657"/>
                <a:gd name="connsiteY38" fmla="*/ 0 h 37719"/>
                <a:gd name="connsiteX39" fmla="*/ 6172 w 34657"/>
                <a:gd name="connsiteY39" fmla="*/ 0 h 37719"/>
                <a:gd name="connsiteX40" fmla="*/ 6172 w 34657"/>
                <a:gd name="connsiteY40" fmla="*/ 4001 h 37719"/>
                <a:gd name="connsiteX41" fmla="*/ 7691 w 34657"/>
                <a:gd name="connsiteY41" fmla="*/ 7430 h 37719"/>
                <a:gd name="connsiteX42" fmla="*/ 10635 w 34657"/>
                <a:gd name="connsiteY42" fmla="*/ 11621 h 37719"/>
                <a:gd name="connsiteX43" fmla="*/ 13958 w 34657"/>
                <a:gd name="connsiteY43" fmla="*/ 15907 h 37719"/>
                <a:gd name="connsiteX44" fmla="*/ 20605 w 34657"/>
                <a:gd name="connsiteY44" fmla="*/ 11906 h 37719"/>
                <a:gd name="connsiteX45" fmla="*/ 28296 w 34657"/>
                <a:gd name="connsiteY45" fmla="*/ 8287 h 37719"/>
                <a:gd name="connsiteX46" fmla="*/ 30195 w 34657"/>
                <a:gd name="connsiteY46" fmla="*/ 6858 h 37719"/>
                <a:gd name="connsiteX47" fmla="*/ 31809 w 34657"/>
                <a:gd name="connsiteY47" fmla="*/ 5048 h 37719"/>
                <a:gd name="connsiteX48" fmla="*/ 31809 w 34657"/>
                <a:gd name="connsiteY48" fmla="*/ 3905 h 37719"/>
                <a:gd name="connsiteX49" fmla="*/ 31809 w 34657"/>
                <a:gd name="connsiteY49" fmla="*/ 2762 h 3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4657" h="37719">
                  <a:moveTo>
                    <a:pt x="34658" y="2667"/>
                  </a:moveTo>
                  <a:lnTo>
                    <a:pt x="32949" y="14573"/>
                  </a:lnTo>
                  <a:cubicBezTo>
                    <a:pt x="29910" y="15907"/>
                    <a:pt x="27441" y="17240"/>
                    <a:pt x="25353" y="18383"/>
                  </a:cubicBezTo>
                  <a:lnTo>
                    <a:pt x="17661" y="22860"/>
                  </a:lnTo>
                  <a:lnTo>
                    <a:pt x="17661" y="24003"/>
                  </a:lnTo>
                  <a:lnTo>
                    <a:pt x="27157" y="25337"/>
                  </a:lnTo>
                  <a:cubicBezTo>
                    <a:pt x="27594" y="25438"/>
                    <a:pt x="28049" y="25438"/>
                    <a:pt x="28486" y="25337"/>
                  </a:cubicBezTo>
                  <a:cubicBezTo>
                    <a:pt x="28919" y="25128"/>
                    <a:pt x="29282" y="24796"/>
                    <a:pt x="29530" y="24384"/>
                  </a:cubicBezTo>
                  <a:cubicBezTo>
                    <a:pt x="29778" y="24034"/>
                    <a:pt x="29970" y="23649"/>
                    <a:pt x="30100" y="23241"/>
                  </a:cubicBezTo>
                  <a:cubicBezTo>
                    <a:pt x="30143" y="22766"/>
                    <a:pt x="30143" y="22288"/>
                    <a:pt x="30100" y="21812"/>
                  </a:cubicBezTo>
                  <a:lnTo>
                    <a:pt x="31809" y="21812"/>
                  </a:lnTo>
                  <a:lnTo>
                    <a:pt x="29530" y="37719"/>
                  </a:lnTo>
                  <a:lnTo>
                    <a:pt x="27916" y="37719"/>
                  </a:lnTo>
                  <a:cubicBezTo>
                    <a:pt x="27879" y="37180"/>
                    <a:pt x="27879" y="36639"/>
                    <a:pt x="27916" y="36100"/>
                  </a:cubicBezTo>
                  <a:cubicBezTo>
                    <a:pt x="27974" y="35593"/>
                    <a:pt x="27974" y="35082"/>
                    <a:pt x="27916" y="34576"/>
                  </a:cubicBezTo>
                  <a:cubicBezTo>
                    <a:pt x="27846" y="34124"/>
                    <a:pt x="27609" y="33716"/>
                    <a:pt x="27252" y="33433"/>
                  </a:cubicBezTo>
                  <a:lnTo>
                    <a:pt x="26017" y="32957"/>
                  </a:lnTo>
                  <a:lnTo>
                    <a:pt x="4843" y="29909"/>
                  </a:lnTo>
                  <a:cubicBezTo>
                    <a:pt x="4405" y="29807"/>
                    <a:pt x="3951" y="29807"/>
                    <a:pt x="3513" y="29909"/>
                  </a:cubicBezTo>
                  <a:cubicBezTo>
                    <a:pt x="3513" y="29909"/>
                    <a:pt x="2849" y="30385"/>
                    <a:pt x="2469" y="30861"/>
                  </a:cubicBezTo>
                  <a:cubicBezTo>
                    <a:pt x="2178" y="31350"/>
                    <a:pt x="1924" y="31858"/>
                    <a:pt x="1709" y="32385"/>
                  </a:cubicBezTo>
                  <a:cubicBezTo>
                    <a:pt x="1709" y="32957"/>
                    <a:pt x="1709" y="33433"/>
                    <a:pt x="1709" y="33814"/>
                  </a:cubicBezTo>
                  <a:lnTo>
                    <a:pt x="0" y="33814"/>
                  </a:lnTo>
                  <a:lnTo>
                    <a:pt x="2374" y="17336"/>
                  </a:lnTo>
                  <a:lnTo>
                    <a:pt x="3988" y="17336"/>
                  </a:lnTo>
                  <a:lnTo>
                    <a:pt x="3988" y="18860"/>
                  </a:lnTo>
                  <a:cubicBezTo>
                    <a:pt x="3931" y="19398"/>
                    <a:pt x="3931" y="19941"/>
                    <a:pt x="3988" y="20479"/>
                  </a:cubicBezTo>
                  <a:cubicBezTo>
                    <a:pt x="4010" y="20971"/>
                    <a:pt x="4255" y="21427"/>
                    <a:pt x="4653" y="21717"/>
                  </a:cubicBezTo>
                  <a:cubicBezTo>
                    <a:pt x="5091" y="21809"/>
                    <a:pt x="5544" y="21809"/>
                    <a:pt x="5982" y="21717"/>
                  </a:cubicBezTo>
                  <a:lnTo>
                    <a:pt x="16047" y="23146"/>
                  </a:lnTo>
                  <a:lnTo>
                    <a:pt x="16047" y="22289"/>
                  </a:lnTo>
                  <a:lnTo>
                    <a:pt x="13009" y="17907"/>
                  </a:lnTo>
                  <a:lnTo>
                    <a:pt x="10065" y="14002"/>
                  </a:lnTo>
                  <a:lnTo>
                    <a:pt x="7406" y="11144"/>
                  </a:lnTo>
                  <a:cubicBezTo>
                    <a:pt x="6965" y="10571"/>
                    <a:pt x="6317" y="10195"/>
                    <a:pt x="5602" y="10097"/>
                  </a:cubicBezTo>
                  <a:cubicBezTo>
                    <a:pt x="5602" y="10097"/>
                    <a:pt x="5127" y="10097"/>
                    <a:pt x="4938" y="10763"/>
                  </a:cubicBezTo>
                  <a:cubicBezTo>
                    <a:pt x="4679" y="11506"/>
                    <a:pt x="4488" y="12271"/>
                    <a:pt x="4368" y="13049"/>
                  </a:cubicBezTo>
                  <a:lnTo>
                    <a:pt x="2754" y="13049"/>
                  </a:lnTo>
                  <a:lnTo>
                    <a:pt x="4558" y="0"/>
                  </a:lnTo>
                  <a:lnTo>
                    <a:pt x="6172" y="0"/>
                  </a:lnTo>
                  <a:cubicBezTo>
                    <a:pt x="6013" y="1329"/>
                    <a:pt x="6013" y="2672"/>
                    <a:pt x="6172" y="4001"/>
                  </a:cubicBezTo>
                  <a:cubicBezTo>
                    <a:pt x="6447" y="5233"/>
                    <a:pt x="6963" y="6399"/>
                    <a:pt x="7691" y="7430"/>
                  </a:cubicBezTo>
                  <a:cubicBezTo>
                    <a:pt x="8831" y="9144"/>
                    <a:pt x="9780" y="10573"/>
                    <a:pt x="10635" y="11621"/>
                  </a:cubicBezTo>
                  <a:lnTo>
                    <a:pt x="13958" y="15907"/>
                  </a:lnTo>
                  <a:lnTo>
                    <a:pt x="20605" y="11906"/>
                  </a:lnTo>
                  <a:lnTo>
                    <a:pt x="28296" y="8287"/>
                  </a:lnTo>
                  <a:cubicBezTo>
                    <a:pt x="28986" y="7892"/>
                    <a:pt x="29624" y="7412"/>
                    <a:pt x="30195" y="6858"/>
                  </a:cubicBezTo>
                  <a:cubicBezTo>
                    <a:pt x="30808" y="6327"/>
                    <a:pt x="31350" y="5718"/>
                    <a:pt x="31809" y="5048"/>
                  </a:cubicBezTo>
                  <a:cubicBezTo>
                    <a:pt x="31847" y="4668"/>
                    <a:pt x="31847" y="4285"/>
                    <a:pt x="31809" y="3905"/>
                  </a:cubicBezTo>
                  <a:cubicBezTo>
                    <a:pt x="31875" y="3527"/>
                    <a:pt x="31875" y="3140"/>
                    <a:pt x="31809" y="276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任意形状 67"/>
            <p:cNvSpPr/>
            <p:nvPr/>
          </p:nvSpPr>
          <p:spPr>
            <a:xfrm>
              <a:off x="5111144" y="649513"/>
              <a:ext cx="34088" cy="26574"/>
            </a:xfrm>
            <a:custGeom>
              <a:avLst/>
              <a:gdLst>
                <a:gd name="connsiteX0" fmla="*/ 34088 w 34088"/>
                <a:gd name="connsiteY0" fmla="*/ 10954 h 26574"/>
                <a:gd name="connsiteX1" fmla="*/ 27821 w 34088"/>
                <a:gd name="connsiteY1" fmla="*/ 26575 h 26574"/>
                <a:gd name="connsiteX2" fmla="*/ 26302 w 34088"/>
                <a:gd name="connsiteY2" fmla="*/ 25908 h 26574"/>
                <a:gd name="connsiteX3" fmla="*/ 26302 w 34088"/>
                <a:gd name="connsiteY3" fmla="*/ 24289 h 26574"/>
                <a:gd name="connsiteX4" fmla="*/ 26302 w 34088"/>
                <a:gd name="connsiteY4" fmla="*/ 22765 h 26574"/>
                <a:gd name="connsiteX5" fmla="*/ 26302 w 34088"/>
                <a:gd name="connsiteY5" fmla="*/ 21527 h 26574"/>
                <a:gd name="connsiteX6" fmla="*/ 25827 w 34088"/>
                <a:gd name="connsiteY6" fmla="*/ 20669 h 26574"/>
                <a:gd name="connsiteX7" fmla="*/ 5982 w 34088"/>
                <a:gd name="connsiteY7" fmla="*/ 12764 h 26574"/>
                <a:gd name="connsiteX8" fmla="*/ 4653 w 34088"/>
                <a:gd name="connsiteY8" fmla="*/ 12764 h 26574"/>
                <a:gd name="connsiteX9" fmla="*/ 3418 w 34088"/>
                <a:gd name="connsiteY9" fmla="*/ 13430 h 26574"/>
                <a:gd name="connsiteX10" fmla="*/ 2469 w 34088"/>
                <a:gd name="connsiteY10" fmla="*/ 14764 h 26574"/>
                <a:gd name="connsiteX11" fmla="*/ 1519 w 34088"/>
                <a:gd name="connsiteY11" fmla="*/ 16192 h 26574"/>
                <a:gd name="connsiteX12" fmla="*/ 0 w 34088"/>
                <a:gd name="connsiteY12" fmla="*/ 15621 h 26574"/>
                <a:gd name="connsiteX13" fmla="*/ 6267 w 34088"/>
                <a:gd name="connsiteY13" fmla="*/ 0 h 26574"/>
                <a:gd name="connsiteX14" fmla="*/ 7786 w 34088"/>
                <a:gd name="connsiteY14" fmla="*/ 572 h 26574"/>
                <a:gd name="connsiteX15" fmla="*/ 7786 w 34088"/>
                <a:gd name="connsiteY15" fmla="*/ 2191 h 26574"/>
                <a:gd name="connsiteX16" fmla="*/ 7786 w 34088"/>
                <a:gd name="connsiteY16" fmla="*/ 3810 h 26574"/>
                <a:gd name="connsiteX17" fmla="*/ 7786 w 34088"/>
                <a:gd name="connsiteY17" fmla="*/ 5143 h 26574"/>
                <a:gd name="connsiteX18" fmla="*/ 8926 w 34088"/>
                <a:gd name="connsiteY18" fmla="*/ 5905 h 26574"/>
                <a:gd name="connsiteX19" fmla="*/ 28771 w 34088"/>
                <a:gd name="connsiteY19" fmla="*/ 13811 h 26574"/>
                <a:gd name="connsiteX20" fmla="*/ 30100 w 34088"/>
                <a:gd name="connsiteY20" fmla="*/ 13811 h 26574"/>
                <a:gd name="connsiteX21" fmla="*/ 31335 w 34088"/>
                <a:gd name="connsiteY21" fmla="*/ 13145 h 26574"/>
                <a:gd name="connsiteX22" fmla="*/ 32284 w 34088"/>
                <a:gd name="connsiteY22" fmla="*/ 11906 h 26574"/>
                <a:gd name="connsiteX23" fmla="*/ 33139 w 34088"/>
                <a:gd name="connsiteY23" fmla="*/ 10287 h 2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088" h="26574">
                  <a:moveTo>
                    <a:pt x="34088" y="10954"/>
                  </a:moveTo>
                  <a:lnTo>
                    <a:pt x="27821" y="26575"/>
                  </a:lnTo>
                  <a:lnTo>
                    <a:pt x="26302" y="25908"/>
                  </a:lnTo>
                  <a:lnTo>
                    <a:pt x="26302" y="24289"/>
                  </a:lnTo>
                  <a:cubicBezTo>
                    <a:pt x="26402" y="23786"/>
                    <a:pt x="26402" y="23268"/>
                    <a:pt x="26302" y="22765"/>
                  </a:cubicBezTo>
                  <a:cubicBezTo>
                    <a:pt x="26426" y="22362"/>
                    <a:pt x="26426" y="21929"/>
                    <a:pt x="26302" y="21527"/>
                  </a:cubicBezTo>
                  <a:cubicBezTo>
                    <a:pt x="26183" y="21221"/>
                    <a:pt x="26024" y="20932"/>
                    <a:pt x="25827" y="20669"/>
                  </a:cubicBezTo>
                  <a:lnTo>
                    <a:pt x="5982" y="12764"/>
                  </a:lnTo>
                  <a:lnTo>
                    <a:pt x="4653" y="12764"/>
                  </a:lnTo>
                  <a:cubicBezTo>
                    <a:pt x="4196" y="12889"/>
                    <a:pt x="3774" y="13117"/>
                    <a:pt x="3418" y="13430"/>
                  </a:cubicBezTo>
                  <a:cubicBezTo>
                    <a:pt x="3064" y="13846"/>
                    <a:pt x="2747" y="14292"/>
                    <a:pt x="2469" y="14764"/>
                  </a:cubicBezTo>
                  <a:cubicBezTo>
                    <a:pt x="2469" y="15240"/>
                    <a:pt x="1804" y="15812"/>
                    <a:pt x="1519" y="16192"/>
                  </a:cubicBezTo>
                  <a:lnTo>
                    <a:pt x="0" y="15621"/>
                  </a:lnTo>
                  <a:lnTo>
                    <a:pt x="6267" y="0"/>
                  </a:lnTo>
                  <a:lnTo>
                    <a:pt x="7786" y="572"/>
                  </a:lnTo>
                  <a:cubicBezTo>
                    <a:pt x="7786" y="572"/>
                    <a:pt x="7786" y="1524"/>
                    <a:pt x="7786" y="2191"/>
                  </a:cubicBezTo>
                  <a:lnTo>
                    <a:pt x="7786" y="3810"/>
                  </a:lnTo>
                  <a:cubicBezTo>
                    <a:pt x="7626" y="4240"/>
                    <a:pt x="7626" y="4714"/>
                    <a:pt x="7786" y="5143"/>
                  </a:cubicBezTo>
                  <a:lnTo>
                    <a:pt x="8926" y="5905"/>
                  </a:lnTo>
                  <a:lnTo>
                    <a:pt x="28771" y="13811"/>
                  </a:lnTo>
                  <a:lnTo>
                    <a:pt x="30100" y="13811"/>
                  </a:lnTo>
                  <a:cubicBezTo>
                    <a:pt x="30571" y="13725"/>
                    <a:pt x="31003" y="13491"/>
                    <a:pt x="31335" y="13145"/>
                  </a:cubicBezTo>
                  <a:lnTo>
                    <a:pt x="32284" y="11906"/>
                  </a:lnTo>
                  <a:cubicBezTo>
                    <a:pt x="32529" y="11346"/>
                    <a:pt x="32815" y="10805"/>
                    <a:pt x="33139" y="1028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任意形状 68"/>
            <p:cNvSpPr/>
            <p:nvPr/>
          </p:nvSpPr>
          <p:spPr>
            <a:xfrm>
              <a:off x="5128141" y="598174"/>
              <a:ext cx="42349" cy="45910"/>
            </a:xfrm>
            <a:custGeom>
              <a:avLst/>
              <a:gdLst>
                <a:gd name="connsiteX0" fmla="*/ 21934 w 42349"/>
                <a:gd name="connsiteY0" fmla="*/ 857 h 45910"/>
                <a:gd name="connsiteX1" fmla="*/ 21175 w 42349"/>
                <a:gd name="connsiteY1" fmla="*/ 2667 h 45910"/>
                <a:gd name="connsiteX2" fmla="*/ 20605 w 42349"/>
                <a:gd name="connsiteY2" fmla="*/ 4763 h 45910"/>
                <a:gd name="connsiteX3" fmla="*/ 21649 w 42349"/>
                <a:gd name="connsiteY3" fmla="*/ 6858 h 45910"/>
                <a:gd name="connsiteX4" fmla="*/ 24783 w 42349"/>
                <a:gd name="connsiteY4" fmla="*/ 9525 h 45910"/>
                <a:gd name="connsiteX5" fmla="*/ 42349 w 42349"/>
                <a:gd name="connsiteY5" fmla="*/ 21717 h 45910"/>
                <a:gd name="connsiteX6" fmla="*/ 40070 w 42349"/>
                <a:gd name="connsiteY6" fmla="*/ 24860 h 45910"/>
                <a:gd name="connsiteX7" fmla="*/ 10160 w 42349"/>
                <a:gd name="connsiteY7" fmla="*/ 26479 h 45910"/>
                <a:gd name="connsiteX8" fmla="*/ 21744 w 42349"/>
                <a:gd name="connsiteY8" fmla="*/ 34766 h 45910"/>
                <a:gd name="connsiteX9" fmla="*/ 25163 w 42349"/>
                <a:gd name="connsiteY9" fmla="*/ 36766 h 45910"/>
                <a:gd name="connsiteX10" fmla="*/ 27441 w 42349"/>
                <a:gd name="connsiteY10" fmla="*/ 36766 h 45910"/>
                <a:gd name="connsiteX11" fmla="*/ 29246 w 42349"/>
                <a:gd name="connsiteY11" fmla="*/ 35719 h 45910"/>
                <a:gd name="connsiteX12" fmla="*/ 30765 w 42349"/>
                <a:gd name="connsiteY12" fmla="*/ 34385 h 45910"/>
                <a:gd name="connsiteX13" fmla="*/ 32094 w 42349"/>
                <a:gd name="connsiteY13" fmla="*/ 35433 h 45910"/>
                <a:gd name="connsiteX14" fmla="*/ 24593 w 42349"/>
                <a:gd name="connsiteY14" fmla="*/ 45910 h 45910"/>
                <a:gd name="connsiteX15" fmla="*/ 23169 w 42349"/>
                <a:gd name="connsiteY15" fmla="*/ 44958 h 45910"/>
                <a:gd name="connsiteX16" fmla="*/ 24023 w 42349"/>
                <a:gd name="connsiteY16" fmla="*/ 43244 h 45910"/>
                <a:gd name="connsiteX17" fmla="*/ 24498 w 42349"/>
                <a:gd name="connsiteY17" fmla="*/ 41339 h 45910"/>
                <a:gd name="connsiteX18" fmla="*/ 23643 w 42349"/>
                <a:gd name="connsiteY18" fmla="*/ 39338 h 45910"/>
                <a:gd name="connsiteX19" fmla="*/ 20415 w 42349"/>
                <a:gd name="connsiteY19" fmla="*/ 36671 h 45910"/>
                <a:gd name="connsiteX20" fmla="*/ 8831 w 42349"/>
                <a:gd name="connsiteY20" fmla="*/ 28670 h 45910"/>
                <a:gd name="connsiteX21" fmla="*/ 7027 w 42349"/>
                <a:gd name="connsiteY21" fmla="*/ 27718 h 45910"/>
                <a:gd name="connsiteX22" fmla="*/ 5127 w 42349"/>
                <a:gd name="connsiteY22" fmla="*/ 27718 h 45910"/>
                <a:gd name="connsiteX23" fmla="*/ 3228 w 42349"/>
                <a:gd name="connsiteY23" fmla="*/ 28480 h 45910"/>
                <a:gd name="connsiteX24" fmla="*/ 1424 w 42349"/>
                <a:gd name="connsiteY24" fmla="*/ 29813 h 45910"/>
                <a:gd name="connsiteX25" fmla="*/ 0 w 42349"/>
                <a:gd name="connsiteY25" fmla="*/ 28861 h 45910"/>
                <a:gd name="connsiteX26" fmla="*/ 6647 w 42349"/>
                <a:gd name="connsiteY26" fmla="*/ 19336 h 45910"/>
                <a:gd name="connsiteX27" fmla="*/ 32854 w 42349"/>
                <a:gd name="connsiteY27" fmla="*/ 17907 h 45910"/>
                <a:gd name="connsiteX28" fmla="*/ 23359 w 42349"/>
                <a:gd name="connsiteY28" fmla="*/ 11239 h 45910"/>
                <a:gd name="connsiteX29" fmla="*/ 19845 w 42349"/>
                <a:gd name="connsiteY29" fmla="*/ 9144 h 45910"/>
                <a:gd name="connsiteX30" fmla="*/ 17566 w 42349"/>
                <a:gd name="connsiteY30" fmla="*/ 9144 h 45910"/>
                <a:gd name="connsiteX31" fmla="*/ 15857 w 42349"/>
                <a:gd name="connsiteY31" fmla="*/ 10192 h 45910"/>
                <a:gd name="connsiteX32" fmla="*/ 14338 w 42349"/>
                <a:gd name="connsiteY32" fmla="*/ 11430 h 45910"/>
                <a:gd name="connsiteX33" fmla="*/ 13009 w 42349"/>
                <a:gd name="connsiteY33" fmla="*/ 10477 h 45910"/>
                <a:gd name="connsiteX34" fmla="*/ 20510 w 42349"/>
                <a:gd name="connsiteY34" fmla="*/ 0 h 4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2349" h="45910">
                  <a:moveTo>
                    <a:pt x="21934" y="857"/>
                  </a:moveTo>
                  <a:lnTo>
                    <a:pt x="21175" y="2667"/>
                  </a:lnTo>
                  <a:cubicBezTo>
                    <a:pt x="20800" y="3301"/>
                    <a:pt x="20603" y="4025"/>
                    <a:pt x="20605" y="4763"/>
                  </a:cubicBezTo>
                  <a:cubicBezTo>
                    <a:pt x="20731" y="5552"/>
                    <a:pt x="21096" y="6284"/>
                    <a:pt x="21649" y="6858"/>
                  </a:cubicBezTo>
                  <a:cubicBezTo>
                    <a:pt x="22582" y="7871"/>
                    <a:pt x="23634" y="8767"/>
                    <a:pt x="24783" y="9525"/>
                  </a:cubicBezTo>
                  <a:lnTo>
                    <a:pt x="42349" y="21717"/>
                  </a:lnTo>
                  <a:lnTo>
                    <a:pt x="40070" y="24860"/>
                  </a:lnTo>
                  <a:lnTo>
                    <a:pt x="10160" y="26479"/>
                  </a:lnTo>
                  <a:lnTo>
                    <a:pt x="21744" y="34766"/>
                  </a:lnTo>
                  <a:cubicBezTo>
                    <a:pt x="22783" y="35594"/>
                    <a:pt x="23934" y="36267"/>
                    <a:pt x="25163" y="36766"/>
                  </a:cubicBezTo>
                  <a:cubicBezTo>
                    <a:pt x="25899" y="37036"/>
                    <a:pt x="26706" y="37036"/>
                    <a:pt x="27441" y="36766"/>
                  </a:cubicBezTo>
                  <a:cubicBezTo>
                    <a:pt x="28106" y="36540"/>
                    <a:pt x="28719" y="36184"/>
                    <a:pt x="29246" y="35719"/>
                  </a:cubicBezTo>
                  <a:cubicBezTo>
                    <a:pt x="29790" y="35320"/>
                    <a:pt x="30298" y="34873"/>
                    <a:pt x="30765" y="34385"/>
                  </a:cubicBezTo>
                  <a:lnTo>
                    <a:pt x="32094" y="35433"/>
                  </a:lnTo>
                  <a:lnTo>
                    <a:pt x="24593" y="45910"/>
                  </a:lnTo>
                  <a:lnTo>
                    <a:pt x="23169" y="44958"/>
                  </a:lnTo>
                  <a:lnTo>
                    <a:pt x="24023" y="43244"/>
                  </a:lnTo>
                  <a:cubicBezTo>
                    <a:pt x="24304" y="42645"/>
                    <a:pt x="24465" y="41999"/>
                    <a:pt x="24498" y="41339"/>
                  </a:cubicBezTo>
                  <a:cubicBezTo>
                    <a:pt x="24468" y="40589"/>
                    <a:pt x="24164" y="39876"/>
                    <a:pt x="23643" y="39338"/>
                  </a:cubicBezTo>
                  <a:cubicBezTo>
                    <a:pt x="22668" y="38332"/>
                    <a:pt x="21586" y="37438"/>
                    <a:pt x="20415" y="36671"/>
                  </a:cubicBezTo>
                  <a:lnTo>
                    <a:pt x="8831" y="28670"/>
                  </a:lnTo>
                  <a:cubicBezTo>
                    <a:pt x="8305" y="28225"/>
                    <a:pt x="7690" y="27901"/>
                    <a:pt x="7027" y="27718"/>
                  </a:cubicBezTo>
                  <a:cubicBezTo>
                    <a:pt x="6402" y="27575"/>
                    <a:pt x="5752" y="27575"/>
                    <a:pt x="5127" y="27718"/>
                  </a:cubicBezTo>
                  <a:cubicBezTo>
                    <a:pt x="4447" y="27830"/>
                    <a:pt x="3799" y="28090"/>
                    <a:pt x="3228" y="28480"/>
                  </a:cubicBezTo>
                  <a:cubicBezTo>
                    <a:pt x="2568" y="28838"/>
                    <a:pt x="1961" y="29287"/>
                    <a:pt x="1424" y="29813"/>
                  </a:cubicBezTo>
                  <a:lnTo>
                    <a:pt x="0" y="28861"/>
                  </a:lnTo>
                  <a:lnTo>
                    <a:pt x="6647" y="19336"/>
                  </a:lnTo>
                  <a:lnTo>
                    <a:pt x="32854" y="17907"/>
                  </a:lnTo>
                  <a:lnTo>
                    <a:pt x="23359" y="11239"/>
                  </a:lnTo>
                  <a:cubicBezTo>
                    <a:pt x="22288" y="10384"/>
                    <a:pt x="21106" y="9679"/>
                    <a:pt x="19845" y="9144"/>
                  </a:cubicBezTo>
                  <a:cubicBezTo>
                    <a:pt x="19102" y="8922"/>
                    <a:pt x="18310" y="8922"/>
                    <a:pt x="17566" y="9144"/>
                  </a:cubicBezTo>
                  <a:cubicBezTo>
                    <a:pt x="16941" y="9393"/>
                    <a:pt x="16363" y="9747"/>
                    <a:pt x="15857" y="10192"/>
                  </a:cubicBezTo>
                  <a:lnTo>
                    <a:pt x="14338" y="11430"/>
                  </a:lnTo>
                  <a:lnTo>
                    <a:pt x="13009" y="10477"/>
                  </a:lnTo>
                  <a:lnTo>
                    <a:pt x="20510" y="0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任意形状 69"/>
            <p:cNvSpPr/>
            <p:nvPr/>
          </p:nvSpPr>
          <p:spPr>
            <a:xfrm>
              <a:off x="5171083" y="563407"/>
              <a:ext cx="34540" cy="36403"/>
            </a:xfrm>
            <a:custGeom>
              <a:avLst/>
              <a:gdLst>
                <a:gd name="connsiteX0" fmla="*/ 31312 w 34540"/>
                <a:gd name="connsiteY0" fmla="*/ 10668 h 36403"/>
                <a:gd name="connsiteX1" fmla="*/ 30457 w 34540"/>
                <a:gd name="connsiteY1" fmla="*/ 11525 h 36403"/>
                <a:gd name="connsiteX2" fmla="*/ 29698 w 34540"/>
                <a:gd name="connsiteY2" fmla="*/ 12573 h 36403"/>
                <a:gd name="connsiteX3" fmla="*/ 29698 w 34540"/>
                <a:gd name="connsiteY3" fmla="*/ 14097 h 36403"/>
                <a:gd name="connsiteX4" fmla="*/ 30267 w 34540"/>
                <a:gd name="connsiteY4" fmla="*/ 15240 h 36403"/>
                <a:gd name="connsiteX5" fmla="*/ 32356 w 34540"/>
                <a:gd name="connsiteY5" fmla="*/ 18383 h 36403"/>
                <a:gd name="connsiteX6" fmla="*/ 33496 w 34540"/>
                <a:gd name="connsiteY6" fmla="*/ 19717 h 36403"/>
                <a:gd name="connsiteX7" fmla="*/ 34540 w 34540"/>
                <a:gd name="connsiteY7" fmla="*/ 20955 h 36403"/>
                <a:gd name="connsiteX8" fmla="*/ 31122 w 34540"/>
                <a:gd name="connsiteY8" fmla="*/ 26765 h 36403"/>
                <a:gd name="connsiteX9" fmla="*/ 25899 w 34540"/>
                <a:gd name="connsiteY9" fmla="*/ 32480 h 36403"/>
                <a:gd name="connsiteX10" fmla="*/ 20487 w 34540"/>
                <a:gd name="connsiteY10" fmla="*/ 35528 h 36403"/>
                <a:gd name="connsiteX11" fmla="*/ 14695 w 34540"/>
                <a:gd name="connsiteY11" fmla="*/ 36386 h 36403"/>
                <a:gd name="connsiteX12" fmla="*/ 8903 w 34540"/>
                <a:gd name="connsiteY12" fmla="*/ 34671 h 36403"/>
                <a:gd name="connsiteX13" fmla="*/ 3870 w 34540"/>
                <a:gd name="connsiteY13" fmla="*/ 29813 h 36403"/>
                <a:gd name="connsiteX14" fmla="*/ 737 w 34540"/>
                <a:gd name="connsiteY14" fmla="*/ 24003 h 36403"/>
                <a:gd name="connsiteX15" fmla="*/ 72 w 34540"/>
                <a:gd name="connsiteY15" fmla="*/ 17812 h 36403"/>
                <a:gd name="connsiteX16" fmla="*/ 2161 w 34540"/>
                <a:gd name="connsiteY16" fmla="*/ 11906 h 36403"/>
                <a:gd name="connsiteX17" fmla="*/ 6719 w 34540"/>
                <a:gd name="connsiteY17" fmla="*/ 6667 h 36403"/>
                <a:gd name="connsiteX18" fmla="*/ 10897 w 34540"/>
                <a:gd name="connsiteY18" fmla="*/ 4191 h 36403"/>
                <a:gd name="connsiteX19" fmla="*/ 14505 w 34540"/>
                <a:gd name="connsiteY19" fmla="*/ 2953 h 36403"/>
                <a:gd name="connsiteX20" fmla="*/ 14505 w 34540"/>
                <a:gd name="connsiteY20" fmla="*/ 1238 h 36403"/>
                <a:gd name="connsiteX21" fmla="*/ 16024 w 34540"/>
                <a:gd name="connsiteY21" fmla="*/ 0 h 36403"/>
                <a:gd name="connsiteX22" fmla="*/ 22861 w 34540"/>
                <a:gd name="connsiteY22" fmla="*/ 8858 h 36403"/>
                <a:gd name="connsiteX23" fmla="*/ 21437 w 34540"/>
                <a:gd name="connsiteY23" fmla="*/ 10096 h 36403"/>
                <a:gd name="connsiteX24" fmla="*/ 13745 w 34540"/>
                <a:gd name="connsiteY24" fmla="*/ 6763 h 36403"/>
                <a:gd name="connsiteX25" fmla="*/ 7858 w 34540"/>
                <a:gd name="connsiteY25" fmla="*/ 8477 h 36403"/>
                <a:gd name="connsiteX26" fmla="*/ 5200 w 34540"/>
                <a:gd name="connsiteY26" fmla="*/ 15145 h 36403"/>
                <a:gd name="connsiteX27" fmla="*/ 9567 w 34540"/>
                <a:gd name="connsiteY27" fmla="*/ 24670 h 36403"/>
                <a:gd name="connsiteX28" fmla="*/ 17733 w 34540"/>
                <a:gd name="connsiteY28" fmla="*/ 31432 h 36403"/>
                <a:gd name="connsiteX29" fmla="*/ 24950 w 34540"/>
                <a:gd name="connsiteY29" fmla="*/ 30480 h 36403"/>
                <a:gd name="connsiteX30" fmla="*/ 27134 w 34540"/>
                <a:gd name="connsiteY30" fmla="*/ 27908 h 36403"/>
                <a:gd name="connsiteX31" fmla="*/ 28083 w 34540"/>
                <a:gd name="connsiteY31" fmla="*/ 25527 h 36403"/>
                <a:gd name="connsiteX32" fmla="*/ 24285 w 34540"/>
                <a:gd name="connsiteY32" fmla="*/ 20764 h 36403"/>
                <a:gd name="connsiteX33" fmla="*/ 23241 w 34540"/>
                <a:gd name="connsiteY33" fmla="*/ 19907 h 36403"/>
                <a:gd name="connsiteX34" fmla="*/ 21816 w 34540"/>
                <a:gd name="connsiteY34" fmla="*/ 19907 h 36403"/>
                <a:gd name="connsiteX35" fmla="*/ 20297 w 34540"/>
                <a:gd name="connsiteY35" fmla="*/ 20574 h 36403"/>
                <a:gd name="connsiteX36" fmla="*/ 18873 w 34540"/>
                <a:gd name="connsiteY36" fmla="*/ 21336 h 36403"/>
                <a:gd name="connsiteX37" fmla="*/ 17828 w 34540"/>
                <a:gd name="connsiteY37" fmla="*/ 20003 h 36403"/>
                <a:gd name="connsiteX38" fmla="*/ 30077 w 34540"/>
                <a:gd name="connsiteY38" fmla="*/ 10477 h 36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4540" h="36403">
                  <a:moveTo>
                    <a:pt x="31312" y="10668"/>
                  </a:moveTo>
                  <a:lnTo>
                    <a:pt x="30457" y="11525"/>
                  </a:lnTo>
                  <a:lnTo>
                    <a:pt x="29698" y="12573"/>
                  </a:lnTo>
                  <a:cubicBezTo>
                    <a:pt x="29426" y="13044"/>
                    <a:pt x="29426" y="13626"/>
                    <a:pt x="29698" y="14097"/>
                  </a:cubicBezTo>
                  <a:cubicBezTo>
                    <a:pt x="29810" y="14512"/>
                    <a:pt x="30003" y="14901"/>
                    <a:pt x="30267" y="15240"/>
                  </a:cubicBezTo>
                  <a:lnTo>
                    <a:pt x="32356" y="18383"/>
                  </a:lnTo>
                  <a:lnTo>
                    <a:pt x="33496" y="19717"/>
                  </a:lnTo>
                  <a:lnTo>
                    <a:pt x="34540" y="20955"/>
                  </a:lnTo>
                  <a:cubicBezTo>
                    <a:pt x="33668" y="23038"/>
                    <a:pt x="32518" y="24992"/>
                    <a:pt x="31122" y="26765"/>
                  </a:cubicBezTo>
                  <a:cubicBezTo>
                    <a:pt x="29602" y="28862"/>
                    <a:pt x="27850" y="30779"/>
                    <a:pt x="25899" y="32480"/>
                  </a:cubicBezTo>
                  <a:cubicBezTo>
                    <a:pt x="24274" y="33787"/>
                    <a:pt x="22446" y="34817"/>
                    <a:pt x="20487" y="35528"/>
                  </a:cubicBezTo>
                  <a:cubicBezTo>
                    <a:pt x="18631" y="36190"/>
                    <a:pt x="16663" y="36482"/>
                    <a:pt x="14695" y="36386"/>
                  </a:cubicBezTo>
                  <a:cubicBezTo>
                    <a:pt x="12674" y="36182"/>
                    <a:pt x="10710" y="35601"/>
                    <a:pt x="8903" y="34671"/>
                  </a:cubicBezTo>
                  <a:cubicBezTo>
                    <a:pt x="6932" y="33388"/>
                    <a:pt x="5223" y="31740"/>
                    <a:pt x="3870" y="29813"/>
                  </a:cubicBezTo>
                  <a:cubicBezTo>
                    <a:pt x="2464" y="28096"/>
                    <a:pt x="1400" y="26123"/>
                    <a:pt x="737" y="24003"/>
                  </a:cubicBezTo>
                  <a:cubicBezTo>
                    <a:pt x="95" y="22007"/>
                    <a:pt x="-131" y="19899"/>
                    <a:pt x="72" y="17812"/>
                  </a:cubicBezTo>
                  <a:cubicBezTo>
                    <a:pt x="366" y="15723"/>
                    <a:pt x="1077" y="13714"/>
                    <a:pt x="2161" y="11906"/>
                  </a:cubicBezTo>
                  <a:cubicBezTo>
                    <a:pt x="3359" y="9903"/>
                    <a:pt x="4902" y="8129"/>
                    <a:pt x="6719" y="6667"/>
                  </a:cubicBezTo>
                  <a:cubicBezTo>
                    <a:pt x="7978" y="5634"/>
                    <a:pt x="9387" y="4799"/>
                    <a:pt x="10897" y="4191"/>
                  </a:cubicBezTo>
                  <a:cubicBezTo>
                    <a:pt x="12035" y="3610"/>
                    <a:pt x="13250" y="3193"/>
                    <a:pt x="14505" y="2953"/>
                  </a:cubicBezTo>
                  <a:lnTo>
                    <a:pt x="14505" y="1238"/>
                  </a:lnTo>
                  <a:lnTo>
                    <a:pt x="16024" y="0"/>
                  </a:lnTo>
                  <a:lnTo>
                    <a:pt x="22861" y="8858"/>
                  </a:lnTo>
                  <a:lnTo>
                    <a:pt x="21437" y="10096"/>
                  </a:lnTo>
                  <a:cubicBezTo>
                    <a:pt x="19140" y="8446"/>
                    <a:pt x="16517" y="7309"/>
                    <a:pt x="13745" y="6763"/>
                  </a:cubicBezTo>
                  <a:cubicBezTo>
                    <a:pt x="11629" y="6467"/>
                    <a:pt x="9488" y="7091"/>
                    <a:pt x="7858" y="8477"/>
                  </a:cubicBezTo>
                  <a:cubicBezTo>
                    <a:pt x="5753" y="9990"/>
                    <a:pt x="4715" y="12592"/>
                    <a:pt x="5200" y="15145"/>
                  </a:cubicBezTo>
                  <a:cubicBezTo>
                    <a:pt x="5739" y="18667"/>
                    <a:pt x="7252" y="21967"/>
                    <a:pt x="9567" y="24670"/>
                  </a:cubicBezTo>
                  <a:cubicBezTo>
                    <a:pt x="11674" y="27581"/>
                    <a:pt x="14484" y="29908"/>
                    <a:pt x="17733" y="31432"/>
                  </a:cubicBezTo>
                  <a:cubicBezTo>
                    <a:pt x="20128" y="32487"/>
                    <a:pt x="22908" y="32120"/>
                    <a:pt x="24950" y="30480"/>
                  </a:cubicBezTo>
                  <a:cubicBezTo>
                    <a:pt x="25854" y="29791"/>
                    <a:pt x="26599" y="28913"/>
                    <a:pt x="27134" y="27908"/>
                  </a:cubicBezTo>
                  <a:cubicBezTo>
                    <a:pt x="27620" y="27194"/>
                    <a:pt x="27945" y="26381"/>
                    <a:pt x="28083" y="25527"/>
                  </a:cubicBezTo>
                  <a:lnTo>
                    <a:pt x="24285" y="20764"/>
                  </a:lnTo>
                  <a:cubicBezTo>
                    <a:pt x="24008" y="20402"/>
                    <a:pt x="23650" y="20108"/>
                    <a:pt x="23241" y="19907"/>
                  </a:cubicBezTo>
                  <a:cubicBezTo>
                    <a:pt x="22786" y="19711"/>
                    <a:pt x="22271" y="19711"/>
                    <a:pt x="21816" y="19907"/>
                  </a:cubicBezTo>
                  <a:cubicBezTo>
                    <a:pt x="21269" y="20023"/>
                    <a:pt x="20753" y="20250"/>
                    <a:pt x="20297" y="20574"/>
                  </a:cubicBezTo>
                  <a:lnTo>
                    <a:pt x="18873" y="21336"/>
                  </a:lnTo>
                  <a:lnTo>
                    <a:pt x="17828" y="20003"/>
                  </a:lnTo>
                  <a:lnTo>
                    <a:pt x="30077" y="10477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任意形状 70"/>
            <p:cNvSpPr/>
            <p:nvPr/>
          </p:nvSpPr>
          <p:spPr>
            <a:xfrm>
              <a:off x="5238666" y="527212"/>
              <a:ext cx="34559" cy="35391"/>
            </a:xfrm>
            <a:custGeom>
              <a:avLst/>
              <a:gdLst>
                <a:gd name="connsiteX0" fmla="*/ 33993 w 34559"/>
                <a:gd name="connsiteY0" fmla="*/ 1619 h 35391"/>
                <a:gd name="connsiteX1" fmla="*/ 32284 w 34559"/>
                <a:gd name="connsiteY1" fmla="*/ 2381 h 35391"/>
                <a:gd name="connsiteX2" fmla="*/ 30670 w 34559"/>
                <a:gd name="connsiteY2" fmla="*/ 3620 h 35391"/>
                <a:gd name="connsiteX3" fmla="*/ 30005 w 34559"/>
                <a:gd name="connsiteY3" fmla="*/ 5715 h 35391"/>
                <a:gd name="connsiteX4" fmla="*/ 31240 w 34559"/>
                <a:gd name="connsiteY4" fmla="*/ 9811 h 35391"/>
                <a:gd name="connsiteX5" fmla="*/ 34088 w 34559"/>
                <a:gd name="connsiteY5" fmla="*/ 20669 h 35391"/>
                <a:gd name="connsiteX6" fmla="*/ 32949 w 34559"/>
                <a:gd name="connsiteY6" fmla="*/ 29242 h 35391"/>
                <a:gd name="connsiteX7" fmla="*/ 25068 w 34559"/>
                <a:gd name="connsiteY7" fmla="*/ 34481 h 35391"/>
                <a:gd name="connsiteX8" fmla="*/ 14718 w 34559"/>
                <a:gd name="connsiteY8" fmla="*/ 34481 h 35391"/>
                <a:gd name="connsiteX9" fmla="*/ 9210 w 34559"/>
                <a:gd name="connsiteY9" fmla="*/ 27527 h 35391"/>
                <a:gd name="connsiteX10" fmla="*/ 5222 w 34559"/>
                <a:gd name="connsiteY10" fmla="*/ 12573 h 35391"/>
                <a:gd name="connsiteX11" fmla="*/ 4558 w 34559"/>
                <a:gd name="connsiteY11" fmla="*/ 11430 h 35391"/>
                <a:gd name="connsiteX12" fmla="*/ 2754 w 34559"/>
                <a:gd name="connsiteY12" fmla="*/ 10573 h 35391"/>
                <a:gd name="connsiteX13" fmla="*/ 1329 w 34559"/>
                <a:gd name="connsiteY13" fmla="*/ 10573 h 35391"/>
                <a:gd name="connsiteX14" fmla="*/ 0 w 34559"/>
                <a:gd name="connsiteY14" fmla="*/ 10573 h 35391"/>
                <a:gd name="connsiteX15" fmla="*/ 0 w 34559"/>
                <a:gd name="connsiteY15" fmla="*/ 8954 h 35391"/>
                <a:gd name="connsiteX16" fmla="*/ 15287 w 34559"/>
                <a:gd name="connsiteY16" fmla="*/ 4858 h 35391"/>
                <a:gd name="connsiteX17" fmla="*/ 15287 w 34559"/>
                <a:gd name="connsiteY17" fmla="*/ 6477 h 35391"/>
                <a:gd name="connsiteX18" fmla="*/ 13958 w 34559"/>
                <a:gd name="connsiteY18" fmla="*/ 6477 h 35391"/>
                <a:gd name="connsiteX19" fmla="*/ 12629 w 34559"/>
                <a:gd name="connsiteY19" fmla="*/ 7239 h 35391"/>
                <a:gd name="connsiteX20" fmla="*/ 12249 w 34559"/>
                <a:gd name="connsiteY20" fmla="*/ 8858 h 35391"/>
                <a:gd name="connsiteX21" fmla="*/ 12249 w 34559"/>
                <a:gd name="connsiteY21" fmla="*/ 10287 h 35391"/>
                <a:gd name="connsiteX22" fmla="*/ 16237 w 34559"/>
                <a:gd name="connsiteY22" fmla="*/ 24955 h 35391"/>
                <a:gd name="connsiteX23" fmla="*/ 19845 w 34559"/>
                <a:gd name="connsiteY23" fmla="*/ 30766 h 35391"/>
                <a:gd name="connsiteX24" fmla="*/ 25922 w 34559"/>
                <a:gd name="connsiteY24" fmla="*/ 30766 h 35391"/>
                <a:gd name="connsiteX25" fmla="*/ 30955 w 34559"/>
                <a:gd name="connsiteY25" fmla="*/ 27146 h 35391"/>
                <a:gd name="connsiteX26" fmla="*/ 30955 w 34559"/>
                <a:gd name="connsiteY26" fmla="*/ 20098 h 35391"/>
                <a:gd name="connsiteX27" fmla="*/ 28296 w 34559"/>
                <a:gd name="connsiteY27" fmla="*/ 10573 h 35391"/>
                <a:gd name="connsiteX28" fmla="*/ 26872 w 34559"/>
                <a:gd name="connsiteY28" fmla="*/ 6763 h 35391"/>
                <a:gd name="connsiteX29" fmla="*/ 25258 w 34559"/>
                <a:gd name="connsiteY29" fmla="*/ 5143 h 35391"/>
                <a:gd name="connsiteX30" fmla="*/ 23169 w 34559"/>
                <a:gd name="connsiteY30" fmla="*/ 5143 h 35391"/>
                <a:gd name="connsiteX31" fmla="*/ 21744 w 34559"/>
                <a:gd name="connsiteY31" fmla="*/ 5143 h 35391"/>
                <a:gd name="connsiteX32" fmla="*/ 21270 w 34559"/>
                <a:gd name="connsiteY32" fmla="*/ 3429 h 35391"/>
                <a:gd name="connsiteX33" fmla="*/ 33993 w 34559"/>
                <a:gd name="connsiteY33" fmla="*/ 0 h 35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4559" h="35391">
                  <a:moveTo>
                    <a:pt x="33993" y="1619"/>
                  </a:moveTo>
                  <a:lnTo>
                    <a:pt x="32284" y="2381"/>
                  </a:lnTo>
                  <a:cubicBezTo>
                    <a:pt x="31655" y="2658"/>
                    <a:pt x="31101" y="3083"/>
                    <a:pt x="30670" y="3620"/>
                  </a:cubicBezTo>
                  <a:cubicBezTo>
                    <a:pt x="30169" y="4196"/>
                    <a:pt x="29928" y="4954"/>
                    <a:pt x="30005" y="5715"/>
                  </a:cubicBezTo>
                  <a:cubicBezTo>
                    <a:pt x="30245" y="7126"/>
                    <a:pt x="30660" y="8502"/>
                    <a:pt x="31240" y="9811"/>
                  </a:cubicBezTo>
                  <a:lnTo>
                    <a:pt x="34088" y="20669"/>
                  </a:lnTo>
                  <a:cubicBezTo>
                    <a:pt x="34996" y="23555"/>
                    <a:pt x="34578" y="26696"/>
                    <a:pt x="32949" y="29242"/>
                  </a:cubicBezTo>
                  <a:cubicBezTo>
                    <a:pt x="31083" y="31932"/>
                    <a:pt x="28264" y="33805"/>
                    <a:pt x="25068" y="34481"/>
                  </a:cubicBezTo>
                  <a:cubicBezTo>
                    <a:pt x="21724" y="35696"/>
                    <a:pt x="18061" y="35696"/>
                    <a:pt x="14718" y="34481"/>
                  </a:cubicBezTo>
                  <a:cubicBezTo>
                    <a:pt x="11851" y="33216"/>
                    <a:pt x="9791" y="30614"/>
                    <a:pt x="9210" y="27527"/>
                  </a:cubicBezTo>
                  <a:lnTo>
                    <a:pt x="5222" y="12573"/>
                  </a:lnTo>
                  <a:cubicBezTo>
                    <a:pt x="5118" y="12135"/>
                    <a:pt x="4887" y="11737"/>
                    <a:pt x="4558" y="11430"/>
                  </a:cubicBezTo>
                  <a:cubicBezTo>
                    <a:pt x="4104" y="10902"/>
                    <a:pt x="3449" y="10591"/>
                    <a:pt x="2754" y="10573"/>
                  </a:cubicBezTo>
                  <a:lnTo>
                    <a:pt x="1329" y="10573"/>
                  </a:lnTo>
                  <a:lnTo>
                    <a:pt x="0" y="10573"/>
                  </a:lnTo>
                  <a:lnTo>
                    <a:pt x="0" y="8954"/>
                  </a:lnTo>
                  <a:lnTo>
                    <a:pt x="15287" y="4858"/>
                  </a:lnTo>
                  <a:lnTo>
                    <a:pt x="15287" y="6477"/>
                  </a:lnTo>
                  <a:lnTo>
                    <a:pt x="13958" y="6477"/>
                  </a:lnTo>
                  <a:lnTo>
                    <a:pt x="12629" y="7239"/>
                  </a:lnTo>
                  <a:cubicBezTo>
                    <a:pt x="12141" y="7624"/>
                    <a:pt x="11983" y="8296"/>
                    <a:pt x="12249" y="8858"/>
                  </a:cubicBezTo>
                  <a:cubicBezTo>
                    <a:pt x="12154" y="9330"/>
                    <a:pt x="12154" y="9816"/>
                    <a:pt x="12249" y="10287"/>
                  </a:cubicBezTo>
                  <a:lnTo>
                    <a:pt x="16237" y="24955"/>
                  </a:lnTo>
                  <a:cubicBezTo>
                    <a:pt x="16584" y="27311"/>
                    <a:pt x="17890" y="29416"/>
                    <a:pt x="19845" y="30766"/>
                  </a:cubicBezTo>
                  <a:cubicBezTo>
                    <a:pt x="21785" y="31603"/>
                    <a:pt x="23982" y="31603"/>
                    <a:pt x="25922" y="30766"/>
                  </a:cubicBezTo>
                  <a:cubicBezTo>
                    <a:pt x="28051" y="30367"/>
                    <a:pt x="29894" y="29041"/>
                    <a:pt x="30955" y="27146"/>
                  </a:cubicBezTo>
                  <a:cubicBezTo>
                    <a:pt x="31790" y="24871"/>
                    <a:pt x="31790" y="22373"/>
                    <a:pt x="30955" y="20098"/>
                  </a:cubicBezTo>
                  <a:lnTo>
                    <a:pt x="28296" y="10573"/>
                  </a:lnTo>
                  <a:cubicBezTo>
                    <a:pt x="27967" y="9253"/>
                    <a:pt x="27489" y="7975"/>
                    <a:pt x="26872" y="6763"/>
                  </a:cubicBezTo>
                  <a:cubicBezTo>
                    <a:pt x="26486" y="6089"/>
                    <a:pt x="25929" y="5530"/>
                    <a:pt x="25258" y="5143"/>
                  </a:cubicBezTo>
                  <a:cubicBezTo>
                    <a:pt x="24567" y="5017"/>
                    <a:pt x="23859" y="5017"/>
                    <a:pt x="23169" y="5143"/>
                  </a:cubicBezTo>
                  <a:lnTo>
                    <a:pt x="21744" y="5143"/>
                  </a:lnTo>
                  <a:lnTo>
                    <a:pt x="21270" y="3429"/>
                  </a:lnTo>
                  <a:lnTo>
                    <a:pt x="33993" y="0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任意形状 71"/>
            <p:cNvSpPr/>
            <p:nvPr/>
          </p:nvSpPr>
          <p:spPr>
            <a:xfrm>
              <a:off x="5293834" y="524641"/>
              <a:ext cx="35892" cy="30575"/>
            </a:xfrm>
            <a:custGeom>
              <a:avLst/>
              <a:gdLst>
                <a:gd name="connsiteX0" fmla="*/ 35797 w 35892"/>
                <a:gd name="connsiteY0" fmla="*/ 2000 h 30575"/>
                <a:gd name="connsiteX1" fmla="*/ 34088 w 35892"/>
                <a:gd name="connsiteY1" fmla="*/ 2000 h 30575"/>
                <a:gd name="connsiteX2" fmla="*/ 32094 w 35892"/>
                <a:gd name="connsiteY2" fmla="*/ 2857 h 30575"/>
                <a:gd name="connsiteX3" fmla="*/ 30955 w 35892"/>
                <a:gd name="connsiteY3" fmla="*/ 4763 h 30575"/>
                <a:gd name="connsiteX4" fmla="*/ 30955 w 35892"/>
                <a:gd name="connsiteY4" fmla="*/ 8858 h 30575"/>
                <a:gd name="connsiteX5" fmla="*/ 30955 w 35892"/>
                <a:gd name="connsiteY5" fmla="*/ 30575 h 30575"/>
                <a:gd name="connsiteX6" fmla="*/ 27157 w 35892"/>
                <a:gd name="connsiteY6" fmla="*/ 30575 h 30575"/>
                <a:gd name="connsiteX7" fmla="*/ 8071 w 35892"/>
                <a:gd name="connsiteY7" fmla="*/ 7049 h 30575"/>
                <a:gd name="connsiteX8" fmla="*/ 8071 w 35892"/>
                <a:gd name="connsiteY8" fmla="*/ 21241 h 30575"/>
                <a:gd name="connsiteX9" fmla="*/ 8071 w 35892"/>
                <a:gd name="connsiteY9" fmla="*/ 25241 h 30575"/>
                <a:gd name="connsiteX10" fmla="*/ 9210 w 35892"/>
                <a:gd name="connsiteY10" fmla="*/ 27337 h 30575"/>
                <a:gd name="connsiteX11" fmla="*/ 11015 w 35892"/>
                <a:gd name="connsiteY11" fmla="*/ 28194 h 30575"/>
                <a:gd name="connsiteX12" fmla="*/ 13009 w 35892"/>
                <a:gd name="connsiteY12" fmla="*/ 28194 h 30575"/>
                <a:gd name="connsiteX13" fmla="*/ 13009 w 35892"/>
                <a:gd name="connsiteY13" fmla="*/ 29908 h 30575"/>
                <a:gd name="connsiteX14" fmla="*/ 0 w 35892"/>
                <a:gd name="connsiteY14" fmla="*/ 29908 h 30575"/>
                <a:gd name="connsiteX15" fmla="*/ 0 w 35892"/>
                <a:gd name="connsiteY15" fmla="*/ 28575 h 30575"/>
                <a:gd name="connsiteX16" fmla="*/ 1899 w 35892"/>
                <a:gd name="connsiteY16" fmla="*/ 28575 h 30575"/>
                <a:gd name="connsiteX17" fmla="*/ 3703 w 35892"/>
                <a:gd name="connsiteY17" fmla="*/ 27813 h 30575"/>
                <a:gd name="connsiteX18" fmla="*/ 4843 w 35892"/>
                <a:gd name="connsiteY18" fmla="*/ 26003 h 30575"/>
                <a:gd name="connsiteX19" fmla="*/ 4843 w 35892"/>
                <a:gd name="connsiteY19" fmla="*/ 21812 h 30575"/>
                <a:gd name="connsiteX20" fmla="*/ 4843 w 35892"/>
                <a:gd name="connsiteY20" fmla="*/ 7429 h 30575"/>
                <a:gd name="connsiteX21" fmla="*/ 4843 w 35892"/>
                <a:gd name="connsiteY21" fmla="*/ 5429 h 30575"/>
                <a:gd name="connsiteX22" fmla="*/ 3893 w 35892"/>
                <a:gd name="connsiteY22" fmla="*/ 3810 h 30575"/>
                <a:gd name="connsiteX23" fmla="*/ 2184 w 35892"/>
                <a:gd name="connsiteY23" fmla="*/ 2572 h 30575"/>
                <a:gd name="connsiteX24" fmla="*/ 0 w 35892"/>
                <a:gd name="connsiteY24" fmla="*/ 1905 h 30575"/>
                <a:gd name="connsiteX25" fmla="*/ 0 w 35892"/>
                <a:gd name="connsiteY25" fmla="*/ 0 h 30575"/>
                <a:gd name="connsiteX26" fmla="*/ 11394 w 35892"/>
                <a:gd name="connsiteY26" fmla="*/ 0 h 30575"/>
                <a:gd name="connsiteX27" fmla="*/ 27536 w 35892"/>
                <a:gd name="connsiteY27" fmla="*/ 20860 h 30575"/>
                <a:gd name="connsiteX28" fmla="*/ 27536 w 35892"/>
                <a:gd name="connsiteY28" fmla="*/ 9335 h 30575"/>
                <a:gd name="connsiteX29" fmla="*/ 27536 w 35892"/>
                <a:gd name="connsiteY29" fmla="*/ 5239 h 30575"/>
                <a:gd name="connsiteX30" fmla="*/ 26397 w 35892"/>
                <a:gd name="connsiteY30" fmla="*/ 3238 h 30575"/>
                <a:gd name="connsiteX31" fmla="*/ 24593 w 35892"/>
                <a:gd name="connsiteY31" fmla="*/ 2381 h 30575"/>
                <a:gd name="connsiteX32" fmla="*/ 22599 w 35892"/>
                <a:gd name="connsiteY32" fmla="*/ 1810 h 30575"/>
                <a:gd name="connsiteX33" fmla="*/ 22599 w 35892"/>
                <a:gd name="connsiteY33" fmla="*/ 0 h 30575"/>
                <a:gd name="connsiteX34" fmla="*/ 35892 w 35892"/>
                <a:gd name="connsiteY34" fmla="*/ 0 h 3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892" h="30575">
                  <a:moveTo>
                    <a:pt x="35797" y="2000"/>
                  </a:moveTo>
                  <a:lnTo>
                    <a:pt x="34088" y="2000"/>
                  </a:lnTo>
                  <a:cubicBezTo>
                    <a:pt x="33365" y="2121"/>
                    <a:pt x="32680" y="2415"/>
                    <a:pt x="32094" y="2857"/>
                  </a:cubicBezTo>
                  <a:cubicBezTo>
                    <a:pt x="31524" y="3357"/>
                    <a:pt x="31126" y="4023"/>
                    <a:pt x="30955" y="4763"/>
                  </a:cubicBezTo>
                  <a:cubicBezTo>
                    <a:pt x="30866" y="6126"/>
                    <a:pt x="30866" y="7494"/>
                    <a:pt x="30955" y="8858"/>
                  </a:cubicBezTo>
                  <a:lnTo>
                    <a:pt x="30955" y="30575"/>
                  </a:lnTo>
                  <a:lnTo>
                    <a:pt x="27157" y="30575"/>
                  </a:lnTo>
                  <a:lnTo>
                    <a:pt x="8071" y="7049"/>
                  </a:lnTo>
                  <a:lnTo>
                    <a:pt x="8071" y="21241"/>
                  </a:lnTo>
                  <a:cubicBezTo>
                    <a:pt x="7939" y="22571"/>
                    <a:pt x="7939" y="23911"/>
                    <a:pt x="8071" y="25241"/>
                  </a:cubicBezTo>
                  <a:cubicBezTo>
                    <a:pt x="8271" y="26024"/>
                    <a:pt x="8663" y="26744"/>
                    <a:pt x="9210" y="27337"/>
                  </a:cubicBezTo>
                  <a:cubicBezTo>
                    <a:pt x="9763" y="27716"/>
                    <a:pt x="10372" y="28005"/>
                    <a:pt x="11015" y="28194"/>
                  </a:cubicBezTo>
                  <a:lnTo>
                    <a:pt x="13009" y="28194"/>
                  </a:lnTo>
                  <a:lnTo>
                    <a:pt x="13009" y="29908"/>
                  </a:lnTo>
                  <a:lnTo>
                    <a:pt x="0" y="29908"/>
                  </a:lnTo>
                  <a:lnTo>
                    <a:pt x="0" y="28575"/>
                  </a:lnTo>
                  <a:lnTo>
                    <a:pt x="1899" y="28575"/>
                  </a:lnTo>
                  <a:cubicBezTo>
                    <a:pt x="2550" y="28461"/>
                    <a:pt x="3167" y="28201"/>
                    <a:pt x="3703" y="27813"/>
                  </a:cubicBezTo>
                  <a:cubicBezTo>
                    <a:pt x="4252" y="27335"/>
                    <a:pt x="4648" y="26706"/>
                    <a:pt x="4843" y="26003"/>
                  </a:cubicBezTo>
                  <a:cubicBezTo>
                    <a:pt x="4945" y="24608"/>
                    <a:pt x="4945" y="23207"/>
                    <a:pt x="4843" y="21812"/>
                  </a:cubicBezTo>
                  <a:lnTo>
                    <a:pt x="4843" y="7429"/>
                  </a:lnTo>
                  <a:cubicBezTo>
                    <a:pt x="4978" y="6770"/>
                    <a:pt x="4978" y="6089"/>
                    <a:pt x="4843" y="5429"/>
                  </a:cubicBezTo>
                  <a:cubicBezTo>
                    <a:pt x="4704" y="4803"/>
                    <a:pt x="4372" y="4236"/>
                    <a:pt x="3893" y="3810"/>
                  </a:cubicBezTo>
                  <a:cubicBezTo>
                    <a:pt x="3407" y="3293"/>
                    <a:pt x="2827" y="2872"/>
                    <a:pt x="2184" y="2572"/>
                  </a:cubicBezTo>
                  <a:lnTo>
                    <a:pt x="0" y="1905"/>
                  </a:lnTo>
                  <a:lnTo>
                    <a:pt x="0" y="0"/>
                  </a:lnTo>
                  <a:lnTo>
                    <a:pt x="11394" y="0"/>
                  </a:lnTo>
                  <a:lnTo>
                    <a:pt x="27536" y="20860"/>
                  </a:lnTo>
                  <a:lnTo>
                    <a:pt x="27536" y="9335"/>
                  </a:lnTo>
                  <a:cubicBezTo>
                    <a:pt x="27671" y="7973"/>
                    <a:pt x="27671" y="6601"/>
                    <a:pt x="27536" y="5239"/>
                  </a:cubicBezTo>
                  <a:cubicBezTo>
                    <a:pt x="27361" y="4474"/>
                    <a:pt x="26964" y="3779"/>
                    <a:pt x="26397" y="3238"/>
                  </a:cubicBezTo>
                  <a:cubicBezTo>
                    <a:pt x="25878" y="2804"/>
                    <a:pt x="25257" y="2509"/>
                    <a:pt x="24593" y="2381"/>
                  </a:cubicBezTo>
                  <a:lnTo>
                    <a:pt x="22599" y="1810"/>
                  </a:lnTo>
                  <a:lnTo>
                    <a:pt x="22599" y="0"/>
                  </a:lnTo>
                  <a:lnTo>
                    <a:pt x="35892" y="0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任意形状 72"/>
            <p:cNvSpPr/>
            <p:nvPr/>
          </p:nvSpPr>
          <p:spPr>
            <a:xfrm>
              <a:off x="5345869" y="528832"/>
              <a:ext cx="22788" cy="33908"/>
            </a:xfrm>
            <a:custGeom>
              <a:avLst/>
              <a:gdLst>
                <a:gd name="connsiteX0" fmla="*/ 16332 w 22788"/>
                <a:gd name="connsiteY0" fmla="*/ 33909 h 33908"/>
                <a:gd name="connsiteX1" fmla="*/ 0 w 22788"/>
                <a:gd name="connsiteY1" fmla="*/ 29813 h 33908"/>
                <a:gd name="connsiteX2" fmla="*/ 0 w 22788"/>
                <a:gd name="connsiteY2" fmla="*/ 28194 h 33908"/>
                <a:gd name="connsiteX3" fmla="*/ 1709 w 22788"/>
                <a:gd name="connsiteY3" fmla="*/ 28194 h 33908"/>
                <a:gd name="connsiteX4" fmla="*/ 3228 w 22788"/>
                <a:gd name="connsiteY4" fmla="*/ 28194 h 33908"/>
                <a:gd name="connsiteX5" fmla="*/ 4463 w 22788"/>
                <a:gd name="connsiteY5" fmla="*/ 27623 h 33908"/>
                <a:gd name="connsiteX6" fmla="*/ 5127 w 22788"/>
                <a:gd name="connsiteY6" fmla="*/ 26384 h 33908"/>
                <a:gd name="connsiteX7" fmla="*/ 10445 w 22788"/>
                <a:gd name="connsiteY7" fmla="*/ 5620 h 33908"/>
                <a:gd name="connsiteX8" fmla="*/ 10445 w 22788"/>
                <a:gd name="connsiteY8" fmla="*/ 4286 h 33908"/>
                <a:gd name="connsiteX9" fmla="*/ 9590 w 22788"/>
                <a:gd name="connsiteY9" fmla="*/ 3238 h 33908"/>
                <a:gd name="connsiteX10" fmla="*/ 8261 w 22788"/>
                <a:gd name="connsiteY10" fmla="*/ 2381 h 33908"/>
                <a:gd name="connsiteX11" fmla="*/ 6647 w 22788"/>
                <a:gd name="connsiteY11" fmla="*/ 1619 h 33908"/>
                <a:gd name="connsiteX12" fmla="*/ 6647 w 22788"/>
                <a:gd name="connsiteY12" fmla="*/ 0 h 33908"/>
                <a:gd name="connsiteX13" fmla="*/ 22789 w 22788"/>
                <a:gd name="connsiteY13" fmla="*/ 4286 h 33908"/>
                <a:gd name="connsiteX14" fmla="*/ 22789 w 22788"/>
                <a:gd name="connsiteY14" fmla="*/ 5905 h 33908"/>
                <a:gd name="connsiteX15" fmla="*/ 21175 w 22788"/>
                <a:gd name="connsiteY15" fmla="*/ 5905 h 33908"/>
                <a:gd name="connsiteX16" fmla="*/ 19560 w 22788"/>
                <a:gd name="connsiteY16" fmla="*/ 5905 h 33908"/>
                <a:gd name="connsiteX17" fmla="*/ 18326 w 22788"/>
                <a:gd name="connsiteY17" fmla="*/ 6477 h 33908"/>
                <a:gd name="connsiteX18" fmla="*/ 17661 w 22788"/>
                <a:gd name="connsiteY18" fmla="*/ 7715 h 33908"/>
                <a:gd name="connsiteX19" fmla="*/ 12344 w 22788"/>
                <a:gd name="connsiteY19" fmla="*/ 28480 h 33908"/>
                <a:gd name="connsiteX20" fmla="*/ 12344 w 22788"/>
                <a:gd name="connsiteY20" fmla="*/ 29813 h 33908"/>
                <a:gd name="connsiteX21" fmla="*/ 13198 w 22788"/>
                <a:gd name="connsiteY21" fmla="*/ 30956 h 33908"/>
                <a:gd name="connsiteX22" fmla="*/ 14528 w 22788"/>
                <a:gd name="connsiteY22" fmla="*/ 31718 h 33908"/>
                <a:gd name="connsiteX23" fmla="*/ 16142 w 22788"/>
                <a:gd name="connsiteY23" fmla="*/ 32290 h 33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788" h="33908">
                  <a:moveTo>
                    <a:pt x="16332" y="33909"/>
                  </a:moveTo>
                  <a:lnTo>
                    <a:pt x="0" y="29813"/>
                  </a:lnTo>
                  <a:lnTo>
                    <a:pt x="0" y="28194"/>
                  </a:lnTo>
                  <a:lnTo>
                    <a:pt x="1709" y="28194"/>
                  </a:lnTo>
                  <a:cubicBezTo>
                    <a:pt x="2213" y="28262"/>
                    <a:pt x="2724" y="28262"/>
                    <a:pt x="3228" y="28194"/>
                  </a:cubicBezTo>
                  <a:cubicBezTo>
                    <a:pt x="3697" y="28163"/>
                    <a:pt x="4136" y="27959"/>
                    <a:pt x="4463" y="27623"/>
                  </a:cubicBezTo>
                  <a:cubicBezTo>
                    <a:pt x="4777" y="27267"/>
                    <a:pt x="5005" y="26843"/>
                    <a:pt x="5127" y="26384"/>
                  </a:cubicBezTo>
                  <a:lnTo>
                    <a:pt x="10445" y="5620"/>
                  </a:lnTo>
                  <a:cubicBezTo>
                    <a:pt x="10583" y="5186"/>
                    <a:pt x="10583" y="4720"/>
                    <a:pt x="10445" y="4286"/>
                  </a:cubicBezTo>
                  <a:cubicBezTo>
                    <a:pt x="10306" y="3839"/>
                    <a:pt x="10000" y="3464"/>
                    <a:pt x="9590" y="3238"/>
                  </a:cubicBezTo>
                  <a:cubicBezTo>
                    <a:pt x="9192" y="2888"/>
                    <a:pt x="8744" y="2599"/>
                    <a:pt x="8261" y="2381"/>
                  </a:cubicBezTo>
                  <a:lnTo>
                    <a:pt x="6647" y="1619"/>
                  </a:lnTo>
                  <a:lnTo>
                    <a:pt x="6647" y="0"/>
                  </a:lnTo>
                  <a:lnTo>
                    <a:pt x="22789" y="4286"/>
                  </a:lnTo>
                  <a:lnTo>
                    <a:pt x="22789" y="5905"/>
                  </a:lnTo>
                  <a:lnTo>
                    <a:pt x="21175" y="5905"/>
                  </a:lnTo>
                  <a:lnTo>
                    <a:pt x="19560" y="5905"/>
                  </a:lnTo>
                  <a:cubicBezTo>
                    <a:pt x="19092" y="5937"/>
                    <a:pt x="18653" y="6140"/>
                    <a:pt x="18326" y="6477"/>
                  </a:cubicBezTo>
                  <a:cubicBezTo>
                    <a:pt x="18014" y="6834"/>
                    <a:pt x="17787" y="7257"/>
                    <a:pt x="17661" y="7715"/>
                  </a:cubicBezTo>
                  <a:lnTo>
                    <a:pt x="12344" y="28480"/>
                  </a:lnTo>
                  <a:cubicBezTo>
                    <a:pt x="12206" y="28913"/>
                    <a:pt x="12206" y="29380"/>
                    <a:pt x="12344" y="29813"/>
                  </a:cubicBezTo>
                  <a:cubicBezTo>
                    <a:pt x="12500" y="30276"/>
                    <a:pt x="12799" y="30677"/>
                    <a:pt x="13198" y="30956"/>
                  </a:cubicBezTo>
                  <a:lnTo>
                    <a:pt x="14528" y="31718"/>
                  </a:lnTo>
                  <a:lnTo>
                    <a:pt x="16142" y="32290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任意形状 73"/>
            <p:cNvSpPr/>
            <p:nvPr/>
          </p:nvSpPr>
          <p:spPr>
            <a:xfrm>
              <a:off x="5390497" y="541119"/>
              <a:ext cx="31904" cy="36290"/>
            </a:xfrm>
            <a:custGeom>
              <a:avLst/>
              <a:gdLst>
                <a:gd name="connsiteX0" fmla="*/ 31335 w 31904"/>
                <a:gd name="connsiteY0" fmla="*/ 17717 h 36290"/>
                <a:gd name="connsiteX1" fmla="*/ 30005 w 31904"/>
                <a:gd name="connsiteY1" fmla="*/ 17717 h 36290"/>
                <a:gd name="connsiteX2" fmla="*/ 28581 w 31904"/>
                <a:gd name="connsiteY2" fmla="*/ 17717 h 36290"/>
                <a:gd name="connsiteX3" fmla="*/ 26777 w 31904"/>
                <a:gd name="connsiteY3" fmla="*/ 17717 h 36290"/>
                <a:gd name="connsiteX4" fmla="*/ 25163 w 31904"/>
                <a:gd name="connsiteY4" fmla="*/ 18764 h 36290"/>
                <a:gd name="connsiteX5" fmla="*/ 21270 w 31904"/>
                <a:gd name="connsiteY5" fmla="*/ 21622 h 36290"/>
                <a:gd name="connsiteX6" fmla="*/ 15857 w 31904"/>
                <a:gd name="connsiteY6" fmla="*/ 26003 h 36290"/>
                <a:gd name="connsiteX7" fmla="*/ 9970 w 31904"/>
                <a:gd name="connsiteY7" fmla="*/ 31147 h 36290"/>
                <a:gd name="connsiteX8" fmla="*/ 3893 w 31904"/>
                <a:gd name="connsiteY8" fmla="*/ 36290 h 36290"/>
                <a:gd name="connsiteX9" fmla="*/ 95 w 31904"/>
                <a:gd name="connsiteY9" fmla="*/ 34290 h 36290"/>
                <a:gd name="connsiteX10" fmla="*/ 1709 w 31904"/>
                <a:gd name="connsiteY10" fmla="*/ 18288 h 36290"/>
                <a:gd name="connsiteX11" fmla="*/ 2754 w 31904"/>
                <a:gd name="connsiteY11" fmla="*/ 7048 h 36290"/>
                <a:gd name="connsiteX12" fmla="*/ 2754 w 31904"/>
                <a:gd name="connsiteY12" fmla="*/ 5143 h 36290"/>
                <a:gd name="connsiteX13" fmla="*/ 1994 w 31904"/>
                <a:gd name="connsiteY13" fmla="*/ 3429 h 36290"/>
                <a:gd name="connsiteX14" fmla="*/ 1139 w 31904"/>
                <a:gd name="connsiteY14" fmla="*/ 2381 h 36290"/>
                <a:gd name="connsiteX15" fmla="*/ 0 w 31904"/>
                <a:gd name="connsiteY15" fmla="*/ 1429 h 36290"/>
                <a:gd name="connsiteX16" fmla="*/ 760 w 31904"/>
                <a:gd name="connsiteY16" fmla="*/ 0 h 36290"/>
                <a:gd name="connsiteX17" fmla="*/ 15193 w 31904"/>
                <a:gd name="connsiteY17" fmla="*/ 7620 h 36290"/>
                <a:gd name="connsiteX18" fmla="*/ 14433 w 31904"/>
                <a:gd name="connsiteY18" fmla="*/ 9049 h 36290"/>
                <a:gd name="connsiteX19" fmla="*/ 11299 w 31904"/>
                <a:gd name="connsiteY19" fmla="*/ 8096 h 36290"/>
                <a:gd name="connsiteX20" fmla="*/ 10255 w 31904"/>
                <a:gd name="connsiteY20" fmla="*/ 8096 h 36290"/>
                <a:gd name="connsiteX21" fmla="*/ 10255 w 31904"/>
                <a:gd name="connsiteY21" fmla="*/ 8096 h 36290"/>
                <a:gd name="connsiteX22" fmla="*/ 10255 w 31904"/>
                <a:gd name="connsiteY22" fmla="*/ 8858 h 36290"/>
                <a:gd name="connsiteX23" fmla="*/ 9495 w 31904"/>
                <a:gd name="connsiteY23" fmla="*/ 15430 h 36290"/>
                <a:gd name="connsiteX24" fmla="*/ 8166 w 31904"/>
                <a:gd name="connsiteY24" fmla="*/ 29528 h 36290"/>
                <a:gd name="connsiteX25" fmla="*/ 15572 w 31904"/>
                <a:gd name="connsiteY25" fmla="*/ 23241 h 36290"/>
                <a:gd name="connsiteX26" fmla="*/ 20890 w 31904"/>
                <a:gd name="connsiteY26" fmla="*/ 18669 h 36290"/>
                <a:gd name="connsiteX27" fmla="*/ 22789 w 31904"/>
                <a:gd name="connsiteY27" fmla="*/ 16764 h 36290"/>
                <a:gd name="connsiteX28" fmla="*/ 23928 w 31904"/>
                <a:gd name="connsiteY28" fmla="*/ 15335 h 36290"/>
                <a:gd name="connsiteX29" fmla="*/ 23928 w 31904"/>
                <a:gd name="connsiteY29" fmla="*/ 13907 h 36290"/>
                <a:gd name="connsiteX30" fmla="*/ 20320 w 31904"/>
                <a:gd name="connsiteY30" fmla="*/ 12097 h 36290"/>
                <a:gd name="connsiteX31" fmla="*/ 21080 w 31904"/>
                <a:gd name="connsiteY31" fmla="*/ 10668 h 36290"/>
                <a:gd name="connsiteX32" fmla="*/ 31904 w 31904"/>
                <a:gd name="connsiteY32" fmla="*/ 16383 h 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1904" h="36290">
                  <a:moveTo>
                    <a:pt x="31335" y="17717"/>
                  </a:moveTo>
                  <a:lnTo>
                    <a:pt x="30005" y="17717"/>
                  </a:lnTo>
                  <a:cubicBezTo>
                    <a:pt x="29535" y="17622"/>
                    <a:pt x="29051" y="17622"/>
                    <a:pt x="28581" y="17717"/>
                  </a:cubicBezTo>
                  <a:cubicBezTo>
                    <a:pt x="27985" y="17601"/>
                    <a:pt x="27372" y="17601"/>
                    <a:pt x="26777" y="17717"/>
                  </a:cubicBezTo>
                  <a:cubicBezTo>
                    <a:pt x="26190" y="17984"/>
                    <a:pt x="25647" y="18337"/>
                    <a:pt x="25163" y="18764"/>
                  </a:cubicBezTo>
                  <a:lnTo>
                    <a:pt x="21270" y="21622"/>
                  </a:lnTo>
                  <a:lnTo>
                    <a:pt x="15857" y="26003"/>
                  </a:lnTo>
                  <a:lnTo>
                    <a:pt x="9970" y="31147"/>
                  </a:lnTo>
                  <a:lnTo>
                    <a:pt x="3893" y="36290"/>
                  </a:lnTo>
                  <a:lnTo>
                    <a:pt x="95" y="34290"/>
                  </a:lnTo>
                  <a:cubicBezTo>
                    <a:pt x="95" y="29051"/>
                    <a:pt x="1139" y="23717"/>
                    <a:pt x="1709" y="18288"/>
                  </a:cubicBezTo>
                  <a:cubicBezTo>
                    <a:pt x="2279" y="12859"/>
                    <a:pt x="2564" y="8763"/>
                    <a:pt x="2754" y="7048"/>
                  </a:cubicBezTo>
                  <a:cubicBezTo>
                    <a:pt x="2812" y="6415"/>
                    <a:pt x="2812" y="5777"/>
                    <a:pt x="2754" y="5143"/>
                  </a:cubicBezTo>
                  <a:cubicBezTo>
                    <a:pt x="2586" y="4538"/>
                    <a:pt x="2330" y="3960"/>
                    <a:pt x="1994" y="3429"/>
                  </a:cubicBezTo>
                  <a:lnTo>
                    <a:pt x="1139" y="2381"/>
                  </a:lnTo>
                  <a:lnTo>
                    <a:pt x="0" y="1429"/>
                  </a:lnTo>
                  <a:lnTo>
                    <a:pt x="760" y="0"/>
                  </a:lnTo>
                  <a:lnTo>
                    <a:pt x="15193" y="7620"/>
                  </a:lnTo>
                  <a:lnTo>
                    <a:pt x="14433" y="9049"/>
                  </a:lnTo>
                  <a:cubicBezTo>
                    <a:pt x="13423" y="8628"/>
                    <a:pt x="12372" y="8309"/>
                    <a:pt x="11299" y="8096"/>
                  </a:cubicBezTo>
                  <a:cubicBezTo>
                    <a:pt x="10730" y="8096"/>
                    <a:pt x="10350" y="8096"/>
                    <a:pt x="10255" y="8096"/>
                  </a:cubicBezTo>
                  <a:cubicBezTo>
                    <a:pt x="10160" y="8096"/>
                    <a:pt x="10255" y="8096"/>
                    <a:pt x="10255" y="8096"/>
                  </a:cubicBezTo>
                  <a:cubicBezTo>
                    <a:pt x="10255" y="8096"/>
                    <a:pt x="10255" y="8096"/>
                    <a:pt x="10255" y="8858"/>
                  </a:cubicBezTo>
                  <a:cubicBezTo>
                    <a:pt x="10255" y="9620"/>
                    <a:pt x="9780" y="12383"/>
                    <a:pt x="9495" y="15430"/>
                  </a:cubicBezTo>
                  <a:cubicBezTo>
                    <a:pt x="9210" y="18479"/>
                    <a:pt x="8831" y="23241"/>
                    <a:pt x="8166" y="29528"/>
                  </a:cubicBezTo>
                  <a:lnTo>
                    <a:pt x="15572" y="23241"/>
                  </a:lnTo>
                  <a:lnTo>
                    <a:pt x="20890" y="18669"/>
                  </a:lnTo>
                  <a:lnTo>
                    <a:pt x="22789" y="16764"/>
                  </a:lnTo>
                  <a:cubicBezTo>
                    <a:pt x="23238" y="16348"/>
                    <a:pt x="23622" y="15866"/>
                    <a:pt x="23928" y="15335"/>
                  </a:cubicBezTo>
                  <a:cubicBezTo>
                    <a:pt x="23928" y="15335"/>
                    <a:pt x="23928" y="14478"/>
                    <a:pt x="23928" y="13907"/>
                  </a:cubicBezTo>
                  <a:cubicBezTo>
                    <a:pt x="22807" y="13152"/>
                    <a:pt x="21594" y="12544"/>
                    <a:pt x="20320" y="12097"/>
                  </a:cubicBezTo>
                  <a:lnTo>
                    <a:pt x="21080" y="10668"/>
                  </a:lnTo>
                  <a:lnTo>
                    <a:pt x="31904" y="16383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任意形状 74"/>
            <p:cNvSpPr/>
            <p:nvPr/>
          </p:nvSpPr>
          <p:spPr>
            <a:xfrm>
              <a:off x="5419268" y="569789"/>
              <a:ext cx="40545" cy="41624"/>
            </a:xfrm>
            <a:custGeom>
              <a:avLst/>
              <a:gdLst>
                <a:gd name="connsiteX0" fmla="*/ 35133 w 40545"/>
                <a:gd name="connsiteY0" fmla="*/ 24194 h 41624"/>
                <a:gd name="connsiteX1" fmla="*/ 33993 w 40545"/>
                <a:gd name="connsiteY1" fmla="*/ 23051 h 41624"/>
                <a:gd name="connsiteX2" fmla="*/ 34753 w 40545"/>
                <a:gd name="connsiteY2" fmla="*/ 19050 h 41624"/>
                <a:gd name="connsiteX3" fmla="*/ 33993 w 40545"/>
                <a:gd name="connsiteY3" fmla="*/ 15526 h 41624"/>
                <a:gd name="connsiteX4" fmla="*/ 32759 w 40545"/>
                <a:gd name="connsiteY4" fmla="*/ 14192 h 41624"/>
                <a:gd name="connsiteX5" fmla="*/ 31050 w 40545"/>
                <a:gd name="connsiteY5" fmla="*/ 12954 h 41624"/>
                <a:gd name="connsiteX6" fmla="*/ 27821 w 40545"/>
                <a:gd name="connsiteY6" fmla="*/ 10001 h 41624"/>
                <a:gd name="connsiteX7" fmla="*/ 20035 w 40545"/>
                <a:gd name="connsiteY7" fmla="*/ 18574 h 41624"/>
                <a:gd name="connsiteX8" fmla="*/ 22314 w 40545"/>
                <a:gd name="connsiteY8" fmla="*/ 20669 h 41624"/>
                <a:gd name="connsiteX9" fmla="*/ 24403 w 40545"/>
                <a:gd name="connsiteY9" fmla="*/ 21527 h 41624"/>
                <a:gd name="connsiteX10" fmla="*/ 26397 w 40545"/>
                <a:gd name="connsiteY10" fmla="*/ 21527 h 41624"/>
                <a:gd name="connsiteX11" fmla="*/ 28296 w 40545"/>
                <a:gd name="connsiteY11" fmla="*/ 20860 h 41624"/>
                <a:gd name="connsiteX12" fmla="*/ 30195 w 40545"/>
                <a:gd name="connsiteY12" fmla="*/ 19717 h 41624"/>
                <a:gd name="connsiteX13" fmla="*/ 31050 w 40545"/>
                <a:gd name="connsiteY13" fmla="*/ 21527 h 41624"/>
                <a:gd name="connsiteX14" fmla="*/ 22504 w 40545"/>
                <a:gd name="connsiteY14" fmla="*/ 31052 h 41624"/>
                <a:gd name="connsiteX15" fmla="*/ 21554 w 40545"/>
                <a:gd name="connsiteY15" fmla="*/ 29813 h 41624"/>
                <a:gd name="connsiteX16" fmla="*/ 22599 w 40545"/>
                <a:gd name="connsiteY16" fmla="*/ 27718 h 41624"/>
                <a:gd name="connsiteX17" fmla="*/ 23169 w 40545"/>
                <a:gd name="connsiteY17" fmla="*/ 25717 h 41624"/>
                <a:gd name="connsiteX18" fmla="*/ 23169 w 40545"/>
                <a:gd name="connsiteY18" fmla="*/ 23813 h 41624"/>
                <a:gd name="connsiteX19" fmla="*/ 21554 w 40545"/>
                <a:gd name="connsiteY19" fmla="*/ 22098 h 41624"/>
                <a:gd name="connsiteX20" fmla="*/ 19276 w 40545"/>
                <a:gd name="connsiteY20" fmla="*/ 20003 h 41624"/>
                <a:gd name="connsiteX21" fmla="*/ 13388 w 40545"/>
                <a:gd name="connsiteY21" fmla="*/ 26480 h 41624"/>
                <a:gd name="connsiteX22" fmla="*/ 12059 w 40545"/>
                <a:gd name="connsiteY22" fmla="*/ 28194 h 41624"/>
                <a:gd name="connsiteX23" fmla="*/ 12059 w 40545"/>
                <a:gd name="connsiteY23" fmla="*/ 29623 h 41624"/>
                <a:gd name="connsiteX24" fmla="*/ 12059 w 40545"/>
                <a:gd name="connsiteY24" fmla="*/ 31052 h 41624"/>
                <a:gd name="connsiteX25" fmla="*/ 13768 w 40545"/>
                <a:gd name="connsiteY25" fmla="*/ 32861 h 41624"/>
                <a:gd name="connsiteX26" fmla="*/ 15098 w 40545"/>
                <a:gd name="connsiteY26" fmla="*/ 34100 h 41624"/>
                <a:gd name="connsiteX27" fmla="*/ 16617 w 40545"/>
                <a:gd name="connsiteY27" fmla="*/ 35243 h 41624"/>
                <a:gd name="connsiteX28" fmla="*/ 18041 w 40545"/>
                <a:gd name="connsiteY28" fmla="*/ 36100 h 41624"/>
                <a:gd name="connsiteX29" fmla="*/ 19276 w 40545"/>
                <a:gd name="connsiteY29" fmla="*/ 36100 h 41624"/>
                <a:gd name="connsiteX30" fmla="*/ 23074 w 40545"/>
                <a:gd name="connsiteY30" fmla="*/ 35243 h 41624"/>
                <a:gd name="connsiteX31" fmla="*/ 26492 w 40545"/>
                <a:gd name="connsiteY31" fmla="*/ 34004 h 41624"/>
                <a:gd name="connsiteX32" fmla="*/ 27631 w 40545"/>
                <a:gd name="connsiteY32" fmla="*/ 35052 h 41624"/>
                <a:gd name="connsiteX33" fmla="*/ 20890 w 40545"/>
                <a:gd name="connsiteY33" fmla="*/ 41624 h 41624"/>
                <a:gd name="connsiteX34" fmla="*/ 0 w 40545"/>
                <a:gd name="connsiteY34" fmla="*/ 22574 h 41624"/>
                <a:gd name="connsiteX35" fmla="*/ 1424 w 40545"/>
                <a:gd name="connsiteY35" fmla="*/ 21527 h 41624"/>
                <a:gd name="connsiteX36" fmla="*/ 2754 w 40545"/>
                <a:gd name="connsiteY36" fmla="*/ 22479 h 41624"/>
                <a:gd name="connsiteX37" fmla="*/ 3988 w 40545"/>
                <a:gd name="connsiteY37" fmla="*/ 23241 h 41624"/>
                <a:gd name="connsiteX38" fmla="*/ 5412 w 40545"/>
                <a:gd name="connsiteY38" fmla="*/ 23241 h 41624"/>
                <a:gd name="connsiteX39" fmla="*/ 6457 w 40545"/>
                <a:gd name="connsiteY39" fmla="*/ 22479 h 41624"/>
                <a:gd name="connsiteX40" fmla="*/ 20890 w 40545"/>
                <a:gd name="connsiteY40" fmla="*/ 6668 h 41624"/>
                <a:gd name="connsiteX41" fmla="*/ 21554 w 40545"/>
                <a:gd name="connsiteY41" fmla="*/ 5715 h 41624"/>
                <a:gd name="connsiteX42" fmla="*/ 21554 w 40545"/>
                <a:gd name="connsiteY42" fmla="*/ 4286 h 41624"/>
                <a:gd name="connsiteX43" fmla="*/ 20510 w 40545"/>
                <a:gd name="connsiteY43" fmla="*/ 2477 h 41624"/>
                <a:gd name="connsiteX44" fmla="*/ 19560 w 40545"/>
                <a:gd name="connsiteY44" fmla="*/ 1238 h 41624"/>
                <a:gd name="connsiteX45" fmla="*/ 20700 w 40545"/>
                <a:gd name="connsiteY45" fmla="*/ 0 h 41624"/>
                <a:gd name="connsiteX46" fmla="*/ 40545 w 40545"/>
                <a:gd name="connsiteY46" fmla="*/ 18479 h 41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0545" h="41624">
                  <a:moveTo>
                    <a:pt x="35133" y="24194"/>
                  </a:moveTo>
                  <a:lnTo>
                    <a:pt x="33993" y="23051"/>
                  </a:lnTo>
                  <a:cubicBezTo>
                    <a:pt x="34472" y="21770"/>
                    <a:pt x="34729" y="20417"/>
                    <a:pt x="34753" y="19050"/>
                  </a:cubicBezTo>
                  <a:cubicBezTo>
                    <a:pt x="34900" y="17823"/>
                    <a:pt x="34632" y="16582"/>
                    <a:pt x="33993" y="15526"/>
                  </a:cubicBezTo>
                  <a:lnTo>
                    <a:pt x="32759" y="14192"/>
                  </a:lnTo>
                  <a:lnTo>
                    <a:pt x="31050" y="12954"/>
                  </a:lnTo>
                  <a:lnTo>
                    <a:pt x="27821" y="10001"/>
                  </a:lnTo>
                  <a:lnTo>
                    <a:pt x="20035" y="18574"/>
                  </a:lnTo>
                  <a:lnTo>
                    <a:pt x="22314" y="20669"/>
                  </a:lnTo>
                  <a:cubicBezTo>
                    <a:pt x="22940" y="21104"/>
                    <a:pt x="23653" y="21397"/>
                    <a:pt x="24403" y="21527"/>
                  </a:cubicBezTo>
                  <a:cubicBezTo>
                    <a:pt x="25059" y="21681"/>
                    <a:pt x="25741" y="21681"/>
                    <a:pt x="26397" y="21527"/>
                  </a:cubicBezTo>
                  <a:cubicBezTo>
                    <a:pt x="27061" y="21405"/>
                    <a:pt x="27702" y="21180"/>
                    <a:pt x="28296" y="20860"/>
                  </a:cubicBezTo>
                  <a:lnTo>
                    <a:pt x="30195" y="19717"/>
                  </a:lnTo>
                  <a:lnTo>
                    <a:pt x="31050" y="21527"/>
                  </a:lnTo>
                  <a:lnTo>
                    <a:pt x="22504" y="31052"/>
                  </a:lnTo>
                  <a:lnTo>
                    <a:pt x="21554" y="29813"/>
                  </a:lnTo>
                  <a:cubicBezTo>
                    <a:pt x="22015" y="29177"/>
                    <a:pt x="22368" y="28469"/>
                    <a:pt x="22599" y="27718"/>
                  </a:cubicBezTo>
                  <a:cubicBezTo>
                    <a:pt x="22906" y="27090"/>
                    <a:pt x="23098" y="26413"/>
                    <a:pt x="23169" y="25717"/>
                  </a:cubicBezTo>
                  <a:cubicBezTo>
                    <a:pt x="23321" y="25092"/>
                    <a:pt x="23321" y="24438"/>
                    <a:pt x="23169" y="23813"/>
                  </a:cubicBezTo>
                  <a:cubicBezTo>
                    <a:pt x="22691" y="23186"/>
                    <a:pt x="22151" y="22612"/>
                    <a:pt x="21554" y="22098"/>
                  </a:cubicBezTo>
                  <a:lnTo>
                    <a:pt x="19276" y="20003"/>
                  </a:lnTo>
                  <a:lnTo>
                    <a:pt x="13388" y="26480"/>
                  </a:lnTo>
                  <a:cubicBezTo>
                    <a:pt x="12902" y="27016"/>
                    <a:pt x="12458" y="27589"/>
                    <a:pt x="12059" y="28194"/>
                  </a:cubicBezTo>
                  <a:cubicBezTo>
                    <a:pt x="11924" y="28661"/>
                    <a:pt x="11924" y="29156"/>
                    <a:pt x="12059" y="29623"/>
                  </a:cubicBezTo>
                  <a:cubicBezTo>
                    <a:pt x="11953" y="30093"/>
                    <a:pt x="11953" y="30581"/>
                    <a:pt x="12059" y="31052"/>
                  </a:cubicBezTo>
                  <a:cubicBezTo>
                    <a:pt x="12547" y="31727"/>
                    <a:pt x="13122" y="32335"/>
                    <a:pt x="13768" y="32861"/>
                  </a:cubicBezTo>
                  <a:lnTo>
                    <a:pt x="15098" y="34100"/>
                  </a:lnTo>
                  <a:lnTo>
                    <a:pt x="16617" y="35243"/>
                  </a:lnTo>
                  <a:lnTo>
                    <a:pt x="18041" y="36100"/>
                  </a:lnTo>
                  <a:cubicBezTo>
                    <a:pt x="18445" y="36214"/>
                    <a:pt x="18872" y="36214"/>
                    <a:pt x="19276" y="36100"/>
                  </a:cubicBezTo>
                  <a:cubicBezTo>
                    <a:pt x="20566" y="35937"/>
                    <a:pt x="21838" y="35649"/>
                    <a:pt x="23074" y="35243"/>
                  </a:cubicBezTo>
                  <a:cubicBezTo>
                    <a:pt x="24251" y="34945"/>
                    <a:pt x="25396" y="34530"/>
                    <a:pt x="26492" y="34004"/>
                  </a:cubicBezTo>
                  <a:lnTo>
                    <a:pt x="27631" y="35052"/>
                  </a:lnTo>
                  <a:lnTo>
                    <a:pt x="20890" y="41624"/>
                  </a:lnTo>
                  <a:lnTo>
                    <a:pt x="0" y="22574"/>
                  </a:lnTo>
                  <a:lnTo>
                    <a:pt x="1424" y="21527"/>
                  </a:lnTo>
                  <a:lnTo>
                    <a:pt x="2754" y="22479"/>
                  </a:lnTo>
                  <a:lnTo>
                    <a:pt x="3988" y="23241"/>
                  </a:lnTo>
                  <a:cubicBezTo>
                    <a:pt x="4445" y="23426"/>
                    <a:pt x="4956" y="23426"/>
                    <a:pt x="5412" y="23241"/>
                  </a:cubicBezTo>
                  <a:cubicBezTo>
                    <a:pt x="5835" y="23110"/>
                    <a:pt x="6202" y="22842"/>
                    <a:pt x="6457" y="22479"/>
                  </a:cubicBezTo>
                  <a:lnTo>
                    <a:pt x="20890" y="6668"/>
                  </a:lnTo>
                  <a:cubicBezTo>
                    <a:pt x="21183" y="6407"/>
                    <a:pt x="21411" y="6081"/>
                    <a:pt x="21554" y="5715"/>
                  </a:cubicBezTo>
                  <a:cubicBezTo>
                    <a:pt x="21722" y="5253"/>
                    <a:pt x="21722" y="4748"/>
                    <a:pt x="21554" y="4286"/>
                  </a:cubicBezTo>
                  <a:cubicBezTo>
                    <a:pt x="21328" y="3620"/>
                    <a:pt x="20973" y="3005"/>
                    <a:pt x="20510" y="2477"/>
                  </a:cubicBezTo>
                  <a:lnTo>
                    <a:pt x="19560" y="1238"/>
                  </a:lnTo>
                  <a:lnTo>
                    <a:pt x="20700" y="0"/>
                  </a:lnTo>
                  <a:lnTo>
                    <a:pt x="40545" y="18479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任意形状 75"/>
            <p:cNvSpPr/>
            <p:nvPr/>
          </p:nvSpPr>
          <p:spPr>
            <a:xfrm>
              <a:off x="5451172" y="607984"/>
              <a:ext cx="37986" cy="45434"/>
            </a:xfrm>
            <a:custGeom>
              <a:avLst/>
              <a:gdLst>
                <a:gd name="connsiteX0" fmla="*/ 18896 w 37986"/>
                <a:gd name="connsiteY0" fmla="*/ 45434 h 45434"/>
                <a:gd name="connsiteX1" fmla="*/ 12629 w 37986"/>
                <a:gd name="connsiteY1" fmla="*/ 35909 h 45434"/>
                <a:gd name="connsiteX2" fmla="*/ 16047 w 37986"/>
                <a:gd name="connsiteY2" fmla="*/ 27718 h 45434"/>
                <a:gd name="connsiteX3" fmla="*/ 18706 w 37986"/>
                <a:gd name="connsiteY3" fmla="*/ 20193 h 45434"/>
                <a:gd name="connsiteX4" fmla="*/ 18041 w 37986"/>
                <a:gd name="connsiteY4" fmla="*/ 19241 h 45434"/>
                <a:gd name="connsiteX5" fmla="*/ 10445 w 37986"/>
                <a:gd name="connsiteY5" fmla="*/ 24194 h 45434"/>
                <a:gd name="connsiteX6" fmla="*/ 9495 w 37986"/>
                <a:gd name="connsiteY6" fmla="*/ 25146 h 45434"/>
                <a:gd name="connsiteX7" fmla="*/ 9495 w 37986"/>
                <a:gd name="connsiteY7" fmla="*/ 26479 h 45434"/>
                <a:gd name="connsiteX8" fmla="*/ 9495 w 37986"/>
                <a:gd name="connsiteY8" fmla="*/ 27813 h 45434"/>
                <a:gd name="connsiteX9" fmla="*/ 10160 w 37986"/>
                <a:gd name="connsiteY9" fmla="*/ 29147 h 45434"/>
                <a:gd name="connsiteX10" fmla="*/ 8736 w 37986"/>
                <a:gd name="connsiteY10" fmla="*/ 30099 h 45434"/>
                <a:gd name="connsiteX11" fmla="*/ 0 w 37986"/>
                <a:gd name="connsiteY11" fmla="*/ 16478 h 45434"/>
                <a:gd name="connsiteX12" fmla="*/ 1329 w 37986"/>
                <a:gd name="connsiteY12" fmla="*/ 15526 h 45434"/>
                <a:gd name="connsiteX13" fmla="*/ 2374 w 37986"/>
                <a:gd name="connsiteY13" fmla="*/ 16859 h 45434"/>
                <a:gd name="connsiteX14" fmla="*/ 3418 w 37986"/>
                <a:gd name="connsiteY14" fmla="*/ 17907 h 45434"/>
                <a:gd name="connsiteX15" fmla="*/ 4748 w 37986"/>
                <a:gd name="connsiteY15" fmla="*/ 18383 h 45434"/>
                <a:gd name="connsiteX16" fmla="*/ 5982 w 37986"/>
                <a:gd name="connsiteY16" fmla="*/ 17812 h 45434"/>
                <a:gd name="connsiteX17" fmla="*/ 23928 w 37986"/>
                <a:gd name="connsiteY17" fmla="*/ 6286 h 45434"/>
                <a:gd name="connsiteX18" fmla="*/ 24878 w 37986"/>
                <a:gd name="connsiteY18" fmla="*/ 5334 h 45434"/>
                <a:gd name="connsiteX19" fmla="*/ 24878 w 37986"/>
                <a:gd name="connsiteY19" fmla="*/ 3905 h 45434"/>
                <a:gd name="connsiteX20" fmla="*/ 24403 w 37986"/>
                <a:gd name="connsiteY20" fmla="*/ 2286 h 45434"/>
                <a:gd name="connsiteX21" fmla="*/ 23833 w 37986"/>
                <a:gd name="connsiteY21" fmla="*/ 953 h 45434"/>
                <a:gd name="connsiteX22" fmla="*/ 25258 w 37986"/>
                <a:gd name="connsiteY22" fmla="*/ 0 h 45434"/>
                <a:gd name="connsiteX23" fmla="*/ 34753 w 37986"/>
                <a:gd name="connsiteY23" fmla="*/ 14288 h 45434"/>
                <a:gd name="connsiteX24" fmla="*/ 37981 w 37986"/>
                <a:gd name="connsiteY24" fmla="*/ 22574 h 45434"/>
                <a:gd name="connsiteX25" fmla="*/ 35038 w 37986"/>
                <a:gd name="connsiteY25" fmla="*/ 28003 h 45434"/>
                <a:gd name="connsiteX26" fmla="*/ 29720 w 37986"/>
                <a:gd name="connsiteY26" fmla="*/ 29242 h 45434"/>
                <a:gd name="connsiteX27" fmla="*/ 24213 w 37986"/>
                <a:gd name="connsiteY27" fmla="*/ 26194 h 45434"/>
                <a:gd name="connsiteX28" fmla="*/ 22409 w 37986"/>
                <a:gd name="connsiteY28" fmla="*/ 31337 h 45434"/>
                <a:gd name="connsiteX29" fmla="*/ 20320 w 37986"/>
                <a:gd name="connsiteY29" fmla="*/ 37433 h 45434"/>
                <a:gd name="connsiteX30" fmla="*/ 19655 w 37986"/>
                <a:gd name="connsiteY30" fmla="*/ 40100 h 45434"/>
                <a:gd name="connsiteX31" fmla="*/ 19655 w 37986"/>
                <a:gd name="connsiteY31" fmla="*/ 42577 h 45434"/>
                <a:gd name="connsiteX32" fmla="*/ 19655 w 37986"/>
                <a:gd name="connsiteY32" fmla="*/ 43720 h 45434"/>
                <a:gd name="connsiteX33" fmla="*/ 19655 w 37986"/>
                <a:gd name="connsiteY33" fmla="*/ 44768 h 45434"/>
                <a:gd name="connsiteX34" fmla="*/ 30005 w 37986"/>
                <a:gd name="connsiteY34" fmla="*/ 21431 h 45434"/>
                <a:gd name="connsiteX35" fmla="*/ 32759 w 37986"/>
                <a:gd name="connsiteY35" fmla="*/ 17621 h 45434"/>
                <a:gd name="connsiteX36" fmla="*/ 31335 w 37986"/>
                <a:gd name="connsiteY36" fmla="*/ 12859 h 45434"/>
                <a:gd name="connsiteX37" fmla="*/ 30385 w 37986"/>
                <a:gd name="connsiteY37" fmla="*/ 11430 h 45434"/>
                <a:gd name="connsiteX38" fmla="*/ 19845 w 37986"/>
                <a:gd name="connsiteY38" fmla="*/ 18288 h 45434"/>
                <a:gd name="connsiteX39" fmla="*/ 20700 w 37986"/>
                <a:gd name="connsiteY39" fmla="*/ 19622 h 45434"/>
                <a:gd name="connsiteX40" fmla="*/ 24688 w 37986"/>
                <a:gd name="connsiteY40" fmla="*/ 22860 h 45434"/>
                <a:gd name="connsiteX41" fmla="*/ 30005 w 37986"/>
                <a:gd name="connsiteY41" fmla="*/ 21431 h 45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7986" h="45434">
                  <a:moveTo>
                    <a:pt x="18896" y="45434"/>
                  </a:moveTo>
                  <a:lnTo>
                    <a:pt x="12629" y="35909"/>
                  </a:lnTo>
                  <a:cubicBezTo>
                    <a:pt x="14148" y="32576"/>
                    <a:pt x="15287" y="29813"/>
                    <a:pt x="16047" y="27718"/>
                  </a:cubicBezTo>
                  <a:cubicBezTo>
                    <a:pt x="16807" y="25622"/>
                    <a:pt x="17756" y="23146"/>
                    <a:pt x="18706" y="20193"/>
                  </a:cubicBezTo>
                  <a:lnTo>
                    <a:pt x="18041" y="19241"/>
                  </a:lnTo>
                  <a:lnTo>
                    <a:pt x="10445" y="24194"/>
                  </a:lnTo>
                  <a:cubicBezTo>
                    <a:pt x="10040" y="24408"/>
                    <a:pt x="9709" y="24740"/>
                    <a:pt x="9495" y="25146"/>
                  </a:cubicBezTo>
                  <a:cubicBezTo>
                    <a:pt x="9335" y="25576"/>
                    <a:pt x="9335" y="26050"/>
                    <a:pt x="9495" y="26479"/>
                  </a:cubicBezTo>
                  <a:lnTo>
                    <a:pt x="9495" y="27813"/>
                  </a:lnTo>
                  <a:lnTo>
                    <a:pt x="10160" y="29147"/>
                  </a:lnTo>
                  <a:lnTo>
                    <a:pt x="8736" y="30099"/>
                  </a:lnTo>
                  <a:lnTo>
                    <a:pt x="0" y="16478"/>
                  </a:lnTo>
                  <a:lnTo>
                    <a:pt x="1329" y="15526"/>
                  </a:lnTo>
                  <a:lnTo>
                    <a:pt x="2374" y="16859"/>
                  </a:lnTo>
                  <a:cubicBezTo>
                    <a:pt x="2698" y="17233"/>
                    <a:pt x="3046" y="17583"/>
                    <a:pt x="3418" y="17907"/>
                  </a:cubicBezTo>
                  <a:cubicBezTo>
                    <a:pt x="3814" y="18175"/>
                    <a:pt x="4272" y="18338"/>
                    <a:pt x="4748" y="18383"/>
                  </a:cubicBezTo>
                  <a:lnTo>
                    <a:pt x="5982" y="17812"/>
                  </a:lnTo>
                  <a:lnTo>
                    <a:pt x="23928" y="6286"/>
                  </a:lnTo>
                  <a:cubicBezTo>
                    <a:pt x="24291" y="6019"/>
                    <a:pt x="24611" y="5698"/>
                    <a:pt x="24878" y="5334"/>
                  </a:cubicBezTo>
                  <a:cubicBezTo>
                    <a:pt x="25037" y="4871"/>
                    <a:pt x="25037" y="4368"/>
                    <a:pt x="24878" y="3905"/>
                  </a:cubicBezTo>
                  <a:cubicBezTo>
                    <a:pt x="24878" y="3429"/>
                    <a:pt x="24878" y="2953"/>
                    <a:pt x="24403" y="2286"/>
                  </a:cubicBezTo>
                  <a:cubicBezTo>
                    <a:pt x="24184" y="1855"/>
                    <a:pt x="23994" y="1410"/>
                    <a:pt x="23833" y="953"/>
                  </a:cubicBezTo>
                  <a:lnTo>
                    <a:pt x="25258" y="0"/>
                  </a:lnTo>
                  <a:lnTo>
                    <a:pt x="34753" y="14288"/>
                  </a:lnTo>
                  <a:cubicBezTo>
                    <a:pt x="36529" y="16721"/>
                    <a:pt x="37642" y="19578"/>
                    <a:pt x="37981" y="22574"/>
                  </a:cubicBezTo>
                  <a:cubicBezTo>
                    <a:pt x="38076" y="24791"/>
                    <a:pt x="36944" y="26879"/>
                    <a:pt x="35038" y="28003"/>
                  </a:cubicBezTo>
                  <a:cubicBezTo>
                    <a:pt x="33487" y="29081"/>
                    <a:pt x="31585" y="29523"/>
                    <a:pt x="29720" y="29242"/>
                  </a:cubicBezTo>
                  <a:cubicBezTo>
                    <a:pt x="27662" y="28697"/>
                    <a:pt x="25770" y="27649"/>
                    <a:pt x="24213" y="26194"/>
                  </a:cubicBezTo>
                  <a:lnTo>
                    <a:pt x="22409" y="31337"/>
                  </a:lnTo>
                  <a:cubicBezTo>
                    <a:pt x="21744" y="33338"/>
                    <a:pt x="21080" y="35338"/>
                    <a:pt x="20320" y="37433"/>
                  </a:cubicBezTo>
                  <a:cubicBezTo>
                    <a:pt x="20053" y="38311"/>
                    <a:pt x="19832" y="39200"/>
                    <a:pt x="19655" y="40100"/>
                  </a:cubicBezTo>
                  <a:cubicBezTo>
                    <a:pt x="19481" y="40917"/>
                    <a:pt x="19481" y="41760"/>
                    <a:pt x="19655" y="42577"/>
                  </a:cubicBezTo>
                  <a:lnTo>
                    <a:pt x="19655" y="43720"/>
                  </a:lnTo>
                  <a:lnTo>
                    <a:pt x="19655" y="44768"/>
                  </a:lnTo>
                  <a:close/>
                  <a:moveTo>
                    <a:pt x="30005" y="21431"/>
                  </a:moveTo>
                  <a:cubicBezTo>
                    <a:pt x="31462" y="20658"/>
                    <a:pt x="32480" y="19251"/>
                    <a:pt x="32759" y="17621"/>
                  </a:cubicBezTo>
                  <a:cubicBezTo>
                    <a:pt x="32877" y="15912"/>
                    <a:pt x="32371" y="14220"/>
                    <a:pt x="31335" y="12859"/>
                  </a:cubicBezTo>
                  <a:lnTo>
                    <a:pt x="30385" y="11430"/>
                  </a:lnTo>
                  <a:lnTo>
                    <a:pt x="19845" y="18288"/>
                  </a:lnTo>
                  <a:lnTo>
                    <a:pt x="20700" y="19622"/>
                  </a:lnTo>
                  <a:cubicBezTo>
                    <a:pt x="21552" y="21186"/>
                    <a:pt x="22985" y="22350"/>
                    <a:pt x="24688" y="22860"/>
                  </a:cubicBezTo>
                  <a:cubicBezTo>
                    <a:pt x="26581" y="23152"/>
                    <a:pt x="28511" y="22634"/>
                    <a:pt x="30005" y="21431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任意形状 76"/>
            <p:cNvSpPr/>
            <p:nvPr/>
          </p:nvSpPr>
          <p:spPr>
            <a:xfrm>
              <a:off x="5475385" y="658859"/>
              <a:ext cx="35892" cy="28684"/>
            </a:xfrm>
            <a:custGeom>
              <a:avLst/>
              <a:gdLst>
                <a:gd name="connsiteX0" fmla="*/ 3418 w 35892"/>
                <a:gd name="connsiteY0" fmla="*/ 19420 h 28684"/>
                <a:gd name="connsiteX1" fmla="*/ 2469 w 35892"/>
                <a:gd name="connsiteY1" fmla="*/ 14276 h 28684"/>
                <a:gd name="connsiteX2" fmla="*/ 2469 w 35892"/>
                <a:gd name="connsiteY2" fmla="*/ 9895 h 28684"/>
                <a:gd name="connsiteX3" fmla="*/ 570 w 35892"/>
                <a:gd name="connsiteY3" fmla="*/ 8657 h 28684"/>
                <a:gd name="connsiteX4" fmla="*/ 0 w 35892"/>
                <a:gd name="connsiteY4" fmla="*/ 6942 h 28684"/>
                <a:gd name="connsiteX5" fmla="*/ 10255 w 35892"/>
                <a:gd name="connsiteY5" fmla="*/ 3227 h 28684"/>
                <a:gd name="connsiteX6" fmla="*/ 10825 w 35892"/>
                <a:gd name="connsiteY6" fmla="*/ 4942 h 28684"/>
                <a:gd name="connsiteX7" fmla="*/ 8261 w 35892"/>
                <a:gd name="connsiteY7" fmla="*/ 7514 h 28684"/>
                <a:gd name="connsiteX8" fmla="*/ 5982 w 35892"/>
                <a:gd name="connsiteY8" fmla="*/ 10562 h 28684"/>
                <a:gd name="connsiteX9" fmla="*/ 4748 w 35892"/>
                <a:gd name="connsiteY9" fmla="*/ 14086 h 28684"/>
                <a:gd name="connsiteX10" fmla="*/ 4748 w 35892"/>
                <a:gd name="connsiteY10" fmla="*/ 17896 h 28684"/>
                <a:gd name="connsiteX11" fmla="*/ 7501 w 35892"/>
                <a:gd name="connsiteY11" fmla="*/ 21706 h 28684"/>
                <a:gd name="connsiteX12" fmla="*/ 11299 w 35892"/>
                <a:gd name="connsiteY12" fmla="*/ 21706 h 28684"/>
                <a:gd name="connsiteX13" fmla="*/ 13673 w 35892"/>
                <a:gd name="connsiteY13" fmla="*/ 19515 h 28684"/>
                <a:gd name="connsiteX14" fmla="*/ 14338 w 35892"/>
                <a:gd name="connsiteY14" fmla="*/ 15038 h 28684"/>
                <a:gd name="connsiteX15" fmla="*/ 14338 w 35892"/>
                <a:gd name="connsiteY15" fmla="*/ 8561 h 28684"/>
                <a:gd name="connsiteX16" fmla="*/ 16237 w 35892"/>
                <a:gd name="connsiteY16" fmla="*/ 3132 h 28684"/>
                <a:gd name="connsiteX17" fmla="*/ 20510 w 35892"/>
                <a:gd name="connsiteY17" fmla="*/ 179 h 28684"/>
                <a:gd name="connsiteX18" fmla="*/ 24023 w 35892"/>
                <a:gd name="connsiteY18" fmla="*/ 179 h 28684"/>
                <a:gd name="connsiteX19" fmla="*/ 27441 w 35892"/>
                <a:gd name="connsiteY19" fmla="*/ 1418 h 28684"/>
                <a:gd name="connsiteX20" fmla="*/ 30480 w 35892"/>
                <a:gd name="connsiteY20" fmla="*/ 4180 h 28684"/>
                <a:gd name="connsiteX21" fmla="*/ 32759 w 35892"/>
                <a:gd name="connsiteY21" fmla="*/ 8466 h 28684"/>
                <a:gd name="connsiteX22" fmla="*/ 33613 w 35892"/>
                <a:gd name="connsiteY22" fmla="*/ 13133 h 28684"/>
                <a:gd name="connsiteX23" fmla="*/ 33613 w 35892"/>
                <a:gd name="connsiteY23" fmla="*/ 16848 h 28684"/>
                <a:gd name="connsiteX24" fmla="*/ 35228 w 35892"/>
                <a:gd name="connsiteY24" fmla="*/ 17705 h 28684"/>
                <a:gd name="connsiteX25" fmla="*/ 35892 w 35892"/>
                <a:gd name="connsiteY25" fmla="*/ 19515 h 28684"/>
                <a:gd name="connsiteX26" fmla="*/ 26397 w 35892"/>
                <a:gd name="connsiteY26" fmla="*/ 22944 h 28684"/>
                <a:gd name="connsiteX27" fmla="*/ 25827 w 35892"/>
                <a:gd name="connsiteY27" fmla="*/ 21134 h 28684"/>
                <a:gd name="connsiteX28" fmla="*/ 28581 w 35892"/>
                <a:gd name="connsiteY28" fmla="*/ 18658 h 28684"/>
                <a:gd name="connsiteX29" fmla="*/ 30670 w 35892"/>
                <a:gd name="connsiteY29" fmla="*/ 15991 h 28684"/>
                <a:gd name="connsiteX30" fmla="*/ 31809 w 35892"/>
                <a:gd name="connsiteY30" fmla="*/ 13133 h 28684"/>
                <a:gd name="connsiteX31" fmla="*/ 31809 w 35892"/>
                <a:gd name="connsiteY31" fmla="*/ 9895 h 28684"/>
                <a:gd name="connsiteX32" fmla="*/ 29436 w 35892"/>
                <a:gd name="connsiteY32" fmla="*/ 6656 h 28684"/>
                <a:gd name="connsiteX33" fmla="*/ 25922 w 35892"/>
                <a:gd name="connsiteY33" fmla="*/ 6656 h 28684"/>
                <a:gd name="connsiteX34" fmla="*/ 23548 w 35892"/>
                <a:gd name="connsiteY34" fmla="*/ 8847 h 28684"/>
                <a:gd name="connsiteX35" fmla="*/ 22884 w 35892"/>
                <a:gd name="connsiteY35" fmla="*/ 13229 h 28684"/>
                <a:gd name="connsiteX36" fmla="*/ 22884 w 35892"/>
                <a:gd name="connsiteY36" fmla="*/ 19706 h 28684"/>
                <a:gd name="connsiteX37" fmla="*/ 21270 w 35892"/>
                <a:gd name="connsiteY37" fmla="*/ 25230 h 28684"/>
                <a:gd name="connsiteX38" fmla="*/ 16807 w 35892"/>
                <a:gd name="connsiteY38" fmla="*/ 28469 h 28684"/>
                <a:gd name="connsiteX39" fmla="*/ 12914 w 35892"/>
                <a:gd name="connsiteY39" fmla="*/ 28469 h 28684"/>
                <a:gd name="connsiteX40" fmla="*/ 9305 w 35892"/>
                <a:gd name="connsiteY40" fmla="*/ 27040 h 28684"/>
                <a:gd name="connsiteX41" fmla="*/ 6077 w 35892"/>
                <a:gd name="connsiteY41" fmla="*/ 23992 h 28684"/>
                <a:gd name="connsiteX42" fmla="*/ 3418 w 35892"/>
                <a:gd name="connsiteY42" fmla="*/ 19420 h 2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892" h="28684">
                  <a:moveTo>
                    <a:pt x="3418" y="19420"/>
                  </a:moveTo>
                  <a:cubicBezTo>
                    <a:pt x="2873" y="17756"/>
                    <a:pt x="2554" y="16026"/>
                    <a:pt x="2469" y="14276"/>
                  </a:cubicBezTo>
                  <a:cubicBezTo>
                    <a:pt x="2318" y="12820"/>
                    <a:pt x="2318" y="11351"/>
                    <a:pt x="2469" y="9895"/>
                  </a:cubicBezTo>
                  <a:lnTo>
                    <a:pt x="570" y="8657"/>
                  </a:lnTo>
                  <a:lnTo>
                    <a:pt x="0" y="6942"/>
                  </a:lnTo>
                  <a:lnTo>
                    <a:pt x="10255" y="3227"/>
                  </a:lnTo>
                  <a:lnTo>
                    <a:pt x="10825" y="4942"/>
                  </a:lnTo>
                  <a:cubicBezTo>
                    <a:pt x="9924" y="5750"/>
                    <a:pt x="9067" y="6610"/>
                    <a:pt x="8261" y="7514"/>
                  </a:cubicBezTo>
                  <a:cubicBezTo>
                    <a:pt x="7389" y="8440"/>
                    <a:pt x="6625" y="9463"/>
                    <a:pt x="5982" y="10562"/>
                  </a:cubicBezTo>
                  <a:cubicBezTo>
                    <a:pt x="5390" y="11665"/>
                    <a:pt x="4974" y="12853"/>
                    <a:pt x="4748" y="14086"/>
                  </a:cubicBezTo>
                  <a:cubicBezTo>
                    <a:pt x="4431" y="15335"/>
                    <a:pt x="4431" y="16646"/>
                    <a:pt x="4748" y="17896"/>
                  </a:cubicBezTo>
                  <a:cubicBezTo>
                    <a:pt x="5139" y="19476"/>
                    <a:pt x="6126" y="20841"/>
                    <a:pt x="7501" y="21706"/>
                  </a:cubicBezTo>
                  <a:cubicBezTo>
                    <a:pt x="8704" y="22273"/>
                    <a:pt x="10096" y="22273"/>
                    <a:pt x="11299" y="21706"/>
                  </a:cubicBezTo>
                  <a:cubicBezTo>
                    <a:pt x="12406" y="21419"/>
                    <a:pt x="13297" y="20597"/>
                    <a:pt x="13673" y="19515"/>
                  </a:cubicBezTo>
                  <a:cubicBezTo>
                    <a:pt x="14193" y="18082"/>
                    <a:pt x="14419" y="16560"/>
                    <a:pt x="14338" y="15038"/>
                  </a:cubicBezTo>
                  <a:lnTo>
                    <a:pt x="14338" y="8561"/>
                  </a:lnTo>
                  <a:cubicBezTo>
                    <a:pt x="14398" y="6598"/>
                    <a:pt x="15061" y="4702"/>
                    <a:pt x="16237" y="3132"/>
                  </a:cubicBezTo>
                  <a:cubicBezTo>
                    <a:pt x="17360" y="1769"/>
                    <a:pt x="18840" y="747"/>
                    <a:pt x="20510" y="179"/>
                  </a:cubicBezTo>
                  <a:cubicBezTo>
                    <a:pt x="21669" y="-60"/>
                    <a:pt x="22864" y="-60"/>
                    <a:pt x="24023" y="179"/>
                  </a:cubicBezTo>
                  <a:cubicBezTo>
                    <a:pt x="25232" y="368"/>
                    <a:pt x="26392" y="788"/>
                    <a:pt x="27441" y="1418"/>
                  </a:cubicBezTo>
                  <a:cubicBezTo>
                    <a:pt x="28643" y="2105"/>
                    <a:pt x="29680" y="3048"/>
                    <a:pt x="30480" y="4180"/>
                  </a:cubicBezTo>
                  <a:cubicBezTo>
                    <a:pt x="31462" y="5478"/>
                    <a:pt x="32231" y="6925"/>
                    <a:pt x="32759" y="8466"/>
                  </a:cubicBezTo>
                  <a:cubicBezTo>
                    <a:pt x="33218" y="9984"/>
                    <a:pt x="33505" y="11550"/>
                    <a:pt x="33613" y="13133"/>
                  </a:cubicBezTo>
                  <a:cubicBezTo>
                    <a:pt x="33730" y="14369"/>
                    <a:pt x="33730" y="15613"/>
                    <a:pt x="33613" y="16848"/>
                  </a:cubicBezTo>
                  <a:lnTo>
                    <a:pt x="35228" y="17705"/>
                  </a:lnTo>
                  <a:lnTo>
                    <a:pt x="35892" y="19515"/>
                  </a:lnTo>
                  <a:lnTo>
                    <a:pt x="26397" y="22944"/>
                  </a:lnTo>
                  <a:lnTo>
                    <a:pt x="25827" y="21134"/>
                  </a:lnTo>
                  <a:cubicBezTo>
                    <a:pt x="26792" y="20362"/>
                    <a:pt x="27711" y="19535"/>
                    <a:pt x="28581" y="18658"/>
                  </a:cubicBezTo>
                  <a:cubicBezTo>
                    <a:pt x="29392" y="17865"/>
                    <a:pt x="30094" y="16968"/>
                    <a:pt x="30670" y="15991"/>
                  </a:cubicBezTo>
                  <a:cubicBezTo>
                    <a:pt x="31242" y="15127"/>
                    <a:pt x="31630" y="14154"/>
                    <a:pt x="31809" y="13133"/>
                  </a:cubicBezTo>
                  <a:cubicBezTo>
                    <a:pt x="32038" y="12066"/>
                    <a:pt x="32038" y="10963"/>
                    <a:pt x="31809" y="9895"/>
                  </a:cubicBezTo>
                  <a:cubicBezTo>
                    <a:pt x="31469" y="8546"/>
                    <a:pt x="30618" y="7384"/>
                    <a:pt x="29436" y="6656"/>
                  </a:cubicBezTo>
                  <a:cubicBezTo>
                    <a:pt x="28322" y="6138"/>
                    <a:pt x="27036" y="6138"/>
                    <a:pt x="25922" y="6656"/>
                  </a:cubicBezTo>
                  <a:cubicBezTo>
                    <a:pt x="24852" y="7008"/>
                    <a:pt x="23987" y="7807"/>
                    <a:pt x="23548" y="8847"/>
                  </a:cubicBezTo>
                  <a:cubicBezTo>
                    <a:pt x="23029" y="10246"/>
                    <a:pt x="22803" y="11738"/>
                    <a:pt x="22884" y="13229"/>
                  </a:cubicBezTo>
                  <a:lnTo>
                    <a:pt x="22884" y="19706"/>
                  </a:lnTo>
                  <a:cubicBezTo>
                    <a:pt x="22855" y="21660"/>
                    <a:pt x="22298" y="23570"/>
                    <a:pt x="21270" y="25230"/>
                  </a:cubicBezTo>
                  <a:cubicBezTo>
                    <a:pt x="20190" y="26785"/>
                    <a:pt x="18617" y="27926"/>
                    <a:pt x="16807" y="28469"/>
                  </a:cubicBezTo>
                  <a:cubicBezTo>
                    <a:pt x="15525" y="28756"/>
                    <a:pt x="14196" y="28756"/>
                    <a:pt x="12914" y="28469"/>
                  </a:cubicBezTo>
                  <a:cubicBezTo>
                    <a:pt x="11612" y="28297"/>
                    <a:pt x="10373" y="27807"/>
                    <a:pt x="9305" y="27040"/>
                  </a:cubicBezTo>
                  <a:cubicBezTo>
                    <a:pt x="8053" y="26229"/>
                    <a:pt x="6959" y="25197"/>
                    <a:pt x="6077" y="23992"/>
                  </a:cubicBezTo>
                  <a:cubicBezTo>
                    <a:pt x="4958" y="22616"/>
                    <a:pt x="4062" y="21073"/>
                    <a:pt x="3418" y="1942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任意形状 77"/>
            <p:cNvSpPr/>
            <p:nvPr/>
          </p:nvSpPr>
          <p:spPr>
            <a:xfrm>
              <a:off x="5486589" y="705330"/>
              <a:ext cx="30764" cy="19335"/>
            </a:xfrm>
            <a:custGeom>
              <a:avLst/>
              <a:gdLst>
                <a:gd name="connsiteX0" fmla="*/ 1709 w 30764"/>
                <a:gd name="connsiteY0" fmla="*/ 19336 h 19335"/>
                <a:gd name="connsiteX1" fmla="*/ 0 w 30764"/>
                <a:gd name="connsiteY1" fmla="*/ 2572 h 19335"/>
                <a:gd name="connsiteX2" fmla="*/ 1709 w 30764"/>
                <a:gd name="connsiteY2" fmla="*/ 2572 h 19335"/>
                <a:gd name="connsiteX3" fmla="*/ 1709 w 30764"/>
                <a:gd name="connsiteY3" fmla="*/ 4191 h 19335"/>
                <a:gd name="connsiteX4" fmla="*/ 1709 w 30764"/>
                <a:gd name="connsiteY4" fmla="*/ 5715 h 19335"/>
                <a:gd name="connsiteX5" fmla="*/ 2659 w 30764"/>
                <a:gd name="connsiteY5" fmla="*/ 6668 h 19335"/>
                <a:gd name="connsiteX6" fmla="*/ 4083 w 30764"/>
                <a:gd name="connsiteY6" fmla="*/ 6668 h 19335"/>
                <a:gd name="connsiteX7" fmla="*/ 25353 w 30764"/>
                <a:gd name="connsiteY7" fmla="*/ 4477 h 19335"/>
                <a:gd name="connsiteX8" fmla="*/ 26587 w 30764"/>
                <a:gd name="connsiteY8" fmla="*/ 4477 h 19335"/>
                <a:gd name="connsiteX9" fmla="*/ 27347 w 30764"/>
                <a:gd name="connsiteY9" fmla="*/ 3239 h 19335"/>
                <a:gd name="connsiteX10" fmla="*/ 27347 w 30764"/>
                <a:gd name="connsiteY10" fmla="*/ 1715 h 19335"/>
                <a:gd name="connsiteX11" fmla="*/ 27347 w 30764"/>
                <a:gd name="connsiteY11" fmla="*/ 0 h 19335"/>
                <a:gd name="connsiteX12" fmla="*/ 29056 w 30764"/>
                <a:gd name="connsiteY12" fmla="*/ 0 h 19335"/>
                <a:gd name="connsiteX13" fmla="*/ 30765 w 30764"/>
                <a:gd name="connsiteY13" fmla="*/ 16669 h 19335"/>
                <a:gd name="connsiteX14" fmla="*/ 29056 w 30764"/>
                <a:gd name="connsiteY14" fmla="*/ 16669 h 19335"/>
                <a:gd name="connsiteX15" fmla="*/ 29056 w 30764"/>
                <a:gd name="connsiteY15" fmla="*/ 15145 h 19335"/>
                <a:gd name="connsiteX16" fmla="*/ 29056 w 30764"/>
                <a:gd name="connsiteY16" fmla="*/ 13526 h 19335"/>
                <a:gd name="connsiteX17" fmla="*/ 28011 w 30764"/>
                <a:gd name="connsiteY17" fmla="*/ 12478 h 19335"/>
                <a:gd name="connsiteX18" fmla="*/ 26682 w 30764"/>
                <a:gd name="connsiteY18" fmla="*/ 12478 h 19335"/>
                <a:gd name="connsiteX19" fmla="*/ 5412 w 30764"/>
                <a:gd name="connsiteY19" fmla="*/ 14669 h 19335"/>
                <a:gd name="connsiteX20" fmla="*/ 4178 w 30764"/>
                <a:gd name="connsiteY20" fmla="*/ 15145 h 19335"/>
                <a:gd name="connsiteX21" fmla="*/ 3418 w 30764"/>
                <a:gd name="connsiteY21" fmla="*/ 16288 h 19335"/>
                <a:gd name="connsiteX22" fmla="*/ 3418 w 30764"/>
                <a:gd name="connsiteY22" fmla="*/ 17812 h 19335"/>
                <a:gd name="connsiteX23" fmla="*/ 3418 w 30764"/>
                <a:gd name="connsiteY23" fmla="*/ 19336 h 1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764" h="19335">
                  <a:moveTo>
                    <a:pt x="1709" y="19336"/>
                  </a:moveTo>
                  <a:lnTo>
                    <a:pt x="0" y="2572"/>
                  </a:lnTo>
                  <a:lnTo>
                    <a:pt x="1709" y="2572"/>
                  </a:lnTo>
                  <a:cubicBezTo>
                    <a:pt x="1709" y="2572"/>
                    <a:pt x="1709" y="3429"/>
                    <a:pt x="1709" y="4191"/>
                  </a:cubicBezTo>
                  <a:cubicBezTo>
                    <a:pt x="1652" y="4698"/>
                    <a:pt x="1652" y="5208"/>
                    <a:pt x="1709" y="5715"/>
                  </a:cubicBezTo>
                  <a:cubicBezTo>
                    <a:pt x="1709" y="6191"/>
                    <a:pt x="2279" y="6572"/>
                    <a:pt x="2659" y="6668"/>
                  </a:cubicBezTo>
                  <a:cubicBezTo>
                    <a:pt x="3128" y="6774"/>
                    <a:pt x="3614" y="6774"/>
                    <a:pt x="4083" y="6668"/>
                  </a:cubicBezTo>
                  <a:lnTo>
                    <a:pt x="25353" y="4477"/>
                  </a:lnTo>
                  <a:lnTo>
                    <a:pt x="26587" y="4477"/>
                  </a:lnTo>
                  <a:cubicBezTo>
                    <a:pt x="26936" y="4132"/>
                    <a:pt x="27197" y="3707"/>
                    <a:pt x="27347" y="3239"/>
                  </a:cubicBezTo>
                  <a:cubicBezTo>
                    <a:pt x="27372" y="2731"/>
                    <a:pt x="27372" y="2222"/>
                    <a:pt x="27347" y="1715"/>
                  </a:cubicBezTo>
                  <a:cubicBezTo>
                    <a:pt x="27389" y="1144"/>
                    <a:pt x="27389" y="571"/>
                    <a:pt x="27347" y="0"/>
                  </a:cubicBezTo>
                  <a:lnTo>
                    <a:pt x="29056" y="0"/>
                  </a:lnTo>
                  <a:lnTo>
                    <a:pt x="30765" y="16669"/>
                  </a:lnTo>
                  <a:lnTo>
                    <a:pt x="29056" y="16669"/>
                  </a:lnTo>
                  <a:cubicBezTo>
                    <a:pt x="29056" y="16669"/>
                    <a:pt x="29056" y="15716"/>
                    <a:pt x="29056" y="15145"/>
                  </a:cubicBezTo>
                  <a:cubicBezTo>
                    <a:pt x="29056" y="14573"/>
                    <a:pt x="29056" y="14002"/>
                    <a:pt x="29056" y="13526"/>
                  </a:cubicBezTo>
                  <a:cubicBezTo>
                    <a:pt x="28863" y="13049"/>
                    <a:pt x="28486" y="12671"/>
                    <a:pt x="28011" y="12478"/>
                  </a:cubicBezTo>
                  <a:cubicBezTo>
                    <a:pt x="27573" y="12380"/>
                    <a:pt x="27120" y="12380"/>
                    <a:pt x="26682" y="12478"/>
                  </a:cubicBezTo>
                  <a:lnTo>
                    <a:pt x="5412" y="14669"/>
                  </a:lnTo>
                  <a:cubicBezTo>
                    <a:pt x="4964" y="14707"/>
                    <a:pt x="4536" y="14872"/>
                    <a:pt x="4178" y="15145"/>
                  </a:cubicBezTo>
                  <a:cubicBezTo>
                    <a:pt x="3747" y="15371"/>
                    <a:pt x="3460" y="15802"/>
                    <a:pt x="3418" y="16288"/>
                  </a:cubicBezTo>
                  <a:cubicBezTo>
                    <a:pt x="3374" y="16794"/>
                    <a:pt x="3374" y="17305"/>
                    <a:pt x="3418" y="17812"/>
                  </a:cubicBezTo>
                  <a:lnTo>
                    <a:pt x="3418" y="19336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任意形状 78"/>
            <p:cNvSpPr/>
            <p:nvPr/>
          </p:nvSpPr>
          <p:spPr>
            <a:xfrm>
              <a:off x="5486210" y="744382"/>
              <a:ext cx="32094" cy="30098"/>
            </a:xfrm>
            <a:custGeom>
              <a:avLst/>
              <a:gdLst>
                <a:gd name="connsiteX0" fmla="*/ 21080 w 32094"/>
                <a:gd name="connsiteY0" fmla="*/ 29432 h 30098"/>
                <a:gd name="connsiteX1" fmla="*/ 21080 w 32094"/>
                <a:gd name="connsiteY1" fmla="*/ 27908 h 30098"/>
                <a:gd name="connsiteX2" fmla="*/ 25447 w 32094"/>
                <a:gd name="connsiteY2" fmla="*/ 26289 h 30098"/>
                <a:gd name="connsiteX3" fmla="*/ 28106 w 32094"/>
                <a:gd name="connsiteY3" fmla="*/ 23908 h 30098"/>
                <a:gd name="connsiteX4" fmla="*/ 28106 w 32094"/>
                <a:gd name="connsiteY4" fmla="*/ 22289 h 30098"/>
                <a:gd name="connsiteX5" fmla="*/ 28106 w 32094"/>
                <a:gd name="connsiteY5" fmla="*/ 20574 h 30098"/>
                <a:gd name="connsiteX6" fmla="*/ 28106 w 32094"/>
                <a:gd name="connsiteY6" fmla="*/ 19621 h 30098"/>
                <a:gd name="connsiteX7" fmla="*/ 4653 w 32094"/>
                <a:gd name="connsiteY7" fmla="*/ 16764 h 30098"/>
                <a:gd name="connsiteX8" fmla="*/ 3228 w 32094"/>
                <a:gd name="connsiteY8" fmla="*/ 16764 h 30098"/>
                <a:gd name="connsiteX9" fmla="*/ 2184 w 32094"/>
                <a:gd name="connsiteY9" fmla="*/ 17812 h 30098"/>
                <a:gd name="connsiteX10" fmla="*/ 1614 w 32094"/>
                <a:gd name="connsiteY10" fmla="*/ 19241 h 30098"/>
                <a:gd name="connsiteX11" fmla="*/ 1614 w 32094"/>
                <a:gd name="connsiteY11" fmla="*/ 20955 h 30098"/>
                <a:gd name="connsiteX12" fmla="*/ 0 w 32094"/>
                <a:gd name="connsiteY12" fmla="*/ 20955 h 30098"/>
                <a:gd name="connsiteX13" fmla="*/ 2089 w 32094"/>
                <a:gd name="connsiteY13" fmla="*/ 3810 h 30098"/>
                <a:gd name="connsiteX14" fmla="*/ 3703 w 32094"/>
                <a:gd name="connsiteY14" fmla="*/ 3810 h 30098"/>
                <a:gd name="connsiteX15" fmla="*/ 3703 w 32094"/>
                <a:gd name="connsiteY15" fmla="*/ 5524 h 30098"/>
                <a:gd name="connsiteX16" fmla="*/ 3703 w 32094"/>
                <a:gd name="connsiteY16" fmla="*/ 7048 h 30098"/>
                <a:gd name="connsiteX17" fmla="*/ 4463 w 32094"/>
                <a:gd name="connsiteY17" fmla="*/ 8287 h 30098"/>
                <a:gd name="connsiteX18" fmla="*/ 5792 w 32094"/>
                <a:gd name="connsiteY18" fmla="*/ 8763 h 30098"/>
                <a:gd name="connsiteX19" fmla="*/ 29436 w 32094"/>
                <a:gd name="connsiteY19" fmla="*/ 11525 h 30098"/>
                <a:gd name="connsiteX20" fmla="*/ 29436 w 32094"/>
                <a:gd name="connsiteY20" fmla="*/ 10573 h 30098"/>
                <a:gd name="connsiteX21" fmla="*/ 29436 w 32094"/>
                <a:gd name="connsiteY21" fmla="*/ 8858 h 30098"/>
                <a:gd name="connsiteX22" fmla="*/ 29436 w 32094"/>
                <a:gd name="connsiteY22" fmla="*/ 7144 h 30098"/>
                <a:gd name="connsiteX23" fmla="*/ 27347 w 32094"/>
                <a:gd name="connsiteY23" fmla="*/ 4191 h 30098"/>
                <a:gd name="connsiteX24" fmla="*/ 23548 w 32094"/>
                <a:gd name="connsiteY24" fmla="*/ 1619 h 30098"/>
                <a:gd name="connsiteX25" fmla="*/ 23548 w 32094"/>
                <a:gd name="connsiteY25" fmla="*/ 0 h 30098"/>
                <a:gd name="connsiteX26" fmla="*/ 32094 w 32094"/>
                <a:gd name="connsiteY26" fmla="*/ 953 h 30098"/>
                <a:gd name="connsiteX27" fmla="*/ 28676 w 32094"/>
                <a:gd name="connsiteY27" fmla="*/ 30099 h 3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094" h="30098">
                  <a:moveTo>
                    <a:pt x="21080" y="29432"/>
                  </a:moveTo>
                  <a:lnTo>
                    <a:pt x="21080" y="27908"/>
                  </a:lnTo>
                  <a:cubicBezTo>
                    <a:pt x="22596" y="27550"/>
                    <a:pt x="24063" y="27006"/>
                    <a:pt x="25447" y="26289"/>
                  </a:cubicBezTo>
                  <a:cubicBezTo>
                    <a:pt x="27062" y="25527"/>
                    <a:pt x="27916" y="24670"/>
                    <a:pt x="28106" y="23908"/>
                  </a:cubicBezTo>
                  <a:cubicBezTo>
                    <a:pt x="28181" y="23371"/>
                    <a:pt x="28181" y="22826"/>
                    <a:pt x="28106" y="22289"/>
                  </a:cubicBezTo>
                  <a:lnTo>
                    <a:pt x="28106" y="20574"/>
                  </a:lnTo>
                  <a:lnTo>
                    <a:pt x="28106" y="19621"/>
                  </a:lnTo>
                  <a:lnTo>
                    <a:pt x="4653" y="16764"/>
                  </a:lnTo>
                  <a:lnTo>
                    <a:pt x="3228" y="16764"/>
                  </a:lnTo>
                  <a:cubicBezTo>
                    <a:pt x="2770" y="16981"/>
                    <a:pt x="2400" y="17352"/>
                    <a:pt x="2184" y="17812"/>
                  </a:cubicBezTo>
                  <a:lnTo>
                    <a:pt x="1614" y="19241"/>
                  </a:lnTo>
                  <a:cubicBezTo>
                    <a:pt x="1614" y="19907"/>
                    <a:pt x="1614" y="20479"/>
                    <a:pt x="1614" y="20955"/>
                  </a:cubicBezTo>
                  <a:lnTo>
                    <a:pt x="0" y="20955"/>
                  </a:lnTo>
                  <a:lnTo>
                    <a:pt x="2089" y="3810"/>
                  </a:lnTo>
                  <a:lnTo>
                    <a:pt x="3703" y="3810"/>
                  </a:lnTo>
                  <a:lnTo>
                    <a:pt x="3703" y="5524"/>
                  </a:lnTo>
                  <a:cubicBezTo>
                    <a:pt x="3638" y="6030"/>
                    <a:pt x="3638" y="6543"/>
                    <a:pt x="3703" y="7048"/>
                  </a:cubicBezTo>
                  <a:cubicBezTo>
                    <a:pt x="3703" y="7620"/>
                    <a:pt x="3703" y="8096"/>
                    <a:pt x="4463" y="8287"/>
                  </a:cubicBezTo>
                  <a:lnTo>
                    <a:pt x="5792" y="8763"/>
                  </a:lnTo>
                  <a:lnTo>
                    <a:pt x="29436" y="11525"/>
                  </a:lnTo>
                  <a:lnTo>
                    <a:pt x="29436" y="10573"/>
                  </a:lnTo>
                  <a:cubicBezTo>
                    <a:pt x="29436" y="10096"/>
                    <a:pt x="29436" y="9525"/>
                    <a:pt x="29436" y="8858"/>
                  </a:cubicBezTo>
                  <a:cubicBezTo>
                    <a:pt x="29478" y="8288"/>
                    <a:pt x="29478" y="7714"/>
                    <a:pt x="29436" y="7144"/>
                  </a:cubicBezTo>
                  <a:cubicBezTo>
                    <a:pt x="29436" y="6286"/>
                    <a:pt x="28676" y="5334"/>
                    <a:pt x="27347" y="4191"/>
                  </a:cubicBezTo>
                  <a:cubicBezTo>
                    <a:pt x="26204" y="3163"/>
                    <a:pt x="24926" y="2297"/>
                    <a:pt x="23548" y="1619"/>
                  </a:cubicBezTo>
                  <a:lnTo>
                    <a:pt x="23548" y="0"/>
                  </a:lnTo>
                  <a:lnTo>
                    <a:pt x="32094" y="953"/>
                  </a:lnTo>
                  <a:lnTo>
                    <a:pt x="28676" y="30099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任意形状 79"/>
            <p:cNvSpPr/>
            <p:nvPr/>
          </p:nvSpPr>
          <p:spPr>
            <a:xfrm>
              <a:off x="5473676" y="792102"/>
              <a:ext cx="37696" cy="35337"/>
            </a:xfrm>
            <a:custGeom>
              <a:avLst/>
              <a:gdLst>
                <a:gd name="connsiteX0" fmla="*/ 23453 w 37696"/>
                <a:gd name="connsiteY0" fmla="*/ 34100 h 35337"/>
                <a:gd name="connsiteX1" fmla="*/ 23453 w 37696"/>
                <a:gd name="connsiteY1" fmla="*/ 32671 h 35337"/>
                <a:gd name="connsiteX2" fmla="*/ 23453 w 37696"/>
                <a:gd name="connsiteY2" fmla="*/ 31337 h 35337"/>
                <a:gd name="connsiteX3" fmla="*/ 22789 w 37696"/>
                <a:gd name="connsiteY3" fmla="*/ 29337 h 35337"/>
                <a:gd name="connsiteX4" fmla="*/ 21649 w 37696"/>
                <a:gd name="connsiteY4" fmla="*/ 27432 h 35337"/>
                <a:gd name="connsiteX5" fmla="*/ 18516 w 37696"/>
                <a:gd name="connsiteY5" fmla="*/ 23146 h 35337"/>
                <a:gd name="connsiteX6" fmla="*/ 15098 w 37696"/>
                <a:gd name="connsiteY6" fmla="*/ 18288 h 35337"/>
                <a:gd name="connsiteX7" fmla="*/ 13009 w 37696"/>
                <a:gd name="connsiteY7" fmla="*/ 15907 h 35337"/>
                <a:gd name="connsiteX8" fmla="*/ 9970 w 37696"/>
                <a:gd name="connsiteY8" fmla="*/ 14478 h 35337"/>
                <a:gd name="connsiteX9" fmla="*/ 5982 w 37696"/>
                <a:gd name="connsiteY9" fmla="*/ 12954 h 35337"/>
                <a:gd name="connsiteX10" fmla="*/ 4558 w 37696"/>
                <a:gd name="connsiteY10" fmla="*/ 12954 h 35337"/>
                <a:gd name="connsiteX11" fmla="*/ 3323 w 37696"/>
                <a:gd name="connsiteY11" fmla="*/ 13621 h 35337"/>
                <a:gd name="connsiteX12" fmla="*/ 2374 w 37696"/>
                <a:gd name="connsiteY12" fmla="*/ 14954 h 35337"/>
                <a:gd name="connsiteX13" fmla="*/ 1519 w 37696"/>
                <a:gd name="connsiteY13" fmla="*/ 16478 h 35337"/>
                <a:gd name="connsiteX14" fmla="*/ 0 w 37696"/>
                <a:gd name="connsiteY14" fmla="*/ 15811 h 35337"/>
                <a:gd name="connsiteX15" fmla="*/ 5982 w 37696"/>
                <a:gd name="connsiteY15" fmla="*/ 0 h 35337"/>
                <a:gd name="connsiteX16" fmla="*/ 7596 w 37696"/>
                <a:gd name="connsiteY16" fmla="*/ 667 h 35337"/>
                <a:gd name="connsiteX17" fmla="*/ 7596 w 37696"/>
                <a:gd name="connsiteY17" fmla="*/ 2286 h 35337"/>
                <a:gd name="connsiteX18" fmla="*/ 7596 w 37696"/>
                <a:gd name="connsiteY18" fmla="*/ 3905 h 35337"/>
                <a:gd name="connsiteX19" fmla="*/ 7596 w 37696"/>
                <a:gd name="connsiteY19" fmla="*/ 5239 h 35337"/>
                <a:gd name="connsiteX20" fmla="*/ 8736 w 37696"/>
                <a:gd name="connsiteY20" fmla="*/ 6001 h 35337"/>
                <a:gd name="connsiteX21" fmla="*/ 13673 w 37696"/>
                <a:gd name="connsiteY21" fmla="*/ 7906 h 35337"/>
                <a:gd name="connsiteX22" fmla="*/ 14908 w 37696"/>
                <a:gd name="connsiteY22" fmla="*/ 7906 h 35337"/>
                <a:gd name="connsiteX23" fmla="*/ 15762 w 37696"/>
                <a:gd name="connsiteY23" fmla="*/ 7906 h 35337"/>
                <a:gd name="connsiteX24" fmla="*/ 16902 w 37696"/>
                <a:gd name="connsiteY24" fmla="*/ 7906 h 35337"/>
                <a:gd name="connsiteX25" fmla="*/ 18801 w 37696"/>
                <a:gd name="connsiteY25" fmla="*/ 7906 h 35337"/>
                <a:gd name="connsiteX26" fmla="*/ 24973 w 37696"/>
                <a:gd name="connsiteY26" fmla="*/ 6858 h 35337"/>
                <a:gd name="connsiteX27" fmla="*/ 30480 w 37696"/>
                <a:gd name="connsiteY27" fmla="*/ 5906 h 35337"/>
                <a:gd name="connsiteX28" fmla="*/ 32759 w 37696"/>
                <a:gd name="connsiteY28" fmla="*/ 5239 h 35337"/>
                <a:gd name="connsiteX29" fmla="*/ 34468 w 37696"/>
                <a:gd name="connsiteY29" fmla="*/ 4191 h 35337"/>
                <a:gd name="connsiteX30" fmla="*/ 35418 w 37696"/>
                <a:gd name="connsiteY30" fmla="*/ 3048 h 35337"/>
                <a:gd name="connsiteX31" fmla="*/ 36082 w 37696"/>
                <a:gd name="connsiteY31" fmla="*/ 1810 h 35337"/>
                <a:gd name="connsiteX32" fmla="*/ 37696 w 37696"/>
                <a:gd name="connsiteY32" fmla="*/ 2381 h 35337"/>
                <a:gd name="connsiteX33" fmla="*/ 31145 w 37696"/>
                <a:gd name="connsiteY33" fmla="*/ 18288 h 35337"/>
                <a:gd name="connsiteX34" fmla="*/ 29625 w 37696"/>
                <a:gd name="connsiteY34" fmla="*/ 18288 h 35337"/>
                <a:gd name="connsiteX35" fmla="*/ 30480 w 37696"/>
                <a:gd name="connsiteY35" fmla="*/ 15145 h 35337"/>
                <a:gd name="connsiteX36" fmla="*/ 30480 w 37696"/>
                <a:gd name="connsiteY36" fmla="*/ 14097 h 35337"/>
                <a:gd name="connsiteX37" fmla="*/ 29436 w 37696"/>
                <a:gd name="connsiteY37" fmla="*/ 14097 h 35337"/>
                <a:gd name="connsiteX38" fmla="*/ 27062 w 37696"/>
                <a:gd name="connsiteY38" fmla="*/ 14097 h 35337"/>
                <a:gd name="connsiteX39" fmla="*/ 22789 w 37696"/>
                <a:gd name="connsiteY39" fmla="*/ 14669 h 35337"/>
                <a:gd name="connsiteX40" fmla="*/ 16237 w 37696"/>
                <a:gd name="connsiteY40" fmla="*/ 15811 h 35337"/>
                <a:gd name="connsiteX41" fmla="*/ 22599 w 37696"/>
                <a:gd name="connsiteY41" fmla="*/ 24193 h 35337"/>
                <a:gd name="connsiteX42" fmla="*/ 24973 w 37696"/>
                <a:gd name="connsiteY42" fmla="*/ 26765 h 35337"/>
                <a:gd name="connsiteX43" fmla="*/ 26302 w 37696"/>
                <a:gd name="connsiteY43" fmla="*/ 26765 h 35337"/>
                <a:gd name="connsiteX44" fmla="*/ 27821 w 37696"/>
                <a:gd name="connsiteY44" fmla="*/ 24289 h 35337"/>
                <a:gd name="connsiteX45" fmla="*/ 29341 w 37696"/>
                <a:gd name="connsiteY45" fmla="*/ 24860 h 35337"/>
                <a:gd name="connsiteX46" fmla="*/ 25353 w 37696"/>
                <a:gd name="connsiteY46" fmla="*/ 35338 h 35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7696" h="35337">
                  <a:moveTo>
                    <a:pt x="23453" y="34100"/>
                  </a:moveTo>
                  <a:lnTo>
                    <a:pt x="23453" y="32671"/>
                  </a:lnTo>
                  <a:cubicBezTo>
                    <a:pt x="23501" y="32228"/>
                    <a:pt x="23501" y="31780"/>
                    <a:pt x="23453" y="31337"/>
                  </a:cubicBezTo>
                  <a:cubicBezTo>
                    <a:pt x="23319" y="30645"/>
                    <a:pt x="23095" y="29972"/>
                    <a:pt x="22789" y="29337"/>
                  </a:cubicBezTo>
                  <a:lnTo>
                    <a:pt x="21649" y="27432"/>
                  </a:lnTo>
                  <a:lnTo>
                    <a:pt x="18516" y="23146"/>
                  </a:lnTo>
                  <a:lnTo>
                    <a:pt x="15098" y="18288"/>
                  </a:lnTo>
                  <a:cubicBezTo>
                    <a:pt x="14488" y="17422"/>
                    <a:pt x="13787" y="16623"/>
                    <a:pt x="13009" y="15907"/>
                  </a:cubicBezTo>
                  <a:cubicBezTo>
                    <a:pt x="12040" y="15342"/>
                    <a:pt x="11023" y="14864"/>
                    <a:pt x="9970" y="14478"/>
                  </a:cubicBezTo>
                  <a:lnTo>
                    <a:pt x="5982" y="12954"/>
                  </a:lnTo>
                  <a:cubicBezTo>
                    <a:pt x="5518" y="12814"/>
                    <a:pt x="5022" y="12814"/>
                    <a:pt x="4558" y="12954"/>
                  </a:cubicBezTo>
                  <a:cubicBezTo>
                    <a:pt x="4079" y="13019"/>
                    <a:pt x="3641" y="13256"/>
                    <a:pt x="3323" y="13621"/>
                  </a:cubicBezTo>
                  <a:lnTo>
                    <a:pt x="2374" y="14954"/>
                  </a:lnTo>
                  <a:lnTo>
                    <a:pt x="1519" y="16478"/>
                  </a:lnTo>
                  <a:lnTo>
                    <a:pt x="0" y="15811"/>
                  </a:lnTo>
                  <a:lnTo>
                    <a:pt x="5982" y="0"/>
                  </a:lnTo>
                  <a:lnTo>
                    <a:pt x="7596" y="667"/>
                  </a:lnTo>
                  <a:cubicBezTo>
                    <a:pt x="7532" y="1205"/>
                    <a:pt x="7532" y="1748"/>
                    <a:pt x="7596" y="2286"/>
                  </a:cubicBezTo>
                  <a:cubicBezTo>
                    <a:pt x="7536" y="2824"/>
                    <a:pt x="7536" y="3367"/>
                    <a:pt x="7596" y="3905"/>
                  </a:cubicBezTo>
                  <a:cubicBezTo>
                    <a:pt x="7452" y="4338"/>
                    <a:pt x="7452" y="4806"/>
                    <a:pt x="7596" y="5239"/>
                  </a:cubicBezTo>
                  <a:cubicBezTo>
                    <a:pt x="7921" y="5567"/>
                    <a:pt x="8308" y="5826"/>
                    <a:pt x="8736" y="6001"/>
                  </a:cubicBezTo>
                  <a:lnTo>
                    <a:pt x="13673" y="7906"/>
                  </a:lnTo>
                  <a:lnTo>
                    <a:pt x="14908" y="7906"/>
                  </a:lnTo>
                  <a:lnTo>
                    <a:pt x="15762" y="7906"/>
                  </a:lnTo>
                  <a:lnTo>
                    <a:pt x="16902" y="7906"/>
                  </a:lnTo>
                  <a:lnTo>
                    <a:pt x="18801" y="7906"/>
                  </a:lnTo>
                  <a:lnTo>
                    <a:pt x="24973" y="6858"/>
                  </a:lnTo>
                  <a:lnTo>
                    <a:pt x="30480" y="5906"/>
                  </a:lnTo>
                  <a:cubicBezTo>
                    <a:pt x="31264" y="5780"/>
                    <a:pt x="32030" y="5556"/>
                    <a:pt x="32759" y="5239"/>
                  </a:cubicBezTo>
                  <a:cubicBezTo>
                    <a:pt x="33373" y="4969"/>
                    <a:pt x="33949" y="4616"/>
                    <a:pt x="34468" y="4191"/>
                  </a:cubicBezTo>
                  <a:lnTo>
                    <a:pt x="35418" y="3048"/>
                  </a:lnTo>
                  <a:cubicBezTo>
                    <a:pt x="35675" y="2656"/>
                    <a:pt x="35898" y="2241"/>
                    <a:pt x="36082" y="1810"/>
                  </a:cubicBezTo>
                  <a:lnTo>
                    <a:pt x="37696" y="2381"/>
                  </a:lnTo>
                  <a:lnTo>
                    <a:pt x="31145" y="18288"/>
                  </a:lnTo>
                  <a:lnTo>
                    <a:pt x="29625" y="18288"/>
                  </a:lnTo>
                  <a:cubicBezTo>
                    <a:pt x="30062" y="17288"/>
                    <a:pt x="30350" y="16229"/>
                    <a:pt x="30480" y="15145"/>
                  </a:cubicBezTo>
                  <a:cubicBezTo>
                    <a:pt x="30480" y="14573"/>
                    <a:pt x="30480" y="14192"/>
                    <a:pt x="30480" y="14097"/>
                  </a:cubicBezTo>
                  <a:lnTo>
                    <a:pt x="29436" y="14097"/>
                  </a:lnTo>
                  <a:lnTo>
                    <a:pt x="27062" y="14097"/>
                  </a:lnTo>
                  <a:lnTo>
                    <a:pt x="22789" y="14669"/>
                  </a:lnTo>
                  <a:lnTo>
                    <a:pt x="16237" y="15811"/>
                  </a:lnTo>
                  <a:cubicBezTo>
                    <a:pt x="19276" y="19812"/>
                    <a:pt x="21364" y="22669"/>
                    <a:pt x="22599" y="24193"/>
                  </a:cubicBezTo>
                  <a:cubicBezTo>
                    <a:pt x="23302" y="25129"/>
                    <a:pt x="24097" y="25990"/>
                    <a:pt x="24973" y="26765"/>
                  </a:cubicBezTo>
                  <a:cubicBezTo>
                    <a:pt x="25378" y="27025"/>
                    <a:pt x="25897" y="27025"/>
                    <a:pt x="26302" y="26765"/>
                  </a:cubicBezTo>
                  <a:cubicBezTo>
                    <a:pt x="26944" y="26032"/>
                    <a:pt x="27458" y="25195"/>
                    <a:pt x="27821" y="24289"/>
                  </a:cubicBezTo>
                  <a:lnTo>
                    <a:pt x="29341" y="24860"/>
                  </a:lnTo>
                  <a:lnTo>
                    <a:pt x="25353" y="35338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任意形状 80"/>
            <p:cNvSpPr/>
            <p:nvPr/>
          </p:nvSpPr>
          <p:spPr>
            <a:xfrm>
              <a:off x="5153208" y="579028"/>
              <a:ext cx="311446" cy="312419"/>
            </a:xfrm>
            <a:custGeom>
              <a:avLst/>
              <a:gdLst>
                <a:gd name="connsiteX0" fmla="*/ 311447 w 311446"/>
                <a:gd name="connsiteY0" fmla="*/ 156210 h 312419"/>
                <a:gd name="connsiteX1" fmla="*/ 155723 w 311446"/>
                <a:gd name="connsiteY1" fmla="*/ 312420 h 312419"/>
                <a:gd name="connsiteX2" fmla="*/ 0 w 311446"/>
                <a:gd name="connsiteY2" fmla="*/ 156210 h 312419"/>
                <a:gd name="connsiteX3" fmla="*/ 155723 w 311446"/>
                <a:gd name="connsiteY3" fmla="*/ 0 h 312419"/>
                <a:gd name="connsiteX4" fmla="*/ 311447 w 311446"/>
                <a:gd name="connsiteY4" fmla="*/ 156210 h 312419"/>
                <a:gd name="connsiteX5" fmla="*/ 132840 w 311446"/>
                <a:gd name="connsiteY5" fmla="*/ 25241 h 312419"/>
                <a:gd name="connsiteX6" fmla="*/ 120591 w 311446"/>
                <a:gd name="connsiteY6" fmla="*/ 37624 h 312419"/>
                <a:gd name="connsiteX7" fmla="*/ 120591 w 311446"/>
                <a:gd name="connsiteY7" fmla="*/ 53626 h 312419"/>
                <a:gd name="connsiteX8" fmla="*/ 81660 w 311446"/>
                <a:gd name="connsiteY8" fmla="*/ 67913 h 312419"/>
                <a:gd name="connsiteX9" fmla="*/ 39501 w 311446"/>
                <a:gd name="connsiteY9" fmla="*/ 96488 h 312419"/>
                <a:gd name="connsiteX10" fmla="*/ 39597 w 311446"/>
                <a:gd name="connsiteY10" fmla="*/ 113461 h 312419"/>
                <a:gd name="connsiteX11" fmla="*/ 54978 w 311446"/>
                <a:gd name="connsiteY11" fmla="*/ 114681 h 312419"/>
                <a:gd name="connsiteX12" fmla="*/ 120591 w 311446"/>
                <a:gd name="connsiteY12" fmla="*/ 78581 h 312419"/>
                <a:gd name="connsiteX13" fmla="*/ 120591 w 311446"/>
                <a:gd name="connsiteY13" fmla="*/ 105632 h 312419"/>
                <a:gd name="connsiteX14" fmla="*/ 75393 w 311446"/>
                <a:gd name="connsiteY14" fmla="*/ 131255 h 312419"/>
                <a:gd name="connsiteX15" fmla="*/ 30290 w 311446"/>
                <a:gd name="connsiteY15" fmla="*/ 183737 h 312419"/>
                <a:gd name="connsiteX16" fmla="*/ 28391 w 311446"/>
                <a:gd name="connsiteY16" fmla="*/ 190214 h 312419"/>
                <a:gd name="connsiteX17" fmla="*/ 40147 w 311446"/>
                <a:gd name="connsiteY17" fmla="*/ 202233 h 312419"/>
                <a:gd name="connsiteX18" fmla="*/ 50230 w 311446"/>
                <a:gd name="connsiteY18" fmla="*/ 196787 h 312419"/>
                <a:gd name="connsiteX19" fmla="*/ 90585 w 311446"/>
                <a:gd name="connsiteY19" fmla="*/ 150019 h 312419"/>
                <a:gd name="connsiteX20" fmla="*/ 135688 w 311446"/>
                <a:gd name="connsiteY20" fmla="*/ 126016 h 312419"/>
                <a:gd name="connsiteX21" fmla="*/ 145184 w 311446"/>
                <a:gd name="connsiteY21" fmla="*/ 114776 h 312419"/>
                <a:gd name="connsiteX22" fmla="*/ 145184 w 311446"/>
                <a:gd name="connsiteY22" fmla="*/ 37624 h 312419"/>
                <a:gd name="connsiteX23" fmla="*/ 132840 w 311446"/>
                <a:gd name="connsiteY23" fmla="*/ 25241 h 312419"/>
                <a:gd name="connsiteX24" fmla="*/ 166263 w 311446"/>
                <a:gd name="connsiteY24" fmla="*/ 37624 h 312419"/>
                <a:gd name="connsiteX25" fmla="*/ 166263 w 311446"/>
                <a:gd name="connsiteY25" fmla="*/ 114776 h 312419"/>
                <a:gd name="connsiteX26" fmla="*/ 175759 w 311446"/>
                <a:gd name="connsiteY26" fmla="*/ 126016 h 312419"/>
                <a:gd name="connsiteX27" fmla="*/ 221146 w 311446"/>
                <a:gd name="connsiteY27" fmla="*/ 149638 h 312419"/>
                <a:gd name="connsiteX28" fmla="*/ 261501 w 311446"/>
                <a:gd name="connsiteY28" fmla="*/ 196406 h 312419"/>
                <a:gd name="connsiteX29" fmla="*/ 277911 w 311446"/>
                <a:gd name="connsiteY29" fmla="*/ 199948 h 312419"/>
                <a:gd name="connsiteX30" fmla="*/ 283341 w 311446"/>
                <a:gd name="connsiteY30" fmla="*/ 189833 h 312419"/>
                <a:gd name="connsiteX31" fmla="*/ 281441 w 311446"/>
                <a:gd name="connsiteY31" fmla="*/ 183356 h 312419"/>
                <a:gd name="connsiteX32" fmla="*/ 236244 w 311446"/>
                <a:gd name="connsiteY32" fmla="*/ 131255 h 312419"/>
                <a:gd name="connsiteX33" fmla="*/ 191141 w 311446"/>
                <a:gd name="connsiteY33" fmla="*/ 105632 h 312419"/>
                <a:gd name="connsiteX34" fmla="*/ 191141 w 311446"/>
                <a:gd name="connsiteY34" fmla="*/ 78200 h 312419"/>
                <a:gd name="connsiteX35" fmla="*/ 256659 w 311446"/>
                <a:gd name="connsiteY35" fmla="*/ 114300 h 312419"/>
                <a:gd name="connsiteX36" fmla="*/ 273578 w 311446"/>
                <a:gd name="connsiteY36" fmla="*/ 114397 h 312419"/>
                <a:gd name="connsiteX37" fmla="*/ 273675 w 311446"/>
                <a:gd name="connsiteY37" fmla="*/ 97425 h 312419"/>
                <a:gd name="connsiteX38" fmla="*/ 272136 w 311446"/>
                <a:gd name="connsiteY38" fmla="*/ 96107 h 312419"/>
                <a:gd name="connsiteX39" fmla="*/ 230072 w 311446"/>
                <a:gd name="connsiteY39" fmla="*/ 67532 h 312419"/>
                <a:gd name="connsiteX40" fmla="*/ 191141 w 311446"/>
                <a:gd name="connsiteY40" fmla="*/ 53245 h 312419"/>
                <a:gd name="connsiteX41" fmla="*/ 191141 w 311446"/>
                <a:gd name="connsiteY41" fmla="*/ 37624 h 312419"/>
                <a:gd name="connsiteX42" fmla="*/ 179926 w 311446"/>
                <a:gd name="connsiteY42" fmla="*/ 24204 h 312419"/>
                <a:gd name="connsiteX43" fmla="*/ 166548 w 311446"/>
                <a:gd name="connsiteY43" fmla="*/ 35454 h 312419"/>
                <a:gd name="connsiteX44" fmla="*/ 166548 w 311446"/>
                <a:gd name="connsiteY44" fmla="*/ 37624 h 312419"/>
                <a:gd name="connsiteX45" fmla="*/ 252481 w 311446"/>
                <a:gd name="connsiteY45" fmla="*/ 235553 h 312419"/>
                <a:gd name="connsiteX46" fmla="*/ 235009 w 311446"/>
                <a:gd name="connsiteY46" fmla="*/ 202787 h 312419"/>
                <a:gd name="connsiteX47" fmla="*/ 213170 w 311446"/>
                <a:gd name="connsiteY47" fmla="*/ 175832 h 312419"/>
                <a:gd name="connsiteX48" fmla="*/ 186583 w 311446"/>
                <a:gd name="connsiteY48" fmla="*/ 157353 h 312419"/>
                <a:gd name="connsiteX49" fmla="*/ 167593 w 311446"/>
                <a:gd name="connsiteY49" fmla="*/ 151448 h 312419"/>
                <a:gd name="connsiteX50" fmla="*/ 167593 w 311446"/>
                <a:gd name="connsiteY50" fmla="*/ 144209 h 312419"/>
                <a:gd name="connsiteX51" fmla="*/ 154215 w 311446"/>
                <a:gd name="connsiteY51" fmla="*/ 132959 h 312419"/>
                <a:gd name="connsiteX52" fmla="*/ 143000 w 311446"/>
                <a:gd name="connsiteY52" fmla="*/ 144209 h 312419"/>
                <a:gd name="connsiteX53" fmla="*/ 143000 w 311446"/>
                <a:gd name="connsiteY53" fmla="*/ 151448 h 312419"/>
                <a:gd name="connsiteX54" fmla="*/ 124009 w 311446"/>
                <a:gd name="connsiteY54" fmla="*/ 157353 h 312419"/>
                <a:gd name="connsiteX55" fmla="*/ 97517 w 311446"/>
                <a:gd name="connsiteY55" fmla="*/ 175832 h 312419"/>
                <a:gd name="connsiteX56" fmla="*/ 76342 w 311446"/>
                <a:gd name="connsiteY56" fmla="*/ 202787 h 312419"/>
                <a:gd name="connsiteX57" fmla="*/ 58966 w 311446"/>
                <a:gd name="connsiteY57" fmla="*/ 235839 h 312419"/>
                <a:gd name="connsiteX58" fmla="*/ 65138 w 311446"/>
                <a:gd name="connsiteY58" fmla="*/ 251555 h 312419"/>
                <a:gd name="connsiteX59" fmla="*/ 80805 w 311446"/>
                <a:gd name="connsiteY59" fmla="*/ 245364 h 312419"/>
                <a:gd name="connsiteX60" fmla="*/ 114704 w 311446"/>
                <a:gd name="connsiteY60" fmla="*/ 193262 h 312419"/>
                <a:gd name="connsiteX61" fmla="*/ 143190 w 311446"/>
                <a:gd name="connsiteY61" fmla="*/ 176022 h 312419"/>
                <a:gd name="connsiteX62" fmla="*/ 143190 w 311446"/>
                <a:gd name="connsiteY62" fmla="*/ 195072 h 312419"/>
                <a:gd name="connsiteX63" fmla="*/ 136068 w 311446"/>
                <a:gd name="connsiteY63" fmla="*/ 205740 h 312419"/>
                <a:gd name="connsiteX64" fmla="*/ 133030 w 311446"/>
                <a:gd name="connsiteY64" fmla="*/ 207645 h 312419"/>
                <a:gd name="connsiteX65" fmla="*/ 118502 w 311446"/>
                <a:gd name="connsiteY65" fmla="*/ 221837 h 312419"/>
                <a:gd name="connsiteX66" fmla="*/ 99511 w 311446"/>
                <a:gd name="connsiteY66" fmla="*/ 265557 h 312419"/>
                <a:gd name="connsiteX67" fmla="*/ 108627 w 311446"/>
                <a:gd name="connsiteY67" fmla="*/ 279749 h 312419"/>
                <a:gd name="connsiteX68" fmla="*/ 122775 w 311446"/>
                <a:gd name="connsiteY68" fmla="*/ 270605 h 312419"/>
                <a:gd name="connsiteX69" fmla="*/ 137682 w 311446"/>
                <a:gd name="connsiteY69" fmla="*/ 236506 h 312419"/>
                <a:gd name="connsiteX70" fmla="*/ 156103 w 311446"/>
                <a:gd name="connsiteY70" fmla="*/ 224695 h 312419"/>
                <a:gd name="connsiteX71" fmla="*/ 174524 w 311446"/>
                <a:gd name="connsiteY71" fmla="*/ 236506 h 312419"/>
                <a:gd name="connsiteX72" fmla="*/ 189432 w 311446"/>
                <a:gd name="connsiteY72" fmla="*/ 270605 h 312419"/>
                <a:gd name="connsiteX73" fmla="*/ 203414 w 311446"/>
                <a:gd name="connsiteY73" fmla="*/ 280163 h 312419"/>
                <a:gd name="connsiteX74" fmla="*/ 203580 w 311446"/>
                <a:gd name="connsiteY74" fmla="*/ 280130 h 312419"/>
                <a:gd name="connsiteX75" fmla="*/ 213075 w 311446"/>
                <a:gd name="connsiteY75" fmla="*/ 265938 h 312419"/>
                <a:gd name="connsiteX76" fmla="*/ 192660 w 311446"/>
                <a:gd name="connsiteY76" fmla="*/ 221837 h 312419"/>
                <a:gd name="connsiteX77" fmla="*/ 177942 w 311446"/>
                <a:gd name="connsiteY77" fmla="*/ 208026 h 312419"/>
                <a:gd name="connsiteX78" fmla="*/ 174999 w 311446"/>
                <a:gd name="connsiteY78" fmla="*/ 206121 h 312419"/>
                <a:gd name="connsiteX79" fmla="*/ 167782 w 311446"/>
                <a:gd name="connsiteY79" fmla="*/ 195453 h 312419"/>
                <a:gd name="connsiteX80" fmla="*/ 167782 w 311446"/>
                <a:gd name="connsiteY80" fmla="*/ 176403 h 312419"/>
                <a:gd name="connsiteX81" fmla="*/ 196268 w 311446"/>
                <a:gd name="connsiteY81" fmla="*/ 193643 h 312419"/>
                <a:gd name="connsiteX82" fmla="*/ 230642 w 311446"/>
                <a:gd name="connsiteY82" fmla="*/ 244983 h 312419"/>
                <a:gd name="connsiteX83" fmla="*/ 246309 w 311446"/>
                <a:gd name="connsiteY83" fmla="*/ 251174 h 312419"/>
                <a:gd name="connsiteX84" fmla="*/ 252481 w 311446"/>
                <a:gd name="connsiteY84" fmla="*/ 235458 h 31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311446" h="312419">
                  <a:moveTo>
                    <a:pt x="311447" y="156210"/>
                  </a:moveTo>
                  <a:cubicBezTo>
                    <a:pt x="311447" y="242483"/>
                    <a:pt x="241727" y="312420"/>
                    <a:pt x="155723" y="312420"/>
                  </a:cubicBezTo>
                  <a:cubicBezTo>
                    <a:pt x="69719" y="312420"/>
                    <a:pt x="0" y="242483"/>
                    <a:pt x="0" y="156210"/>
                  </a:cubicBezTo>
                  <a:cubicBezTo>
                    <a:pt x="0" y="69937"/>
                    <a:pt x="69719" y="0"/>
                    <a:pt x="155723" y="0"/>
                  </a:cubicBezTo>
                  <a:cubicBezTo>
                    <a:pt x="241727" y="0"/>
                    <a:pt x="311447" y="69937"/>
                    <a:pt x="311447" y="156210"/>
                  </a:cubicBezTo>
                  <a:close/>
                  <a:moveTo>
                    <a:pt x="132840" y="25241"/>
                  </a:moveTo>
                  <a:cubicBezTo>
                    <a:pt x="126059" y="25294"/>
                    <a:pt x="120591" y="30822"/>
                    <a:pt x="120591" y="37624"/>
                  </a:cubicBezTo>
                  <a:lnTo>
                    <a:pt x="120591" y="53626"/>
                  </a:lnTo>
                  <a:cubicBezTo>
                    <a:pt x="107084" y="56786"/>
                    <a:pt x="94010" y="61584"/>
                    <a:pt x="81660" y="67913"/>
                  </a:cubicBezTo>
                  <a:cubicBezTo>
                    <a:pt x="66540" y="75749"/>
                    <a:pt x="52390" y="85340"/>
                    <a:pt x="39501" y="96488"/>
                  </a:cubicBezTo>
                  <a:cubicBezTo>
                    <a:pt x="34855" y="101202"/>
                    <a:pt x="34898" y="108800"/>
                    <a:pt x="39597" y="113461"/>
                  </a:cubicBezTo>
                  <a:cubicBezTo>
                    <a:pt x="43743" y="117572"/>
                    <a:pt x="50240" y="118087"/>
                    <a:pt x="54978" y="114681"/>
                  </a:cubicBezTo>
                  <a:cubicBezTo>
                    <a:pt x="74005" y="98052"/>
                    <a:pt x="96385" y="85739"/>
                    <a:pt x="120591" y="78581"/>
                  </a:cubicBezTo>
                  <a:lnTo>
                    <a:pt x="120591" y="105632"/>
                  </a:lnTo>
                  <a:cubicBezTo>
                    <a:pt x="104047" y="111233"/>
                    <a:pt x="88711" y="119927"/>
                    <a:pt x="75393" y="131255"/>
                  </a:cubicBezTo>
                  <a:cubicBezTo>
                    <a:pt x="57822" y="146382"/>
                    <a:pt x="42617" y="164075"/>
                    <a:pt x="30290" y="183737"/>
                  </a:cubicBezTo>
                  <a:cubicBezTo>
                    <a:pt x="29032" y="185660"/>
                    <a:pt x="28371" y="187914"/>
                    <a:pt x="28391" y="190214"/>
                  </a:cubicBezTo>
                  <a:cubicBezTo>
                    <a:pt x="28329" y="196789"/>
                    <a:pt x="33593" y="202171"/>
                    <a:pt x="40147" y="202233"/>
                  </a:cubicBezTo>
                  <a:cubicBezTo>
                    <a:pt x="44217" y="202272"/>
                    <a:pt x="48023" y="200216"/>
                    <a:pt x="50230" y="196787"/>
                  </a:cubicBezTo>
                  <a:cubicBezTo>
                    <a:pt x="61265" y="179253"/>
                    <a:pt x="74870" y="163487"/>
                    <a:pt x="90585" y="150019"/>
                  </a:cubicBezTo>
                  <a:cubicBezTo>
                    <a:pt x="103564" y="138622"/>
                    <a:pt x="119004" y="130406"/>
                    <a:pt x="135688" y="126016"/>
                  </a:cubicBezTo>
                  <a:cubicBezTo>
                    <a:pt x="141062" y="124919"/>
                    <a:pt x="144987" y="120273"/>
                    <a:pt x="145184" y="114776"/>
                  </a:cubicBezTo>
                  <a:lnTo>
                    <a:pt x="145184" y="37624"/>
                  </a:lnTo>
                  <a:cubicBezTo>
                    <a:pt x="145184" y="30785"/>
                    <a:pt x="139657" y="25241"/>
                    <a:pt x="132840" y="25241"/>
                  </a:cubicBezTo>
                  <a:close/>
                  <a:moveTo>
                    <a:pt x="166263" y="37624"/>
                  </a:moveTo>
                  <a:lnTo>
                    <a:pt x="166263" y="114776"/>
                  </a:lnTo>
                  <a:cubicBezTo>
                    <a:pt x="166460" y="120273"/>
                    <a:pt x="170385" y="124919"/>
                    <a:pt x="175759" y="126016"/>
                  </a:cubicBezTo>
                  <a:cubicBezTo>
                    <a:pt x="192509" y="130252"/>
                    <a:pt x="208047" y="138339"/>
                    <a:pt x="221146" y="149638"/>
                  </a:cubicBezTo>
                  <a:cubicBezTo>
                    <a:pt x="236862" y="163106"/>
                    <a:pt x="250467" y="178872"/>
                    <a:pt x="261501" y="196406"/>
                  </a:cubicBezTo>
                  <a:cubicBezTo>
                    <a:pt x="265057" y="201929"/>
                    <a:pt x="272405" y="203515"/>
                    <a:pt x="277911" y="199948"/>
                  </a:cubicBezTo>
                  <a:cubicBezTo>
                    <a:pt x="281330" y="197733"/>
                    <a:pt x="283380" y="193916"/>
                    <a:pt x="283341" y="189833"/>
                  </a:cubicBezTo>
                  <a:cubicBezTo>
                    <a:pt x="283313" y="187541"/>
                    <a:pt x="282656" y="185299"/>
                    <a:pt x="281441" y="183356"/>
                  </a:cubicBezTo>
                  <a:cubicBezTo>
                    <a:pt x="269080" y="163802"/>
                    <a:pt x="253841" y="146236"/>
                    <a:pt x="236244" y="131255"/>
                  </a:cubicBezTo>
                  <a:cubicBezTo>
                    <a:pt x="222960" y="119930"/>
                    <a:pt x="207655" y="111236"/>
                    <a:pt x="191141" y="105632"/>
                  </a:cubicBezTo>
                  <a:lnTo>
                    <a:pt x="191141" y="78200"/>
                  </a:lnTo>
                  <a:cubicBezTo>
                    <a:pt x="215326" y="85340"/>
                    <a:pt x="237678" y="97656"/>
                    <a:pt x="256659" y="114300"/>
                  </a:cubicBezTo>
                  <a:cubicBezTo>
                    <a:pt x="261304" y="119014"/>
                    <a:pt x="268879" y="119057"/>
                    <a:pt x="273578" y="114397"/>
                  </a:cubicBezTo>
                  <a:cubicBezTo>
                    <a:pt x="278278" y="109738"/>
                    <a:pt x="278320" y="102138"/>
                    <a:pt x="273675" y="97425"/>
                  </a:cubicBezTo>
                  <a:cubicBezTo>
                    <a:pt x="273201" y="96943"/>
                    <a:pt x="272685" y="96502"/>
                    <a:pt x="272136" y="96107"/>
                  </a:cubicBezTo>
                  <a:cubicBezTo>
                    <a:pt x="259280" y="84961"/>
                    <a:pt x="245162" y="75369"/>
                    <a:pt x="230072" y="67532"/>
                  </a:cubicBezTo>
                  <a:cubicBezTo>
                    <a:pt x="217713" y="61221"/>
                    <a:pt x="204642" y="56424"/>
                    <a:pt x="191141" y="53245"/>
                  </a:cubicBezTo>
                  <a:lnTo>
                    <a:pt x="191141" y="37624"/>
                  </a:lnTo>
                  <a:cubicBezTo>
                    <a:pt x="191738" y="30811"/>
                    <a:pt x="186717" y="24803"/>
                    <a:pt x="179926" y="24204"/>
                  </a:cubicBezTo>
                  <a:cubicBezTo>
                    <a:pt x="173135" y="23605"/>
                    <a:pt x="167145" y="28642"/>
                    <a:pt x="166548" y="35454"/>
                  </a:cubicBezTo>
                  <a:cubicBezTo>
                    <a:pt x="166484" y="36176"/>
                    <a:pt x="166484" y="36902"/>
                    <a:pt x="166548" y="37624"/>
                  </a:cubicBezTo>
                  <a:close/>
                  <a:moveTo>
                    <a:pt x="252481" y="235553"/>
                  </a:moveTo>
                  <a:cubicBezTo>
                    <a:pt x="247645" y="224130"/>
                    <a:pt x="241798" y="213164"/>
                    <a:pt x="235009" y="202787"/>
                  </a:cubicBezTo>
                  <a:cubicBezTo>
                    <a:pt x="228815" y="192970"/>
                    <a:pt x="221484" y="183922"/>
                    <a:pt x="213170" y="175832"/>
                  </a:cubicBezTo>
                  <a:cubicBezTo>
                    <a:pt x="205391" y="168236"/>
                    <a:pt x="196405" y="161991"/>
                    <a:pt x="186583" y="157353"/>
                  </a:cubicBezTo>
                  <a:cubicBezTo>
                    <a:pt x="180528" y="154584"/>
                    <a:pt x="174147" y="152600"/>
                    <a:pt x="167593" y="151448"/>
                  </a:cubicBezTo>
                  <a:lnTo>
                    <a:pt x="167593" y="144209"/>
                  </a:lnTo>
                  <a:cubicBezTo>
                    <a:pt x="166995" y="137396"/>
                    <a:pt x="161006" y="132359"/>
                    <a:pt x="154215" y="132959"/>
                  </a:cubicBezTo>
                  <a:cubicBezTo>
                    <a:pt x="148251" y="133484"/>
                    <a:pt x="143524" y="138227"/>
                    <a:pt x="143000" y="144209"/>
                  </a:cubicBezTo>
                  <a:lnTo>
                    <a:pt x="143000" y="151448"/>
                  </a:lnTo>
                  <a:cubicBezTo>
                    <a:pt x="136449" y="152614"/>
                    <a:pt x="130069" y="154598"/>
                    <a:pt x="124009" y="157353"/>
                  </a:cubicBezTo>
                  <a:cubicBezTo>
                    <a:pt x="114230" y="162016"/>
                    <a:pt x="105280" y="168259"/>
                    <a:pt x="97517" y="175832"/>
                  </a:cubicBezTo>
                  <a:cubicBezTo>
                    <a:pt x="89438" y="183960"/>
                    <a:pt x="82332" y="193007"/>
                    <a:pt x="76342" y="202787"/>
                  </a:cubicBezTo>
                  <a:cubicBezTo>
                    <a:pt x="69607" y="213279"/>
                    <a:pt x="63793" y="224338"/>
                    <a:pt x="58966" y="235839"/>
                  </a:cubicBezTo>
                  <a:cubicBezTo>
                    <a:pt x="56344" y="241888"/>
                    <a:pt x="59107" y="248925"/>
                    <a:pt x="65138" y="251555"/>
                  </a:cubicBezTo>
                  <a:cubicBezTo>
                    <a:pt x="71168" y="254185"/>
                    <a:pt x="78184" y="251413"/>
                    <a:pt x="80805" y="245364"/>
                  </a:cubicBezTo>
                  <a:cubicBezTo>
                    <a:pt x="88582" y="225931"/>
                    <a:pt x="100102" y="208227"/>
                    <a:pt x="114704" y="193262"/>
                  </a:cubicBezTo>
                  <a:cubicBezTo>
                    <a:pt x="122617" y="185222"/>
                    <a:pt x="132409" y="179295"/>
                    <a:pt x="143190" y="176022"/>
                  </a:cubicBezTo>
                  <a:lnTo>
                    <a:pt x="143190" y="195072"/>
                  </a:lnTo>
                  <a:cubicBezTo>
                    <a:pt x="143094" y="199717"/>
                    <a:pt x="140313" y="203883"/>
                    <a:pt x="136068" y="205740"/>
                  </a:cubicBezTo>
                  <a:lnTo>
                    <a:pt x="133030" y="207645"/>
                  </a:lnTo>
                  <a:cubicBezTo>
                    <a:pt x="127446" y="211548"/>
                    <a:pt x="122539" y="216342"/>
                    <a:pt x="118502" y="221837"/>
                  </a:cubicBezTo>
                  <a:cubicBezTo>
                    <a:pt x="109085" y="234856"/>
                    <a:pt x="102605" y="249774"/>
                    <a:pt x="99511" y="265557"/>
                  </a:cubicBezTo>
                  <a:cubicBezTo>
                    <a:pt x="98121" y="272001"/>
                    <a:pt x="102202" y="278355"/>
                    <a:pt x="108627" y="279749"/>
                  </a:cubicBezTo>
                  <a:cubicBezTo>
                    <a:pt x="115050" y="281144"/>
                    <a:pt x="121384" y="277050"/>
                    <a:pt x="122775" y="270605"/>
                  </a:cubicBezTo>
                  <a:cubicBezTo>
                    <a:pt x="125193" y="258281"/>
                    <a:pt x="130283" y="246639"/>
                    <a:pt x="137682" y="236506"/>
                  </a:cubicBezTo>
                  <a:cubicBezTo>
                    <a:pt x="141876" y="230128"/>
                    <a:pt x="148571" y="225835"/>
                    <a:pt x="156103" y="224695"/>
                  </a:cubicBezTo>
                  <a:cubicBezTo>
                    <a:pt x="163635" y="225835"/>
                    <a:pt x="170330" y="230128"/>
                    <a:pt x="174524" y="236506"/>
                  </a:cubicBezTo>
                  <a:cubicBezTo>
                    <a:pt x="181892" y="246658"/>
                    <a:pt x="186978" y="258291"/>
                    <a:pt x="189432" y="270605"/>
                  </a:cubicBezTo>
                  <a:cubicBezTo>
                    <a:pt x="190661" y="277118"/>
                    <a:pt x="196922" y="281397"/>
                    <a:pt x="203414" y="280163"/>
                  </a:cubicBezTo>
                  <a:cubicBezTo>
                    <a:pt x="203470" y="280152"/>
                    <a:pt x="203525" y="280142"/>
                    <a:pt x="203580" y="280130"/>
                  </a:cubicBezTo>
                  <a:cubicBezTo>
                    <a:pt x="210105" y="278836"/>
                    <a:pt x="214354" y="272486"/>
                    <a:pt x="213075" y="265938"/>
                  </a:cubicBezTo>
                  <a:cubicBezTo>
                    <a:pt x="209604" y="249905"/>
                    <a:pt x="202631" y="234843"/>
                    <a:pt x="192660" y="221837"/>
                  </a:cubicBezTo>
                  <a:cubicBezTo>
                    <a:pt x="188582" y="216419"/>
                    <a:pt x="183604" y="211746"/>
                    <a:pt x="177942" y="208026"/>
                  </a:cubicBezTo>
                  <a:lnTo>
                    <a:pt x="174999" y="206121"/>
                  </a:lnTo>
                  <a:cubicBezTo>
                    <a:pt x="170716" y="204292"/>
                    <a:pt x="167894" y="200121"/>
                    <a:pt x="167782" y="195453"/>
                  </a:cubicBezTo>
                  <a:lnTo>
                    <a:pt x="167782" y="176403"/>
                  </a:lnTo>
                  <a:cubicBezTo>
                    <a:pt x="178558" y="179687"/>
                    <a:pt x="188348" y="185613"/>
                    <a:pt x="196268" y="193643"/>
                  </a:cubicBezTo>
                  <a:cubicBezTo>
                    <a:pt x="210928" y="208365"/>
                    <a:pt x="222602" y="225801"/>
                    <a:pt x="230642" y="244983"/>
                  </a:cubicBezTo>
                  <a:cubicBezTo>
                    <a:pt x="233263" y="251032"/>
                    <a:pt x="240278" y="253804"/>
                    <a:pt x="246309" y="251174"/>
                  </a:cubicBezTo>
                  <a:cubicBezTo>
                    <a:pt x="252339" y="248544"/>
                    <a:pt x="255102" y="241507"/>
                    <a:pt x="252481" y="235458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cxnSp>
        <p:nvCxnSpPr>
          <p:cNvPr id="83" name="直线连接符 82"/>
          <p:cNvCxnSpPr/>
          <p:nvPr userDrawn="1"/>
        </p:nvCxnSpPr>
        <p:spPr>
          <a:xfrm>
            <a:off x="516000" y="727644"/>
            <a:ext cx="11160000" cy="0"/>
          </a:xfrm>
          <a:prstGeom prst="line">
            <a:avLst/>
          </a:prstGeom>
          <a:ln w="12700">
            <a:solidFill>
              <a:srgbClr val="AE0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370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FFEEE6">
                  <a:alpha val="27240"/>
                </a:srgbClr>
              </a:gs>
              <a:gs pos="0">
                <a:srgbClr val="FFEEE6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1" descr="黑暗中的灯光&#10;&#10;中度可信度描述已自动生成"/>
          <p:cNvPicPr>
            <a:picLocks noChangeAspect="1"/>
          </p:cNvPicPr>
          <p:nvPr userDrawn="1"/>
        </p:nvPicPr>
        <p:blipFill rotWithShape="1">
          <a:blip r:embed="rId2"/>
          <a:srcRect l="33602" b="17971"/>
          <a:stretch>
            <a:fillRect/>
          </a:stretch>
        </p:blipFill>
        <p:spPr>
          <a:xfrm>
            <a:off x="0" y="4691729"/>
            <a:ext cx="6433978" cy="2271046"/>
          </a:xfrm>
          <a:prstGeom prst="rect">
            <a:avLst/>
          </a:prstGeom>
        </p:spPr>
      </p:pic>
      <p:pic>
        <p:nvPicPr>
          <p:cNvPr id="9" name="图片 8" descr="黑暗中的灯光&#10;&#10;描述已自动生成"/>
          <p:cNvPicPr>
            <a:picLocks noChangeAspect="1"/>
          </p:cNvPicPr>
          <p:nvPr userDrawn="1"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4637314" y="4461047"/>
            <a:ext cx="8911590" cy="2383971"/>
          </a:xfrm>
          <a:prstGeom prst="rect">
            <a:avLst/>
          </a:prstGeom>
        </p:spPr>
      </p:pic>
      <p:pic>
        <p:nvPicPr>
          <p:cNvPr id="10" name="图片 9" descr="背景图案&#10;&#10;低可信度描述已自动生成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10041149" y="239485"/>
            <a:ext cx="2278348" cy="146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15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黑暗中的灯光&#10;&#10;描述已自动生成"/>
          <p:cNvPicPr>
            <a:picLocks noChangeAspect="1"/>
          </p:cNvPicPr>
          <p:nvPr userDrawn="1"/>
        </p:nvPicPr>
        <p:blipFill rotWithShape="1">
          <a:blip r:embed="rId2">
            <a:alphaModFix amt="80000"/>
          </a:blip>
          <a:srcRect b="41101"/>
          <a:stretch>
            <a:fillRect/>
          </a:stretch>
        </p:blipFill>
        <p:spPr>
          <a:xfrm>
            <a:off x="0" y="4414307"/>
            <a:ext cx="12192000" cy="2443692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9996672" y="275399"/>
            <a:ext cx="1632647" cy="369332"/>
            <a:chOff x="5079968" y="505721"/>
            <a:chExt cx="2029752" cy="459164"/>
          </a:xfrm>
          <a:solidFill>
            <a:srgbClr val="AE0001"/>
          </a:solidFill>
        </p:grpSpPr>
        <p:sp>
          <p:nvSpPr>
            <p:cNvPr id="9" name="任意形状 8"/>
            <p:cNvSpPr/>
            <p:nvPr/>
          </p:nvSpPr>
          <p:spPr>
            <a:xfrm>
              <a:off x="5640129" y="614464"/>
              <a:ext cx="149361" cy="141728"/>
            </a:xfrm>
            <a:custGeom>
              <a:avLst/>
              <a:gdLst>
                <a:gd name="connsiteX0" fmla="*/ 64568 w 149361"/>
                <a:gd name="connsiteY0" fmla="*/ 1426 h 141728"/>
                <a:gd name="connsiteX1" fmla="*/ 63904 w 149361"/>
                <a:gd name="connsiteY1" fmla="*/ 3997 h 141728"/>
                <a:gd name="connsiteX2" fmla="*/ 60675 w 149361"/>
                <a:gd name="connsiteY2" fmla="*/ 14951 h 141728"/>
                <a:gd name="connsiteX3" fmla="*/ 60675 w 149361"/>
                <a:gd name="connsiteY3" fmla="*/ 119726 h 141728"/>
                <a:gd name="connsiteX4" fmla="*/ 61910 w 149361"/>
                <a:gd name="connsiteY4" fmla="*/ 141729 h 141728"/>
                <a:gd name="connsiteX5" fmla="*/ 46527 w 149361"/>
                <a:gd name="connsiteY5" fmla="*/ 141729 h 141728"/>
                <a:gd name="connsiteX6" fmla="*/ 47572 w 149361"/>
                <a:gd name="connsiteY6" fmla="*/ 121536 h 141728"/>
                <a:gd name="connsiteX7" fmla="*/ 47572 w 149361"/>
                <a:gd name="connsiteY7" fmla="*/ 118297 h 141728"/>
                <a:gd name="connsiteX8" fmla="*/ 6362 w 149361"/>
                <a:gd name="connsiteY8" fmla="*/ 132585 h 141728"/>
                <a:gd name="connsiteX9" fmla="*/ 0 w 149361"/>
                <a:gd name="connsiteY9" fmla="*/ 117726 h 141728"/>
                <a:gd name="connsiteX10" fmla="*/ 47477 w 149361"/>
                <a:gd name="connsiteY10" fmla="*/ 105439 h 141728"/>
                <a:gd name="connsiteX11" fmla="*/ 47477 w 149361"/>
                <a:gd name="connsiteY11" fmla="*/ 58290 h 141728"/>
                <a:gd name="connsiteX12" fmla="*/ 25637 w 149361"/>
                <a:gd name="connsiteY12" fmla="*/ 58290 h 141728"/>
                <a:gd name="connsiteX13" fmla="*/ 8261 w 149361"/>
                <a:gd name="connsiteY13" fmla="*/ 59528 h 141728"/>
                <a:gd name="connsiteX14" fmla="*/ 8261 w 149361"/>
                <a:gd name="connsiteY14" fmla="*/ 44669 h 141728"/>
                <a:gd name="connsiteX15" fmla="*/ 25637 w 149361"/>
                <a:gd name="connsiteY15" fmla="*/ 46003 h 141728"/>
                <a:gd name="connsiteX16" fmla="*/ 47572 w 149361"/>
                <a:gd name="connsiteY16" fmla="*/ 46003 h 141728"/>
                <a:gd name="connsiteX17" fmla="*/ 47572 w 149361"/>
                <a:gd name="connsiteY17" fmla="*/ 16951 h 141728"/>
                <a:gd name="connsiteX18" fmla="*/ 47002 w 149361"/>
                <a:gd name="connsiteY18" fmla="*/ 759 h 141728"/>
                <a:gd name="connsiteX19" fmla="*/ 47002 w 149361"/>
                <a:gd name="connsiteY19" fmla="*/ 92 h 141728"/>
                <a:gd name="connsiteX20" fmla="*/ 64568 w 149361"/>
                <a:gd name="connsiteY20" fmla="*/ 1426 h 141728"/>
                <a:gd name="connsiteX21" fmla="*/ 82514 w 149361"/>
                <a:gd name="connsiteY21" fmla="*/ 92 h 141728"/>
                <a:gd name="connsiteX22" fmla="*/ 100556 w 149361"/>
                <a:gd name="connsiteY22" fmla="*/ 1426 h 141728"/>
                <a:gd name="connsiteX23" fmla="*/ 99986 w 149361"/>
                <a:gd name="connsiteY23" fmla="*/ 2664 h 141728"/>
                <a:gd name="connsiteX24" fmla="*/ 96757 w 149361"/>
                <a:gd name="connsiteY24" fmla="*/ 11141 h 141728"/>
                <a:gd name="connsiteX25" fmla="*/ 96757 w 149361"/>
                <a:gd name="connsiteY25" fmla="*/ 58766 h 141728"/>
                <a:gd name="connsiteX26" fmla="*/ 132175 w 149361"/>
                <a:gd name="connsiteY26" fmla="*/ 34001 h 141728"/>
                <a:gd name="connsiteX27" fmla="*/ 144329 w 149361"/>
                <a:gd name="connsiteY27" fmla="*/ 48193 h 141728"/>
                <a:gd name="connsiteX28" fmla="*/ 138537 w 149361"/>
                <a:gd name="connsiteY28" fmla="*/ 50765 h 141728"/>
                <a:gd name="connsiteX29" fmla="*/ 134074 w 149361"/>
                <a:gd name="connsiteY29" fmla="*/ 52765 h 141728"/>
                <a:gd name="connsiteX30" fmla="*/ 96757 w 149361"/>
                <a:gd name="connsiteY30" fmla="*/ 71815 h 141728"/>
                <a:gd name="connsiteX31" fmla="*/ 96757 w 149361"/>
                <a:gd name="connsiteY31" fmla="*/ 115726 h 141728"/>
                <a:gd name="connsiteX32" fmla="*/ 110241 w 149361"/>
                <a:gd name="connsiteY32" fmla="*/ 128013 h 141728"/>
                <a:gd name="connsiteX33" fmla="*/ 119736 w 149361"/>
                <a:gd name="connsiteY33" fmla="*/ 128013 h 141728"/>
                <a:gd name="connsiteX34" fmla="*/ 133219 w 149361"/>
                <a:gd name="connsiteY34" fmla="*/ 106010 h 141728"/>
                <a:gd name="connsiteX35" fmla="*/ 149361 w 149361"/>
                <a:gd name="connsiteY35" fmla="*/ 115535 h 141728"/>
                <a:gd name="connsiteX36" fmla="*/ 124199 w 149361"/>
                <a:gd name="connsiteY36" fmla="*/ 140110 h 141728"/>
                <a:gd name="connsiteX37" fmla="*/ 107677 w 149361"/>
                <a:gd name="connsiteY37" fmla="*/ 140110 h 141728"/>
                <a:gd name="connsiteX38" fmla="*/ 83844 w 149361"/>
                <a:gd name="connsiteY38" fmla="*/ 115535 h 141728"/>
                <a:gd name="connsiteX39" fmla="*/ 83844 w 149361"/>
                <a:gd name="connsiteY39" fmla="*/ 12379 h 141728"/>
                <a:gd name="connsiteX40" fmla="*/ 82514 w 149361"/>
                <a:gd name="connsiteY40" fmla="*/ 92 h 141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49361" h="141728">
                  <a:moveTo>
                    <a:pt x="64568" y="1426"/>
                  </a:moveTo>
                  <a:cubicBezTo>
                    <a:pt x="64415" y="2299"/>
                    <a:pt x="64193" y="3159"/>
                    <a:pt x="63904" y="3997"/>
                  </a:cubicBezTo>
                  <a:cubicBezTo>
                    <a:pt x="61683" y="7206"/>
                    <a:pt x="60551" y="11047"/>
                    <a:pt x="60675" y="14951"/>
                  </a:cubicBezTo>
                  <a:lnTo>
                    <a:pt x="60675" y="119726"/>
                  </a:lnTo>
                  <a:cubicBezTo>
                    <a:pt x="60471" y="127082"/>
                    <a:pt x="60883" y="134442"/>
                    <a:pt x="61910" y="141729"/>
                  </a:cubicBezTo>
                  <a:lnTo>
                    <a:pt x="46527" y="141729"/>
                  </a:lnTo>
                  <a:cubicBezTo>
                    <a:pt x="47258" y="135023"/>
                    <a:pt x="47607" y="128281"/>
                    <a:pt x="47572" y="121536"/>
                  </a:cubicBezTo>
                  <a:lnTo>
                    <a:pt x="47572" y="118297"/>
                  </a:lnTo>
                  <a:cubicBezTo>
                    <a:pt x="32189" y="123536"/>
                    <a:pt x="18421" y="127822"/>
                    <a:pt x="6362" y="132585"/>
                  </a:cubicBezTo>
                  <a:lnTo>
                    <a:pt x="0" y="117726"/>
                  </a:lnTo>
                  <a:cubicBezTo>
                    <a:pt x="16105" y="114806"/>
                    <a:pt x="31974" y="110699"/>
                    <a:pt x="47477" y="105439"/>
                  </a:cubicBezTo>
                  <a:lnTo>
                    <a:pt x="47477" y="58290"/>
                  </a:lnTo>
                  <a:lnTo>
                    <a:pt x="25637" y="58290"/>
                  </a:lnTo>
                  <a:cubicBezTo>
                    <a:pt x="19821" y="58190"/>
                    <a:pt x="14006" y="58604"/>
                    <a:pt x="8261" y="59528"/>
                  </a:cubicBezTo>
                  <a:lnTo>
                    <a:pt x="8261" y="44669"/>
                  </a:lnTo>
                  <a:cubicBezTo>
                    <a:pt x="13938" y="46085"/>
                    <a:pt x="19812" y="46536"/>
                    <a:pt x="25637" y="46003"/>
                  </a:cubicBezTo>
                  <a:lnTo>
                    <a:pt x="47572" y="46003"/>
                  </a:lnTo>
                  <a:lnTo>
                    <a:pt x="47572" y="16951"/>
                  </a:lnTo>
                  <a:cubicBezTo>
                    <a:pt x="47572" y="9617"/>
                    <a:pt x="47572" y="4188"/>
                    <a:pt x="47002" y="759"/>
                  </a:cubicBezTo>
                  <a:lnTo>
                    <a:pt x="47002" y="92"/>
                  </a:lnTo>
                  <a:cubicBezTo>
                    <a:pt x="52890" y="-212"/>
                    <a:pt x="58792" y="237"/>
                    <a:pt x="64568" y="1426"/>
                  </a:cubicBezTo>
                  <a:close/>
                  <a:moveTo>
                    <a:pt x="82514" y="92"/>
                  </a:moveTo>
                  <a:cubicBezTo>
                    <a:pt x="94573" y="92"/>
                    <a:pt x="100556" y="568"/>
                    <a:pt x="100556" y="1426"/>
                  </a:cubicBezTo>
                  <a:cubicBezTo>
                    <a:pt x="100534" y="1897"/>
                    <a:pt x="100329" y="2341"/>
                    <a:pt x="99986" y="2664"/>
                  </a:cubicBezTo>
                  <a:cubicBezTo>
                    <a:pt x="97780" y="4916"/>
                    <a:pt x="96610" y="7987"/>
                    <a:pt x="96757" y="11141"/>
                  </a:cubicBezTo>
                  <a:lnTo>
                    <a:pt x="96757" y="58766"/>
                  </a:lnTo>
                  <a:cubicBezTo>
                    <a:pt x="109414" y="51808"/>
                    <a:pt x="121288" y="43505"/>
                    <a:pt x="132175" y="34001"/>
                  </a:cubicBezTo>
                  <a:cubicBezTo>
                    <a:pt x="136850" y="38156"/>
                    <a:pt x="140939" y="42931"/>
                    <a:pt x="144329" y="48193"/>
                  </a:cubicBezTo>
                  <a:cubicBezTo>
                    <a:pt x="144329" y="49051"/>
                    <a:pt x="142050" y="49908"/>
                    <a:pt x="138537" y="50765"/>
                  </a:cubicBezTo>
                  <a:lnTo>
                    <a:pt x="134074" y="52765"/>
                  </a:lnTo>
                  <a:cubicBezTo>
                    <a:pt x="121160" y="59623"/>
                    <a:pt x="108722" y="66100"/>
                    <a:pt x="96757" y="71815"/>
                  </a:cubicBezTo>
                  <a:lnTo>
                    <a:pt x="96757" y="115726"/>
                  </a:lnTo>
                  <a:cubicBezTo>
                    <a:pt x="95428" y="125251"/>
                    <a:pt x="99986" y="128870"/>
                    <a:pt x="110241" y="128013"/>
                  </a:cubicBezTo>
                  <a:lnTo>
                    <a:pt x="119736" y="128013"/>
                  </a:lnTo>
                  <a:cubicBezTo>
                    <a:pt x="126193" y="128489"/>
                    <a:pt x="130656" y="121155"/>
                    <a:pt x="133219" y="106010"/>
                  </a:cubicBezTo>
                  <a:cubicBezTo>
                    <a:pt x="137877" y="110283"/>
                    <a:pt x="143376" y="113528"/>
                    <a:pt x="149361" y="115535"/>
                  </a:cubicBezTo>
                  <a:cubicBezTo>
                    <a:pt x="144139" y="133252"/>
                    <a:pt x="135783" y="141443"/>
                    <a:pt x="124199" y="140110"/>
                  </a:cubicBezTo>
                  <a:lnTo>
                    <a:pt x="107677" y="140110"/>
                  </a:lnTo>
                  <a:cubicBezTo>
                    <a:pt x="89636" y="141443"/>
                    <a:pt x="81691" y="133252"/>
                    <a:pt x="83844" y="115535"/>
                  </a:cubicBezTo>
                  <a:lnTo>
                    <a:pt x="83844" y="12379"/>
                  </a:lnTo>
                  <a:cubicBezTo>
                    <a:pt x="83708" y="8256"/>
                    <a:pt x="83264" y="4149"/>
                    <a:pt x="82514" y="9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任意形状 9"/>
            <p:cNvSpPr/>
            <p:nvPr/>
          </p:nvSpPr>
          <p:spPr>
            <a:xfrm>
              <a:off x="5807721" y="611318"/>
              <a:ext cx="145848" cy="146589"/>
            </a:xfrm>
            <a:custGeom>
              <a:avLst/>
              <a:gdLst>
                <a:gd name="connsiteX0" fmla="*/ 76627 w 145848"/>
                <a:gd name="connsiteY0" fmla="*/ 0 h 146589"/>
                <a:gd name="connsiteX1" fmla="*/ 82419 w 145848"/>
                <a:gd name="connsiteY1" fmla="*/ 20098 h 146589"/>
                <a:gd name="connsiteX2" fmla="*/ 124199 w 145848"/>
                <a:gd name="connsiteY2" fmla="*/ 20098 h 146589"/>
                <a:gd name="connsiteX3" fmla="*/ 145848 w 145848"/>
                <a:gd name="connsiteY3" fmla="*/ 18097 h 146589"/>
                <a:gd name="connsiteX4" fmla="*/ 145848 w 145848"/>
                <a:gd name="connsiteY4" fmla="*/ 32957 h 146589"/>
                <a:gd name="connsiteX5" fmla="*/ 124579 w 145848"/>
                <a:gd name="connsiteY5" fmla="*/ 31718 h 146589"/>
                <a:gd name="connsiteX6" fmla="*/ 20605 w 145848"/>
                <a:gd name="connsiteY6" fmla="*/ 31718 h 146589"/>
                <a:gd name="connsiteX7" fmla="*/ 0 w 145848"/>
                <a:gd name="connsiteY7" fmla="*/ 32957 h 146589"/>
                <a:gd name="connsiteX8" fmla="*/ 0 w 145848"/>
                <a:gd name="connsiteY8" fmla="*/ 18764 h 146589"/>
                <a:gd name="connsiteX9" fmla="*/ 19940 w 145848"/>
                <a:gd name="connsiteY9" fmla="*/ 20098 h 146589"/>
                <a:gd name="connsiteX10" fmla="*/ 67417 w 145848"/>
                <a:gd name="connsiteY10" fmla="*/ 20098 h 146589"/>
                <a:gd name="connsiteX11" fmla="*/ 59726 w 145848"/>
                <a:gd name="connsiteY11" fmla="*/ 1048 h 146589"/>
                <a:gd name="connsiteX12" fmla="*/ 37317 w 145848"/>
                <a:gd name="connsiteY12" fmla="*/ 99536 h 146589"/>
                <a:gd name="connsiteX13" fmla="*/ 50800 w 145848"/>
                <a:gd name="connsiteY13" fmla="*/ 107252 h 146589"/>
                <a:gd name="connsiteX14" fmla="*/ 49566 w 145848"/>
                <a:gd name="connsiteY14" fmla="*/ 108585 h 146589"/>
                <a:gd name="connsiteX15" fmla="*/ 43773 w 145848"/>
                <a:gd name="connsiteY15" fmla="*/ 112395 h 146589"/>
                <a:gd name="connsiteX16" fmla="*/ 12154 w 145848"/>
                <a:gd name="connsiteY16" fmla="*/ 138303 h 146589"/>
                <a:gd name="connsiteX17" fmla="*/ 0 w 145848"/>
                <a:gd name="connsiteY17" fmla="*/ 130492 h 146589"/>
                <a:gd name="connsiteX18" fmla="*/ 37317 w 145848"/>
                <a:gd name="connsiteY18" fmla="*/ 99536 h 146589"/>
                <a:gd name="connsiteX19" fmla="*/ 123629 w 145848"/>
                <a:gd name="connsiteY19" fmla="*/ 44577 h 146589"/>
                <a:gd name="connsiteX20" fmla="*/ 123629 w 145848"/>
                <a:gd name="connsiteY20" fmla="*/ 46672 h 146589"/>
                <a:gd name="connsiteX21" fmla="*/ 122964 w 145848"/>
                <a:gd name="connsiteY21" fmla="*/ 59531 h 146589"/>
                <a:gd name="connsiteX22" fmla="*/ 122964 w 145848"/>
                <a:gd name="connsiteY22" fmla="*/ 75248 h 146589"/>
                <a:gd name="connsiteX23" fmla="*/ 123629 w 145848"/>
                <a:gd name="connsiteY23" fmla="*/ 92012 h 146589"/>
                <a:gd name="connsiteX24" fmla="*/ 122964 w 145848"/>
                <a:gd name="connsiteY24" fmla="*/ 92012 h 146589"/>
                <a:gd name="connsiteX25" fmla="*/ 106822 w 145848"/>
                <a:gd name="connsiteY25" fmla="*/ 90773 h 146589"/>
                <a:gd name="connsiteX26" fmla="*/ 81090 w 145848"/>
                <a:gd name="connsiteY26" fmla="*/ 90773 h 146589"/>
                <a:gd name="connsiteX27" fmla="*/ 81090 w 145848"/>
                <a:gd name="connsiteY27" fmla="*/ 132398 h 146589"/>
                <a:gd name="connsiteX28" fmla="*/ 56592 w 145848"/>
                <a:gd name="connsiteY28" fmla="*/ 146590 h 146589"/>
                <a:gd name="connsiteX29" fmla="*/ 49566 w 145848"/>
                <a:gd name="connsiteY29" fmla="*/ 132398 h 146589"/>
                <a:gd name="connsiteX30" fmla="*/ 67607 w 145848"/>
                <a:gd name="connsiteY30" fmla="*/ 125920 h 146589"/>
                <a:gd name="connsiteX31" fmla="*/ 67607 w 145848"/>
                <a:gd name="connsiteY31" fmla="*/ 90488 h 146589"/>
                <a:gd name="connsiteX32" fmla="*/ 39121 w 145848"/>
                <a:gd name="connsiteY32" fmla="*/ 90488 h 146589"/>
                <a:gd name="connsiteX33" fmla="*/ 24308 w 145848"/>
                <a:gd name="connsiteY33" fmla="*/ 91726 h 146589"/>
                <a:gd name="connsiteX34" fmla="*/ 22409 w 145848"/>
                <a:gd name="connsiteY34" fmla="*/ 91726 h 146589"/>
                <a:gd name="connsiteX35" fmla="*/ 23074 w 145848"/>
                <a:gd name="connsiteY35" fmla="*/ 76867 h 146589"/>
                <a:gd name="connsiteX36" fmla="*/ 23074 w 145848"/>
                <a:gd name="connsiteY36" fmla="*/ 59436 h 146589"/>
                <a:gd name="connsiteX37" fmla="*/ 22409 w 145848"/>
                <a:gd name="connsiteY37" fmla="*/ 46577 h 146589"/>
                <a:gd name="connsiteX38" fmla="*/ 22409 w 145848"/>
                <a:gd name="connsiteY38" fmla="*/ 44577 h 146589"/>
                <a:gd name="connsiteX39" fmla="*/ 38456 w 145848"/>
                <a:gd name="connsiteY39" fmla="*/ 45910 h 146589"/>
                <a:gd name="connsiteX40" fmla="*/ 107867 w 145848"/>
                <a:gd name="connsiteY40" fmla="*/ 45910 h 146589"/>
                <a:gd name="connsiteX41" fmla="*/ 123629 w 145848"/>
                <a:gd name="connsiteY41" fmla="*/ 44577 h 146589"/>
                <a:gd name="connsiteX42" fmla="*/ 109386 w 145848"/>
                <a:gd name="connsiteY42" fmla="*/ 57531 h 146589"/>
                <a:gd name="connsiteX43" fmla="*/ 36652 w 145848"/>
                <a:gd name="connsiteY43" fmla="*/ 57531 h 146589"/>
                <a:gd name="connsiteX44" fmla="*/ 36652 w 145848"/>
                <a:gd name="connsiteY44" fmla="*/ 78867 h 146589"/>
                <a:gd name="connsiteX45" fmla="*/ 109386 w 145848"/>
                <a:gd name="connsiteY45" fmla="*/ 78867 h 146589"/>
                <a:gd name="connsiteX46" fmla="*/ 106822 w 145848"/>
                <a:gd name="connsiteY46" fmla="*/ 100775 h 146589"/>
                <a:gd name="connsiteX47" fmla="*/ 142905 w 145848"/>
                <a:gd name="connsiteY47" fmla="*/ 126682 h 146589"/>
                <a:gd name="connsiteX48" fmla="*/ 129991 w 145848"/>
                <a:gd name="connsiteY48" fmla="*/ 136208 h 146589"/>
                <a:gd name="connsiteX49" fmla="*/ 95903 w 145848"/>
                <a:gd name="connsiteY49" fmla="*/ 109061 h 146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45848" h="146589">
                  <a:moveTo>
                    <a:pt x="76627" y="0"/>
                  </a:moveTo>
                  <a:cubicBezTo>
                    <a:pt x="79025" y="6555"/>
                    <a:pt x="80960" y="13271"/>
                    <a:pt x="82419" y="20098"/>
                  </a:cubicBezTo>
                  <a:lnTo>
                    <a:pt x="124199" y="20098"/>
                  </a:lnTo>
                  <a:cubicBezTo>
                    <a:pt x="131451" y="19905"/>
                    <a:pt x="138683" y="19237"/>
                    <a:pt x="145848" y="18097"/>
                  </a:cubicBezTo>
                  <a:lnTo>
                    <a:pt x="145848" y="32957"/>
                  </a:lnTo>
                  <a:cubicBezTo>
                    <a:pt x="136353" y="32099"/>
                    <a:pt x="128947" y="31718"/>
                    <a:pt x="124579" y="31718"/>
                  </a:cubicBezTo>
                  <a:lnTo>
                    <a:pt x="20605" y="31718"/>
                  </a:lnTo>
                  <a:cubicBezTo>
                    <a:pt x="16712" y="31718"/>
                    <a:pt x="9875" y="31718"/>
                    <a:pt x="0" y="32957"/>
                  </a:cubicBezTo>
                  <a:lnTo>
                    <a:pt x="0" y="18764"/>
                  </a:lnTo>
                  <a:cubicBezTo>
                    <a:pt x="6615" y="19599"/>
                    <a:pt x="13274" y="20043"/>
                    <a:pt x="19940" y="20098"/>
                  </a:cubicBezTo>
                  <a:lnTo>
                    <a:pt x="67417" y="20098"/>
                  </a:lnTo>
                  <a:cubicBezTo>
                    <a:pt x="65788" y="13407"/>
                    <a:pt x="63197" y="6989"/>
                    <a:pt x="59726" y="1048"/>
                  </a:cubicBezTo>
                  <a:close/>
                  <a:moveTo>
                    <a:pt x="37317" y="99536"/>
                  </a:moveTo>
                  <a:cubicBezTo>
                    <a:pt x="46812" y="103823"/>
                    <a:pt x="50800" y="106394"/>
                    <a:pt x="50800" y="107252"/>
                  </a:cubicBezTo>
                  <a:cubicBezTo>
                    <a:pt x="50800" y="108109"/>
                    <a:pt x="50800" y="108109"/>
                    <a:pt x="49566" y="108585"/>
                  </a:cubicBezTo>
                  <a:cubicBezTo>
                    <a:pt x="47389" y="109433"/>
                    <a:pt x="45416" y="110731"/>
                    <a:pt x="43773" y="112395"/>
                  </a:cubicBezTo>
                  <a:cubicBezTo>
                    <a:pt x="33737" y="121631"/>
                    <a:pt x="23180" y="130282"/>
                    <a:pt x="12154" y="138303"/>
                  </a:cubicBezTo>
                  <a:lnTo>
                    <a:pt x="0" y="130492"/>
                  </a:lnTo>
                  <a:cubicBezTo>
                    <a:pt x="14354" y="122747"/>
                    <a:pt x="27037" y="112225"/>
                    <a:pt x="37317" y="99536"/>
                  </a:cubicBezTo>
                  <a:close/>
                  <a:moveTo>
                    <a:pt x="123629" y="44577"/>
                  </a:moveTo>
                  <a:lnTo>
                    <a:pt x="123629" y="46672"/>
                  </a:lnTo>
                  <a:cubicBezTo>
                    <a:pt x="123172" y="50944"/>
                    <a:pt x="122949" y="55236"/>
                    <a:pt x="122964" y="59531"/>
                  </a:cubicBezTo>
                  <a:lnTo>
                    <a:pt x="122964" y="75248"/>
                  </a:lnTo>
                  <a:cubicBezTo>
                    <a:pt x="122964" y="81725"/>
                    <a:pt x="122964" y="87344"/>
                    <a:pt x="123629" y="92012"/>
                  </a:cubicBezTo>
                  <a:lnTo>
                    <a:pt x="122964" y="92012"/>
                  </a:lnTo>
                  <a:cubicBezTo>
                    <a:pt x="117631" y="91121"/>
                    <a:pt x="112229" y="90707"/>
                    <a:pt x="106822" y="90773"/>
                  </a:cubicBezTo>
                  <a:lnTo>
                    <a:pt x="81090" y="90773"/>
                  </a:lnTo>
                  <a:lnTo>
                    <a:pt x="81090" y="132398"/>
                  </a:lnTo>
                  <a:cubicBezTo>
                    <a:pt x="81090" y="141446"/>
                    <a:pt x="72924" y="146114"/>
                    <a:pt x="56592" y="146590"/>
                  </a:cubicBezTo>
                  <a:cubicBezTo>
                    <a:pt x="55493" y="141336"/>
                    <a:pt x="53074" y="136451"/>
                    <a:pt x="49566" y="132398"/>
                  </a:cubicBezTo>
                  <a:cubicBezTo>
                    <a:pt x="62859" y="134112"/>
                    <a:pt x="68556" y="131921"/>
                    <a:pt x="67607" y="125920"/>
                  </a:cubicBezTo>
                  <a:lnTo>
                    <a:pt x="67607" y="90488"/>
                  </a:lnTo>
                  <a:lnTo>
                    <a:pt x="39121" y="90488"/>
                  </a:lnTo>
                  <a:cubicBezTo>
                    <a:pt x="34157" y="90458"/>
                    <a:pt x="29199" y="90872"/>
                    <a:pt x="24308" y="91726"/>
                  </a:cubicBezTo>
                  <a:lnTo>
                    <a:pt x="22409" y="91726"/>
                  </a:lnTo>
                  <a:cubicBezTo>
                    <a:pt x="22409" y="86582"/>
                    <a:pt x="23074" y="81629"/>
                    <a:pt x="23074" y="76867"/>
                  </a:cubicBezTo>
                  <a:lnTo>
                    <a:pt x="23074" y="59436"/>
                  </a:lnTo>
                  <a:cubicBezTo>
                    <a:pt x="23074" y="55626"/>
                    <a:pt x="23074" y="51244"/>
                    <a:pt x="22409" y="46577"/>
                  </a:cubicBezTo>
                  <a:lnTo>
                    <a:pt x="22409" y="44577"/>
                  </a:lnTo>
                  <a:cubicBezTo>
                    <a:pt x="27698" y="45577"/>
                    <a:pt x="33075" y="46024"/>
                    <a:pt x="38456" y="45910"/>
                  </a:cubicBezTo>
                  <a:lnTo>
                    <a:pt x="107867" y="45910"/>
                  </a:lnTo>
                  <a:cubicBezTo>
                    <a:pt x="113151" y="45959"/>
                    <a:pt x="118428" y="45512"/>
                    <a:pt x="123629" y="44577"/>
                  </a:cubicBezTo>
                  <a:close/>
                  <a:moveTo>
                    <a:pt x="109386" y="57531"/>
                  </a:moveTo>
                  <a:lnTo>
                    <a:pt x="36652" y="57531"/>
                  </a:lnTo>
                  <a:lnTo>
                    <a:pt x="36652" y="78867"/>
                  </a:lnTo>
                  <a:lnTo>
                    <a:pt x="109386" y="78867"/>
                  </a:lnTo>
                  <a:close/>
                  <a:moveTo>
                    <a:pt x="106822" y="100775"/>
                  </a:moveTo>
                  <a:cubicBezTo>
                    <a:pt x="119387" y="108632"/>
                    <a:pt x="131439" y="117285"/>
                    <a:pt x="142905" y="126682"/>
                  </a:cubicBezTo>
                  <a:lnTo>
                    <a:pt x="129991" y="136208"/>
                  </a:lnTo>
                  <a:cubicBezTo>
                    <a:pt x="119431" y="126188"/>
                    <a:pt x="108026" y="117105"/>
                    <a:pt x="95903" y="109061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任意形状 10"/>
            <p:cNvSpPr/>
            <p:nvPr/>
          </p:nvSpPr>
          <p:spPr>
            <a:xfrm>
              <a:off x="5968002" y="611318"/>
              <a:ext cx="151735" cy="147351"/>
            </a:xfrm>
            <a:custGeom>
              <a:avLst/>
              <a:gdLst>
                <a:gd name="connsiteX0" fmla="*/ 68271 w 151735"/>
                <a:gd name="connsiteY0" fmla="*/ 0 h 147351"/>
                <a:gd name="connsiteX1" fmla="*/ 87262 w 151735"/>
                <a:gd name="connsiteY1" fmla="*/ 2667 h 147351"/>
                <a:gd name="connsiteX2" fmla="*/ 85933 w 151735"/>
                <a:gd name="connsiteY2" fmla="*/ 5810 h 147351"/>
                <a:gd name="connsiteX3" fmla="*/ 82704 w 151735"/>
                <a:gd name="connsiteY3" fmla="*/ 21336 h 147351"/>
                <a:gd name="connsiteX4" fmla="*/ 82704 w 151735"/>
                <a:gd name="connsiteY4" fmla="*/ 44006 h 147351"/>
                <a:gd name="connsiteX5" fmla="*/ 112994 w 151735"/>
                <a:gd name="connsiteY5" fmla="*/ 44006 h 147351"/>
                <a:gd name="connsiteX6" fmla="*/ 143854 w 151735"/>
                <a:gd name="connsiteY6" fmla="*/ 42672 h 147351"/>
                <a:gd name="connsiteX7" fmla="*/ 143854 w 151735"/>
                <a:gd name="connsiteY7" fmla="*/ 58865 h 147351"/>
                <a:gd name="connsiteX8" fmla="*/ 112994 w 151735"/>
                <a:gd name="connsiteY8" fmla="*/ 57531 h 147351"/>
                <a:gd name="connsiteX9" fmla="*/ 85268 w 151735"/>
                <a:gd name="connsiteY9" fmla="*/ 57531 h 147351"/>
                <a:gd name="connsiteX10" fmla="*/ 151735 w 151735"/>
                <a:gd name="connsiteY10" fmla="*/ 129254 h 147351"/>
                <a:gd name="connsiteX11" fmla="*/ 134929 w 151735"/>
                <a:gd name="connsiteY11" fmla="*/ 144780 h 147351"/>
                <a:gd name="connsiteX12" fmla="*/ 77957 w 151735"/>
                <a:gd name="connsiteY12" fmla="*/ 74295 h 147351"/>
                <a:gd name="connsiteX13" fmla="*/ 16142 w 151735"/>
                <a:gd name="connsiteY13" fmla="*/ 147352 h 147351"/>
                <a:gd name="connsiteX14" fmla="*/ 0 w 151735"/>
                <a:gd name="connsiteY14" fmla="*/ 133731 h 147351"/>
                <a:gd name="connsiteX15" fmla="*/ 68271 w 151735"/>
                <a:gd name="connsiteY15" fmla="*/ 57531 h 147351"/>
                <a:gd name="connsiteX16" fmla="*/ 34183 w 151735"/>
                <a:gd name="connsiteY16" fmla="*/ 57531 h 147351"/>
                <a:gd name="connsiteX17" fmla="*/ 8356 w 151735"/>
                <a:gd name="connsiteY17" fmla="*/ 58865 h 147351"/>
                <a:gd name="connsiteX18" fmla="*/ 8356 w 151735"/>
                <a:gd name="connsiteY18" fmla="*/ 42672 h 147351"/>
                <a:gd name="connsiteX19" fmla="*/ 34753 w 151735"/>
                <a:gd name="connsiteY19" fmla="*/ 44006 h 147351"/>
                <a:gd name="connsiteX20" fmla="*/ 69601 w 151735"/>
                <a:gd name="connsiteY20" fmla="*/ 44006 h 147351"/>
                <a:gd name="connsiteX21" fmla="*/ 69601 w 151735"/>
                <a:gd name="connsiteY21" fmla="*/ 16192 h 147351"/>
                <a:gd name="connsiteX22" fmla="*/ 68271 w 151735"/>
                <a:gd name="connsiteY22" fmla="*/ 1333 h 14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1735" h="147351">
                  <a:moveTo>
                    <a:pt x="68271" y="0"/>
                  </a:moveTo>
                  <a:cubicBezTo>
                    <a:pt x="81185" y="0"/>
                    <a:pt x="87262" y="857"/>
                    <a:pt x="87262" y="2667"/>
                  </a:cubicBezTo>
                  <a:cubicBezTo>
                    <a:pt x="87129" y="3820"/>
                    <a:pt x="86664" y="4911"/>
                    <a:pt x="85933" y="5810"/>
                  </a:cubicBezTo>
                  <a:cubicBezTo>
                    <a:pt x="83559" y="10626"/>
                    <a:pt x="82448" y="15970"/>
                    <a:pt x="82704" y="21336"/>
                  </a:cubicBezTo>
                  <a:lnTo>
                    <a:pt x="82704" y="44006"/>
                  </a:lnTo>
                  <a:lnTo>
                    <a:pt x="112994" y="44006"/>
                  </a:lnTo>
                  <a:cubicBezTo>
                    <a:pt x="123297" y="44256"/>
                    <a:pt x="133609" y="43810"/>
                    <a:pt x="143854" y="42672"/>
                  </a:cubicBezTo>
                  <a:lnTo>
                    <a:pt x="143854" y="58865"/>
                  </a:lnTo>
                  <a:cubicBezTo>
                    <a:pt x="133609" y="57782"/>
                    <a:pt x="123297" y="57336"/>
                    <a:pt x="112994" y="57531"/>
                  </a:cubicBezTo>
                  <a:lnTo>
                    <a:pt x="85268" y="57531"/>
                  </a:lnTo>
                  <a:cubicBezTo>
                    <a:pt x="93054" y="97155"/>
                    <a:pt x="115083" y="121063"/>
                    <a:pt x="151735" y="129254"/>
                  </a:cubicBezTo>
                  <a:cubicBezTo>
                    <a:pt x="144747" y="132675"/>
                    <a:pt x="138898" y="138072"/>
                    <a:pt x="134929" y="144780"/>
                  </a:cubicBezTo>
                  <a:cubicBezTo>
                    <a:pt x="102331" y="127064"/>
                    <a:pt x="83340" y="103568"/>
                    <a:pt x="77957" y="74295"/>
                  </a:cubicBezTo>
                  <a:cubicBezTo>
                    <a:pt x="74092" y="107061"/>
                    <a:pt x="53490" y="131414"/>
                    <a:pt x="16142" y="147352"/>
                  </a:cubicBezTo>
                  <a:cubicBezTo>
                    <a:pt x="11728" y="141770"/>
                    <a:pt x="6238" y="137138"/>
                    <a:pt x="0" y="133731"/>
                  </a:cubicBezTo>
                  <a:cubicBezTo>
                    <a:pt x="40704" y="123825"/>
                    <a:pt x="63457" y="98425"/>
                    <a:pt x="68271" y="57531"/>
                  </a:cubicBezTo>
                  <a:lnTo>
                    <a:pt x="34183" y="57531"/>
                  </a:lnTo>
                  <a:cubicBezTo>
                    <a:pt x="25553" y="57314"/>
                    <a:pt x="16919" y="57760"/>
                    <a:pt x="8356" y="58865"/>
                  </a:cubicBezTo>
                  <a:lnTo>
                    <a:pt x="8356" y="42672"/>
                  </a:lnTo>
                  <a:cubicBezTo>
                    <a:pt x="17112" y="43751"/>
                    <a:pt x="25934" y="44197"/>
                    <a:pt x="34753" y="44006"/>
                  </a:cubicBezTo>
                  <a:lnTo>
                    <a:pt x="69601" y="44006"/>
                  </a:lnTo>
                  <a:lnTo>
                    <a:pt x="69601" y="16192"/>
                  </a:lnTo>
                  <a:cubicBezTo>
                    <a:pt x="69639" y="11208"/>
                    <a:pt x="69202" y="6231"/>
                    <a:pt x="68271" y="1333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任意形状 11"/>
            <p:cNvSpPr/>
            <p:nvPr/>
          </p:nvSpPr>
          <p:spPr>
            <a:xfrm>
              <a:off x="6138633" y="609413"/>
              <a:ext cx="144898" cy="150526"/>
            </a:xfrm>
            <a:custGeom>
              <a:avLst/>
              <a:gdLst>
                <a:gd name="connsiteX0" fmla="*/ 27062 w 144898"/>
                <a:gd name="connsiteY0" fmla="*/ 63913 h 150526"/>
                <a:gd name="connsiteX1" fmla="*/ 29625 w 144898"/>
                <a:gd name="connsiteY1" fmla="*/ 63913 h 150526"/>
                <a:gd name="connsiteX2" fmla="*/ 51560 w 144898"/>
                <a:gd name="connsiteY2" fmla="*/ 65246 h 150526"/>
                <a:gd name="connsiteX3" fmla="*/ 103689 w 144898"/>
                <a:gd name="connsiteY3" fmla="*/ 65246 h 150526"/>
                <a:gd name="connsiteX4" fmla="*/ 118502 w 144898"/>
                <a:gd name="connsiteY4" fmla="*/ 64580 h 150526"/>
                <a:gd name="connsiteX5" fmla="*/ 118502 w 144898"/>
                <a:gd name="connsiteY5" fmla="*/ 80105 h 150526"/>
                <a:gd name="connsiteX6" fmla="*/ 82419 w 144898"/>
                <a:gd name="connsiteY6" fmla="*/ 92393 h 150526"/>
                <a:gd name="connsiteX7" fmla="*/ 82419 w 144898"/>
                <a:gd name="connsiteY7" fmla="*/ 98203 h 150526"/>
                <a:gd name="connsiteX8" fmla="*/ 117837 w 144898"/>
                <a:gd name="connsiteY8" fmla="*/ 98203 h 150526"/>
                <a:gd name="connsiteX9" fmla="*/ 142335 w 144898"/>
                <a:gd name="connsiteY9" fmla="*/ 96869 h 150526"/>
                <a:gd name="connsiteX10" fmla="*/ 144899 w 144898"/>
                <a:gd name="connsiteY10" fmla="*/ 96869 h 150526"/>
                <a:gd name="connsiteX11" fmla="*/ 144899 w 144898"/>
                <a:gd name="connsiteY11" fmla="*/ 112395 h 150526"/>
                <a:gd name="connsiteX12" fmla="*/ 142335 w 144898"/>
                <a:gd name="connsiteY12" fmla="*/ 112395 h 150526"/>
                <a:gd name="connsiteX13" fmla="*/ 119166 w 144898"/>
                <a:gd name="connsiteY13" fmla="*/ 111062 h 150526"/>
                <a:gd name="connsiteX14" fmla="*/ 81850 w 144898"/>
                <a:gd name="connsiteY14" fmla="*/ 111062 h 150526"/>
                <a:gd name="connsiteX15" fmla="*/ 81850 w 144898"/>
                <a:gd name="connsiteY15" fmla="*/ 135636 h 150526"/>
                <a:gd name="connsiteX16" fmla="*/ 55453 w 144898"/>
                <a:gd name="connsiteY16" fmla="*/ 150495 h 150526"/>
                <a:gd name="connsiteX17" fmla="*/ 48331 w 144898"/>
                <a:gd name="connsiteY17" fmla="*/ 134969 h 150526"/>
                <a:gd name="connsiteX18" fmla="*/ 68271 w 144898"/>
                <a:gd name="connsiteY18" fmla="*/ 131826 h 150526"/>
                <a:gd name="connsiteX19" fmla="*/ 68271 w 144898"/>
                <a:gd name="connsiteY19" fmla="*/ 111062 h 150526"/>
                <a:gd name="connsiteX20" fmla="*/ 23833 w 144898"/>
                <a:gd name="connsiteY20" fmla="*/ 111062 h 150526"/>
                <a:gd name="connsiteX21" fmla="*/ 3893 w 144898"/>
                <a:gd name="connsiteY21" fmla="*/ 112395 h 150526"/>
                <a:gd name="connsiteX22" fmla="*/ 0 w 144898"/>
                <a:gd name="connsiteY22" fmla="*/ 112395 h 150526"/>
                <a:gd name="connsiteX23" fmla="*/ 0 w 144898"/>
                <a:gd name="connsiteY23" fmla="*/ 96869 h 150526"/>
                <a:gd name="connsiteX24" fmla="*/ 4843 w 144898"/>
                <a:gd name="connsiteY24" fmla="*/ 96869 h 150526"/>
                <a:gd name="connsiteX25" fmla="*/ 23833 w 144898"/>
                <a:gd name="connsiteY25" fmla="*/ 98203 h 150526"/>
                <a:gd name="connsiteX26" fmla="*/ 68271 w 144898"/>
                <a:gd name="connsiteY26" fmla="*/ 98203 h 150526"/>
                <a:gd name="connsiteX27" fmla="*/ 68271 w 144898"/>
                <a:gd name="connsiteY27" fmla="*/ 86678 h 150526"/>
                <a:gd name="connsiteX28" fmla="*/ 95333 w 144898"/>
                <a:gd name="connsiteY28" fmla="*/ 77153 h 150526"/>
                <a:gd name="connsiteX29" fmla="*/ 51560 w 144898"/>
                <a:gd name="connsiteY29" fmla="*/ 77153 h 150526"/>
                <a:gd name="connsiteX30" fmla="*/ 29056 w 144898"/>
                <a:gd name="connsiteY30" fmla="*/ 78486 h 150526"/>
                <a:gd name="connsiteX31" fmla="*/ 27062 w 144898"/>
                <a:gd name="connsiteY31" fmla="*/ 78486 h 150526"/>
                <a:gd name="connsiteX32" fmla="*/ 111475 w 144898"/>
                <a:gd name="connsiteY32" fmla="*/ 0 h 150526"/>
                <a:gd name="connsiteX33" fmla="*/ 128187 w 144898"/>
                <a:gd name="connsiteY33" fmla="*/ 7715 h 150526"/>
                <a:gd name="connsiteX34" fmla="*/ 126288 w 144898"/>
                <a:gd name="connsiteY34" fmla="*/ 9049 h 150526"/>
                <a:gd name="connsiteX35" fmla="*/ 121730 w 144898"/>
                <a:gd name="connsiteY35" fmla="*/ 13526 h 150526"/>
                <a:gd name="connsiteX36" fmla="*/ 106253 w 144898"/>
                <a:gd name="connsiteY36" fmla="*/ 36862 h 150526"/>
                <a:gd name="connsiteX37" fmla="*/ 124294 w 144898"/>
                <a:gd name="connsiteY37" fmla="*/ 36862 h 150526"/>
                <a:gd name="connsiteX38" fmla="*/ 138442 w 144898"/>
                <a:gd name="connsiteY38" fmla="*/ 36195 h 150526"/>
                <a:gd name="connsiteX39" fmla="*/ 142335 w 144898"/>
                <a:gd name="connsiteY39" fmla="*/ 36195 h 150526"/>
                <a:gd name="connsiteX40" fmla="*/ 141670 w 144898"/>
                <a:gd name="connsiteY40" fmla="*/ 51721 h 150526"/>
                <a:gd name="connsiteX41" fmla="*/ 142335 w 144898"/>
                <a:gd name="connsiteY41" fmla="*/ 63913 h 150526"/>
                <a:gd name="connsiteX42" fmla="*/ 142335 w 144898"/>
                <a:gd name="connsiteY42" fmla="*/ 67628 h 150526"/>
                <a:gd name="connsiteX43" fmla="*/ 127522 w 144898"/>
                <a:gd name="connsiteY43" fmla="*/ 67628 h 150526"/>
                <a:gd name="connsiteX44" fmla="*/ 128187 w 144898"/>
                <a:gd name="connsiteY44" fmla="*/ 48578 h 150526"/>
                <a:gd name="connsiteX45" fmla="*/ 16807 w 144898"/>
                <a:gd name="connsiteY45" fmla="*/ 48578 h 150526"/>
                <a:gd name="connsiteX46" fmla="*/ 17376 w 144898"/>
                <a:gd name="connsiteY46" fmla="*/ 68580 h 150526"/>
                <a:gd name="connsiteX47" fmla="*/ 1994 w 144898"/>
                <a:gd name="connsiteY47" fmla="*/ 68580 h 150526"/>
                <a:gd name="connsiteX48" fmla="*/ 1994 w 144898"/>
                <a:gd name="connsiteY48" fmla="*/ 66008 h 150526"/>
                <a:gd name="connsiteX49" fmla="*/ 3228 w 144898"/>
                <a:gd name="connsiteY49" fmla="*/ 51816 h 150526"/>
                <a:gd name="connsiteX50" fmla="*/ 2564 w 144898"/>
                <a:gd name="connsiteY50" fmla="*/ 35624 h 150526"/>
                <a:gd name="connsiteX51" fmla="*/ 19370 w 144898"/>
                <a:gd name="connsiteY51" fmla="*/ 36957 h 150526"/>
                <a:gd name="connsiteX52" fmla="*/ 92769 w 144898"/>
                <a:gd name="connsiteY52" fmla="*/ 36957 h 150526"/>
                <a:gd name="connsiteX53" fmla="*/ 111475 w 144898"/>
                <a:gd name="connsiteY53" fmla="*/ 0 h 150526"/>
                <a:gd name="connsiteX54" fmla="*/ 32189 w 144898"/>
                <a:gd name="connsiteY54" fmla="*/ 6477 h 150526"/>
                <a:gd name="connsiteX55" fmla="*/ 48331 w 144898"/>
                <a:gd name="connsiteY55" fmla="*/ 27813 h 150526"/>
                <a:gd name="connsiteX56" fmla="*/ 34848 w 144898"/>
                <a:gd name="connsiteY56" fmla="*/ 33623 h 150526"/>
                <a:gd name="connsiteX57" fmla="*/ 19370 w 144898"/>
                <a:gd name="connsiteY57" fmla="*/ 12954 h 150526"/>
                <a:gd name="connsiteX58" fmla="*/ 74064 w 144898"/>
                <a:gd name="connsiteY58" fmla="*/ 667 h 150526"/>
                <a:gd name="connsiteX59" fmla="*/ 83084 w 144898"/>
                <a:gd name="connsiteY59" fmla="*/ 25241 h 150526"/>
                <a:gd name="connsiteX60" fmla="*/ 68271 w 144898"/>
                <a:gd name="connsiteY60" fmla="*/ 27813 h 150526"/>
                <a:gd name="connsiteX61" fmla="*/ 59916 w 144898"/>
                <a:gd name="connsiteY61" fmla="*/ 2572 h 15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44898" h="150526">
                  <a:moveTo>
                    <a:pt x="27062" y="63913"/>
                  </a:moveTo>
                  <a:lnTo>
                    <a:pt x="29625" y="63913"/>
                  </a:lnTo>
                  <a:cubicBezTo>
                    <a:pt x="36899" y="64831"/>
                    <a:pt x="44229" y="65277"/>
                    <a:pt x="51560" y="65246"/>
                  </a:cubicBezTo>
                  <a:lnTo>
                    <a:pt x="103689" y="65246"/>
                  </a:lnTo>
                  <a:cubicBezTo>
                    <a:pt x="108636" y="65494"/>
                    <a:pt x="113593" y="65270"/>
                    <a:pt x="118502" y="64580"/>
                  </a:cubicBezTo>
                  <a:lnTo>
                    <a:pt x="118502" y="80105"/>
                  </a:lnTo>
                  <a:cubicBezTo>
                    <a:pt x="106091" y="82958"/>
                    <a:pt x="93994" y="87075"/>
                    <a:pt x="82419" y="92393"/>
                  </a:cubicBezTo>
                  <a:lnTo>
                    <a:pt x="82419" y="98203"/>
                  </a:lnTo>
                  <a:lnTo>
                    <a:pt x="117837" y="98203"/>
                  </a:lnTo>
                  <a:cubicBezTo>
                    <a:pt x="126022" y="98212"/>
                    <a:pt x="134197" y="97767"/>
                    <a:pt x="142335" y="96869"/>
                  </a:cubicBezTo>
                  <a:lnTo>
                    <a:pt x="144899" y="96869"/>
                  </a:lnTo>
                  <a:lnTo>
                    <a:pt x="144899" y="112395"/>
                  </a:lnTo>
                  <a:lnTo>
                    <a:pt x="142335" y="112395"/>
                  </a:lnTo>
                  <a:cubicBezTo>
                    <a:pt x="134644" y="111523"/>
                    <a:pt x="126905" y="111079"/>
                    <a:pt x="119166" y="111062"/>
                  </a:cubicBezTo>
                  <a:lnTo>
                    <a:pt x="81850" y="111062"/>
                  </a:lnTo>
                  <a:lnTo>
                    <a:pt x="81850" y="135636"/>
                  </a:lnTo>
                  <a:cubicBezTo>
                    <a:pt x="83939" y="146018"/>
                    <a:pt x="75203" y="150971"/>
                    <a:pt x="55453" y="150495"/>
                  </a:cubicBezTo>
                  <a:cubicBezTo>
                    <a:pt x="54475" y="144785"/>
                    <a:pt x="52015" y="139431"/>
                    <a:pt x="48331" y="134969"/>
                  </a:cubicBezTo>
                  <a:cubicBezTo>
                    <a:pt x="62451" y="137129"/>
                    <a:pt x="69098" y="136081"/>
                    <a:pt x="68271" y="131826"/>
                  </a:cubicBezTo>
                  <a:lnTo>
                    <a:pt x="68271" y="111062"/>
                  </a:lnTo>
                  <a:lnTo>
                    <a:pt x="23833" y="111062"/>
                  </a:lnTo>
                  <a:cubicBezTo>
                    <a:pt x="18706" y="111062"/>
                    <a:pt x="12059" y="111538"/>
                    <a:pt x="3893" y="112395"/>
                  </a:cubicBezTo>
                  <a:lnTo>
                    <a:pt x="0" y="112395"/>
                  </a:lnTo>
                  <a:lnTo>
                    <a:pt x="0" y="96869"/>
                  </a:lnTo>
                  <a:lnTo>
                    <a:pt x="4843" y="96869"/>
                  </a:lnTo>
                  <a:cubicBezTo>
                    <a:pt x="13388" y="97727"/>
                    <a:pt x="19845" y="98203"/>
                    <a:pt x="23833" y="98203"/>
                  </a:cubicBezTo>
                  <a:lnTo>
                    <a:pt x="68271" y="98203"/>
                  </a:lnTo>
                  <a:lnTo>
                    <a:pt x="68271" y="86678"/>
                  </a:lnTo>
                  <a:cubicBezTo>
                    <a:pt x="76058" y="83630"/>
                    <a:pt x="85078" y="80455"/>
                    <a:pt x="95333" y="77153"/>
                  </a:cubicBezTo>
                  <a:lnTo>
                    <a:pt x="51560" y="77153"/>
                  </a:lnTo>
                  <a:cubicBezTo>
                    <a:pt x="44039" y="77181"/>
                    <a:pt x="36529" y="77626"/>
                    <a:pt x="29056" y="78486"/>
                  </a:cubicBezTo>
                  <a:lnTo>
                    <a:pt x="27062" y="78486"/>
                  </a:lnTo>
                  <a:close/>
                  <a:moveTo>
                    <a:pt x="111475" y="0"/>
                  </a:moveTo>
                  <a:cubicBezTo>
                    <a:pt x="117305" y="1975"/>
                    <a:pt x="122898" y="4561"/>
                    <a:pt x="128187" y="7715"/>
                  </a:cubicBezTo>
                  <a:cubicBezTo>
                    <a:pt x="128187" y="7715"/>
                    <a:pt x="127522" y="8668"/>
                    <a:pt x="126288" y="9049"/>
                  </a:cubicBezTo>
                  <a:cubicBezTo>
                    <a:pt x="124560" y="10317"/>
                    <a:pt x="123031" y="11823"/>
                    <a:pt x="121730" y="13526"/>
                  </a:cubicBezTo>
                  <a:cubicBezTo>
                    <a:pt x="116603" y="20479"/>
                    <a:pt x="111475" y="28194"/>
                    <a:pt x="106253" y="36862"/>
                  </a:cubicBezTo>
                  <a:lnTo>
                    <a:pt x="124294" y="36862"/>
                  </a:lnTo>
                  <a:cubicBezTo>
                    <a:pt x="128187" y="36862"/>
                    <a:pt x="132935" y="36862"/>
                    <a:pt x="138442" y="36195"/>
                  </a:cubicBezTo>
                  <a:lnTo>
                    <a:pt x="142335" y="36195"/>
                  </a:lnTo>
                  <a:cubicBezTo>
                    <a:pt x="141737" y="41347"/>
                    <a:pt x="141509" y="46536"/>
                    <a:pt x="141670" y="51721"/>
                  </a:cubicBezTo>
                  <a:cubicBezTo>
                    <a:pt x="141670" y="54673"/>
                    <a:pt x="141670" y="58769"/>
                    <a:pt x="142335" y="63913"/>
                  </a:cubicBezTo>
                  <a:lnTo>
                    <a:pt x="142335" y="67628"/>
                  </a:lnTo>
                  <a:lnTo>
                    <a:pt x="127522" y="67628"/>
                  </a:lnTo>
                  <a:cubicBezTo>
                    <a:pt x="128291" y="61309"/>
                    <a:pt x="128510" y="54934"/>
                    <a:pt x="128187" y="48578"/>
                  </a:cubicBezTo>
                  <a:lnTo>
                    <a:pt x="16807" y="48578"/>
                  </a:lnTo>
                  <a:cubicBezTo>
                    <a:pt x="16493" y="55250"/>
                    <a:pt x="16683" y="61936"/>
                    <a:pt x="17376" y="68580"/>
                  </a:cubicBezTo>
                  <a:lnTo>
                    <a:pt x="1994" y="68580"/>
                  </a:lnTo>
                  <a:lnTo>
                    <a:pt x="1994" y="66008"/>
                  </a:lnTo>
                  <a:cubicBezTo>
                    <a:pt x="2820" y="61324"/>
                    <a:pt x="3238" y="56574"/>
                    <a:pt x="3228" y="51816"/>
                  </a:cubicBezTo>
                  <a:cubicBezTo>
                    <a:pt x="3409" y="46410"/>
                    <a:pt x="3190" y="40997"/>
                    <a:pt x="2564" y="35624"/>
                  </a:cubicBezTo>
                  <a:cubicBezTo>
                    <a:pt x="5602" y="35624"/>
                    <a:pt x="11204" y="36481"/>
                    <a:pt x="19370" y="36957"/>
                  </a:cubicBezTo>
                  <a:lnTo>
                    <a:pt x="92769" y="36957"/>
                  </a:lnTo>
                  <a:cubicBezTo>
                    <a:pt x="100916" y="25708"/>
                    <a:pt x="107231" y="13234"/>
                    <a:pt x="111475" y="0"/>
                  </a:cubicBezTo>
                  <a:close/>
                  <a:moveTo>
                    <a:pt x="32189" y="6477"/>
                  </a:moveTo>
                  <a:cubicBezTo>
                    <a:pt x="38466" y="12857"/>
                    <a:pt x="43897" y="20029"/>
                    <a:pt x="48331" y="27813"/>
                  </a:cubicBezTo>
                  <a:lnTo>
                    <a:pt x="34848" y="33623"/>
                  </a:lnTo>
                  <a:cubicBezTo>
                    <a:pt x="30841" y="25934"/>
                    <a:pt x="25618" y="18952"/>
                    <a:pt x="19370" y="12954"/>
                  </a:cubicBezTo>
                  <a:close/>
                  <a:moveTo>
                    <a:pt x="74064" y="667"/>
                  </a:moveTo>
                  <a:cubicBezTo>
                    <a:pt x="77833" y="8555"/>
                    <a:pt x="80853" y="16784"/>
                    <a:pt x="83084" y="25241"/>
                  </a:cubicBezTo>
                  <a:lnTo>
                    <a:pt x="68271" y="27813"/>
                  </a:lnTo>
                  <a:cubicBezTo>
                    <a:pt x="66562" y="21336"/>
                    <a:pt x="63809" y="12954"/>
                    <a:pt x="59916" y="257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任意形状 12"/>
            <p:cNvSpPr/>
            <p:nvPr/>
          </p:nvSpPr>
          <p:spPr>
            <a:xfrm>
              <a:off x="6298725" y="611318"/>
              <a:ext cx="152210" cy="148113"/>
            </a:xfrm>
            <a:custGeom>
              <a:avLst/>
              <a:gdLst>
                <a:gd name="connsiteX0" fmla="*/ 33803 w 152210"/>
                <a:gd name="connsiteY0" fmla="*/ 3238 h 148113"/>
                <a:gd name="connsiteX1" fmla="*/ 52794 w 152210"/>
                <a:gd name="connsiteY1" fmla="*/ 7810 h 148113"/>
                <a:gd name="connsiteX2" fmla="*/ 50895 w 152210"/>
                <a:gd name="connsiteY2" fmla="*/ 11620 h 148113"/>
                <a:gd name="connsiteX3" fmla="*/ 45767 w 152210"/>
                <a:gd name="connsiteY3" fmla="*/ 19431 h 148113"/>
                <a:gd name="connsiteX4" fmla="*/ 41210 w 152210"/>
                <a:gd name="connsiteY4" fmla="*/ 33623 h 148113"/>
                <a:gd name="connsiteX5" fmla="*/ 61815 w 152210"/>
                <a:gd name="connsiteY5" fmla="*/ 33623 h 148113"/>
                <a:gd name="connsiteX6" fmla="*/ 77292 w 152210"/>
                <a:gd name="connsiteY6" fmla="*/ 32385 h 148113"/>
                <a:gd name="connsiteX7" fmla="*/ 75298 w 152210"/>
                <a:gd name="connsiteY7" fmla="*/ 45910 h 148113"/>
                <a:gd name="connsiteX8" fmla="*/ 16142 w 152210"/>
                <a:gd name="connsiteY8" fmla="*/ 139541 h 148113"/>
                <a:gd name="connsiteX9" fmla="*/ 1899 w 152210"/>
                <a:gd name="connsiteY9" fmla="*/ 130016 h 148113"/>
                <a:gd name="connsiteX10" fmla="*/ 48331 w 152210"/>
                <a:gd name="connsiteY10" fmla="*/ 95059 h 148113"/>
                <a:gd name="connsiteX11" fmla="*/ 27726 w 152210"/>
                <a:gd name="connsiteY11" fmla="*/ 74390 h 148113"/>
                <a:gd name="connsiteX12" fmla="*/ 39311 w 152210"/>
                <a:gd name="connsiteY12" fmla="*/ 65341 h 148113"/>
                <a:gd name="connsiteX13" fmla="*/ 54693 w 152210"/>
                <a:gd name="connsiteY13" fmla="*/ 82772 h 148113"/>
                <a:gd name="connsiteX14" fmla="*/ 62479 w 152210"/>
                <a:gd name="connsiteY14" fmla="*/ 45339 h 148113"/>
                <a:gd name="connsiteX15" fmla="*/ 36747 w 152210"/>
                <a:gd name="connsiteY15" fmla="*/ 45339 h 148113"/>
                <a:gd name="connsiteX16" fmla="*/ 14813 w 152210"/>
                <a:gd name="connsiteY16" fmla="*/ 82772 h 148113"/>
                <a:gd name="connsiteX17" fmla="*/ 0 w 152210"/>
                <a:gd name="connsiteY17" fmla="*/ 76391 h 148113"/>
                <a:gd name="connsiteX18" fmla="*/ 33803 w 152210"/>
                <a:gd name="connsiteY18" fmla="*/ 3238 h 148113"/>
                <a:gd name="connsiteX19" fmla="*/ 89161 w 152210"/>
                <a:gd name="connsiteY19" fmla="*/ 0 h 148113"/>
                <a:gd name="connsiteX20" fmla="*/ 107202 w 152210"/>
                <a:gd name="connsiteY20" fmla="*/ 3238 h 148113"/>
                <a:gd name="connsiteX21" fmla="*/ 106538 w 152210"/>
                <a:gd name="connsiteY21" fmla="*/ 5239 h 148113"/>
                <a:gd name="connsiteX22" fmla="*/ 103974 w 152210"/>
                <a:gd name="connsiteY22" fmla="*/ 17526 h 148113"/>
                <a:gd name="connsiteX23" fmla="*/ 103974 w 152210"/>
                <a:gd name="connsiteY23" fmla="*/ 45244 h 148113"/>
                <a:gd name="connsiteX24" fmla="*/ 111665 w 152210"/>
                <a:gd name="connsiteY24" fmla="*/ 38767 h 148113"/>
                <a:gd name="connsiteX25" fmla="*/ 152210 w 152210"/>
                <a:gd name="connsiteY25" fmla="*/ 85344 h 148113"/>
                <a:gd name="connsiteX26" fmla="*/ 138062 w 152210"/>
                <a:gd name="connsiteY26" fmla="*/ 96298 h 148113"/>
                <a:gd name="connsiteX27" fmla="*/ 103974 w 152210"/>
                <a:gd name="connsiteY27" fmla="*/ 54292 h 148113"/>
                <a:gd name="connsiteX28" fmla="*/ 103974 w 152210"/>
                <a:gd name="connsiteY28" fmla="*/ 119539 h 148113"/>
                <a:gd name="connsiteX29" fmla="*/ 105208 w 152210"/>
                <a:gd name="connsiteY29" fmla="*/ 148114 h 148113"/>
                <a:gd name="connsiteX30" fmla="*/ 89161 w 152210"/>
                <a:gd name="connsiteY30" fmla="*/ 148114 h 148113"/>
                <a:gd name="connsiteX31" fmla="*/ 90395 w 152210"/>
                <a:gd name="connsiteY31" fmla="*/ 119539 h 148113"/>
                <a:gd name="connsiteX32" fmla="*/ 90395 w 152210"/>
                <a:gd name="connsiteY32" fmla="*/ 14764 h 148113"/>
                <a:gd name="connsiteX33" fmla="*/ 89161 w 152210"/>
                <a:gd name="connsiteY33" fmla="*/ 2572 h 14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2210" h="148113">
                  <a:moveTo>
                    <a:pt x="33803" y="3238"/>
                  </a:moveTo>
                  <a:cubicBezTo>
                    <a:pt x="47097" y="4572"/>
                    <a:pt x="53554" y="6096"/>
                    <a:pt x="52794" y="7810"/>
                  </a:cubicBezTo>
                  <a:cubicBezTo>
                    <a:pt x="52680" y="9281"/>
                    <a:pt x="52006" y="10650"/>
                    <a:pt x="50895" y="11620"/>
                  </a:cubicBezTo>
                  <a:cubicBezTo>
                    <a:pt x="48512" y="13710"/>
                    <a:pt x="46736" y="16410"/>
                    <a:pt x="45767" y="19431"/>
                  </a:cubicBezTo>
                  <a:cubicBezTo>
                    <a:pt x="43897" y="24040"/>
                    <a:pt x="42368" y="28784"/>
                    <a:pt x="41210" y="33623"/>
                  </a:cubicBezTo>
                  <a:lnTo>
                    <a:pt x="61815" y="33623"/>
                  </a:lnTo>
                  <a:cubicBezTo>
                    <a:pt x="66999" y="33672"/>
                    <a:pt x="72183" y="33257"/>
                    <a:pt x="77292" y="32385"/>
                  </a:cubicBezTo>
                  <a:cubicBezTo>
                    <a:pt x="76817" y="35338"/>
                    <a:pt x="76152" y="39910"/>
                    <a:pt x="75298" y="45910"/>
                  </a:cubicBezTo>
                  <a:cubicBezTo>
                    <a:pt x="75003" y="85886"/>
                    <a:pt x="52053" y="122208"/>
                    <a:pt x="16142" y="139541"/>
                  </a:cubicBezTo>
                  <a:cubicBezTo>
                    <a:pt x="12477" y="134977"/>
                    <a:pt x="7511" y="131652"/>
                    <a:pt x="1899" y="130016"/>
                  </a:cubicBezTo>
                  <a:cubicBezTo>
                    <a:pt x="20168" y="122662"/>
                    <a:pt x="36187" y="110604"/>
                    <a:pt x="48331" y="95059"/>
                  </a:cubicBezTo>
                  <a:cubicBezTo>
                    <a:pt x="42102" y="87558"/>
                    <a:pt x="35209" y="80639"/>
                    <a:pt x="27726" y="74390"/>
                  </a:cubicBezTo>
                  <a:lnTo>
                    <a:pt x="39311" y="65341"/>
                  </a:lnTo>
                  <a:lnTo>
                    <a:pt x="54693" y="82772"/>
                  </a:lnTo>
                  <a:cubicBezTo>
                    <a:pt x="59032" y="70725"/>
                    <a:pt x="61653" y="58123"/>
                    <a:pt x="62479" y="45339"/>
                  </a:cubicBezTo>
                  <a:lnTo>
                    <a:pt x="36747" y="45339"/>
                  </a:lnTo>
                  <a:cubicBezTo>
                    <a:pt x="30129" y="58211"/>
                    <a:pt x="22798" y="70707"/>
                    <a:pt x="14813" y="82772"/>
                  </a:cubicBezTo>
                  <a:cubicBezTo>
                    <a:pt x="10312" y="79738"/>
                    <a:pt x="5289" y="77574"/>
                    <a:pt x="0" y="76391"/>
                  </a:cubicBezTo>
                  <a:cubicBezTo>
                    <a:pt x="16997" y="62008"/>
                    <a:pt x="28201" y="37719"/>
                    <a:pt x="33803" y="3238"/>
                  </a:cubicBezTo>
                  <a:close/>
                  <a:moveTo>
                    <a:pt x="89161" y="0"/>
                  </a:moveTo>
                  <a:cubicBezTo>
                    <a:pt x="100745" y="476"/>
                    <a:pt x="106727" y="1524"/>
                    <a:pt x="107202" y="3238"/>
                  </a:cubicBezTo>
                  <a:cubicBezTo>
                    <a:pt x="107098" y="3940"/>
                    <a:pt x="106879" y="4617"/>
                    <a:pt x="106538" y="5239"/>
                  </a:cubicBezTo>
                  <a:cubicBezTo>
                    <a:pt x="104638" y="9043"/>
                    <a:pt x="103755" y="13277"/>
                    <a:pt x="103974" y="17526"/>
                  </a:cubicBezTo>
                  <a:lnTo>
                    <a:pt x="103974" y="45244"/>
                  </a:lnTo>
                  <a:lnTo>
                    <a:pt x="111665" y="38767"/>
                  </a:lnTo>
                  <a:cubicBezTo>
                    <a:pt x="125974" y="53578"/>
                    <a:pt x="139505" y="69125"/>
                    <a:pt x="152210" y="85344"/>
                  </a:cubicBezTo>
                  <a:lnTo>
                    <a:pt x="138062" y="96298"/>
                  </a:lnTo>
                  <a:cubicBezTo>
                    <a:pt x="128804" y="80699"/>
                    <a:pt x="117324" y="66546"/>
                    <a:pt x="103974" y="54292"/>
                  </a:cubicBezTo>
                  <a:lnTo>
                    <a:pt x="103974" y="119539"/>
                  </a:lnTo>
                  <a:cubicBezTo>
                    <a:pt x="103641" y="129082"/>
                    <a:pt x="104050" y="138635"/>
                    <a:pt x="105208" y="148114"/>
                  </a:cubicBezTo>
                  <a:lnTo>
                    <a:pt x="89161" y="148114"/>
                  </a:lnTo>
                  <a:cubicBezTo>
                    <a:pt x="90177" y="138625"/>
                    <a:pt x="90585" y="129080"/>
                    <a:pt x="90395" y="119539"/>
                  </a:cubicBezTo>
                  <a:lnTo>
                    <a:pt x="90395" y="14764"/>
                  </a:lnTo>
                  <a:cubicBezTo>
                    <a:pt x="90433" y="10667"/>
                    <a:pt x="90016" y="6578"/>
                    <a:pt x="89161" y="257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任意形状 13"/>
            <p:cNvSpPr/>
            <p:nvPr/>
          </p:nvSpPr>
          <p:spPr>
            <a:xfrm>
              <a:off x="6474198" y="616557"/>
              <a:ext cx="131984" cy="141446"/>
            </a:xfrm>
            <a:custGeom>
              <a:avLst/>
              <a:gdLst>
                <a:gd name="connsiteX0" fmla="*/ 0 w 131984"/>
                <a:gd name="connsiteY0" fmla="*/ 0 h 141446"/>
                <a:gd name="connsiteX1" fmla="*/ 17376 w 131984"/>
                <a:gd name="connsiteY1" fmla="*/ 1238 h 141446"/>
                <a:gd name="connsiteX2" fmla="*/ 114609 w 131984"/>
                <a:gd name="connsiteY2" fmla="*/ 1238 h 141446"/>
                <a:gd name="connsiteX3" fmla="*/ 131985 w 131984"/>
                <a:gd name="connsiteY3" fmla="*/ 0 h 141446"/>
                <a:gd name="connsiteX4" fmla="*/ 130656 w 131984"/>
                <a:gd name="connsiteY4" fmla="*/ 16764 h 141446"/>
                <a:gd name="connsiteX5" fmla="*/ 130656 w 131984"/>
                <a:gd name="connsiteY5" fmla="*/ 131064 h 141446"/>
                <a:gd name="connsiteX6" fmla="*/ 131985 w 131984"/>
                <a:gd name="connsiteY6" fmla="*/ 141446 h 141446"/>
                <a:gd name="connsiteX7" fmla="*/ 115558 w 131984"/>
                <a:gd name="connsiteY7" fmla="*/ 141446 h 141446"/>
                <a:gd name="connsiteX8" fmla="*/ 116223 w 131984"/>
                <a:gd name="connsiteY8" fmla="*/ 131064 h 141446"/>
                <a:gd name="connsiteX9" fmla="*/ 14813 w 131984"/>
                <a:gd name="connsiteY9" fmla="*/ 131064 h 141446"/>
                <a:gd name="connsiteX10" fmla="*/ 16047 w 131984"/>
                <a:gd name="connsiteY10" fmla="*/ 141446 h 141446"/>
                <a:gd name="connsiteX11" fmla="*/ 0 w 131984"/>
                <a:gd name="connsiteY11" fmla="*/ 141446 h 141446"/>
                <a:gd name="connsiteX12" fmla="*/ 1234 w 131984"/>
                <a:gd name="connsiteY12" fmla="*/ 131064 h 141446"/>
                <a:gd name="connsiteX13" fmla="*/ 1234 w 131984"/>
                <a:gd name="connsiteY13" fmla="*/ 16097 h 141446"/>
                <a:gd name="connsiteX14" fmla="*/ 0 w 131984"/>
                <a:gd name="connsiteY14" fmla="*/ 0 h 141446"/>
                <a:gd name="connsiteX15" fmla="*/ 116508 w 131984"/>
                <a:gd name="connsiteY15" fmla="*/ 13526 h 141446"/>
                <a:gd name="connsiteX16" fmla="*/ 14813 w 131984"/>
                <a:gd name="connsiteY16" fmla="*/ 13526 h 141446"/>
                <a:gd name="connsiteX17" fmla="*/ 14813 w 131984"/>
                <a:gd name="connsiteY17" fmla="*/ 120777 h 141446"/>
                <a:gd name="connsiteX18" fmla="*/ 116508 w 131984"/>
                <a:gd name="connsiteY18" fmla="*/ 120777 h 141446"/>
                <a:gd name="connsiteX19" fmla="*/ 27631 w 131984"/>
                <a:gd name="connsiteY19" fmla="*/ 27146 h 141446"/>
                <a:gd name="connsiteX20" fmla="*/ 52129 w 131984"/>
                <a:gd name="connsiteY20" fmla="*/ 28385 h 141446"/>
                <a:gd name="connsiteX21" fmla="*/ 80615 w 131984"/>
                <a:gd name="connsiteY21" fmla="*/ 28385 h 141446"/>
                <a:gd name="connsiteX22" fmla="*/ 106443 w 131984"/>
                <a:gd name="connsiteY22" fmla="*/ 27146 h 141446"/>
                <a:gd name="connsiteX23" fmla="*/ 106443 w 131984"/>
                <a:gd name="connsiteY23" fmla="*/ 40005 h 141446"/>
                <a:gd name="connsiteX24" fmla="*/ 80615 w 131984"/>
                <a:gd name="connsiteY24" fmla="*/ 38767 h 141446"/>
                <a:gd name="connsiteX25" fmla="*/ 72259 w 131984"/>
                <a:gd name="connsiteY25" fmla="*/ 38767 h 141446"/>
                <a:gd name="connsiteX26" fmla="*/ 72259 w 131984"/>
                <a:gd name="connsiteY26" fmla="*/ 57817 h 141446"/>
                <a:gd name="connsiteX27" fmla="*/ 80615 w 131984"/>
                <a:gd name="connsiteY27" fmla="*/ 57817 h 141446"/>
                <a:gd name="connsiteX28" fmla="*/ 103214 w 131984"/>
                <a:gd name="connsiteY28" fmla="*/ 55912 h 141446"/>
                <a:gd name="connsiteX29" fmla="*/ 103214 w 131984"/>
                <a:gd name="connsiteY29" fmla="*/ 69056 h 141446"/>
                <a:gd name="connsiteX30" fmla="*/ 87737 w 131984"/>
                <a:gd name="connsiteY30" fmla="*/ 68485 h 141446"/>
                <a:gd name="connsiteX31" fmla="*/ 72259 w 131984"/>
                <a:gd name="connsiteY31" fmla="*/ 68485 h 141446"/>
                <a:gd name="connsiteX32" fmla="*/ 72259 w 131984"/>
                <a:gd name="connsiteY32" fmla="*/ 94964 h 141446"/>
                <a:gd name="connsiteX33" fmla="*/ 83844 w 131984"/>
                <a:gd name="connsiteY33" fmla="*/ 94964 h 141446"/>
                <a:gd name="connsiteX34" fmla="*/ 109006 w 131984"/>
                <a:gd name="connsiteY34" fmla="*/ 93631 h 141446"/>
                <a:gd name="connsiteX35" fmla="*/ 109006 w 131984"/>
                <a:gd name="connsiteY35" fmla="*/ 107156 h 141446"/>
                <a:gd name="connsiteX36" fmla="*/ 83844 w 131984"/>
                <a:gd name="connsiteY36" fmla="*/ 105918 h 141446"/>
                <a:gd name="connsiteX37" fmla="*/ 49756 w 131984"/>
                <a:gd name="connsiteY37" fmla="*/ 105918 h 141446"/>
                <a:gd name="connsiteX38" fmla="*/ 23358 w 131984"/>
                <a:gd name="connsiteY38" fmla="*/ 107156 h 141446"/>
                <a:gd name="connsiteX39" fmla="*/ 23358 w 131984"/>
                <a:gd name="connsiteY39" fmla="*/ 93631 h 141446"/>
                <a:gd name="connsiteX40" fmla="*/ 49091 w 131984"/>
                <a:gd name="connsiteY40" fmla="*/ 94964 h 141446"/>
                <a:gd name="connsiteX41" fmla="*/ 59346 w 131984"/>
                <a:gd name="connsiteY41" fmla="*/ 94964 h 141446"/>
                <a:gd name="connsiteX42" fmla="*/ 59346 w 131984"/>
                <a:gd name="connsiteY42" fmla="*/ 68485 h 141446"/>
                <a:gd name="connsiteX43" fmla="*/ 52984 w 131984"/>
                <a:gd name="connsiteY43" fmla="*/ 68485 h 141446"/>
                <a:gd name="connsiteX44" fmla="*/ 31050 w 131984"/>
                <a:gd name="connsiteY44" fmla="*/ 69723 h 141446"/>
                <a:gd name="connsiteX45" fmla="*/ 31050 w 131984"/>
                <a:gd name="connsiteY45" fmla="*/ 56197 h 141446"/>
                <a:gd name="connsiteX46" fmla="*/ 52984 w 131984"/>
                <a:gd name="connsiteY46" fmla="*/ 57436 h 141446"/>
                <a:gd name="connsiteX47" fmla="*/ 59346 w 131984"/>
                <a:gd name="connsiteY47" fmla="*/ 57436 h 141446"/>
                <a:gd name="connsiteX48" fmla="*/ 59346 w 131984"/>
                <a:gd name="connsiteY48" fmla="*/ 39338 h 141446"/>
                <a:gd name="connsiteX49" fmla="*/ 52984 w 131984"/>
                <a:gd name="connsiteY49" fmla="*/ 39338 h 141446"/>
                <a:gd name="connsiteX50" fmla="*/ 27821 w 131984"/>
                <a:gd name="connsiteY50" fmla="*/ 40005 h 141446"/>
                <a:gd name="connsiteX51" fmla="*/ 89446 w 131984"/>
                <a:gd name="connsiteY51" fmla="*/ 71057 h 141446"/>
                <a:gd name="connsiteX52" fmla="*/ 101030 w 131984"/>
                <a:gd name="connsiteY52" fmla="*/ 85249 h 141446"/>
                <a:gd name="connsiteX53" fmla="*/ 88212 w 131984"/>
                <a:gd name="connsiteY53" fmla="*/ 91726 h 141446"/>
                <a:gd name="connsiteX54" fmla="*/ 86218 w 131984"/>
                <a:gd name="connsiteY54" fmla="*/ 88487 h 141446"/>
                <a:gd name="connsiteX55" fmla="*/ 77862 w 131984"/>
                <a:gd name="connsiteY55" fmla="*/ 76867 h 141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31984" h="141446">
                  <a:moveTo>
                    <a:pt x="0" y="0"/>
                  </a:moveTo>
                  <a:cubicBezTo>
                    <a:pt x="5745" y="887"/>
                    <a:pt x="11556" y="1301"/>
                    <a:pt x="17376" y="1238"/>
                  </a:cubicBezTo>
                  <a:lnTo>
                    <a:pt x="114609" y="1238"/>
                  </a:lnTo>
                  <a:cubicBezTo>
                    <a:pt x="120429" y="1447"/>
                    <a:pt x="126250" y="1032"/>
                    <a:pt x="131985" y="0"/>
                  </a:cubicBezTo>
                  <a:cubicBezTo>
                    <a:pt x="131007" y="5533"/>
                    <a:pt x="130570" y="11146"/>
                    <a:pt x="130656" y="16764"/>
                  </a:cubicBezTo>
                  <a:lnTo>
                    <a:pt x="130656" y="131064"/>
                  </a:lnTo>
                  <a:cubicBezTo>
                    <a:pt x="130409" y="134579"/>
                    <a:pt x="130865" y="138107"/>
                    <a:pt x="131985" y="141446"/>
                  </a:cubicBezTo>
                  <a:lnTo>
                    <a:pt x="115558" y="141446"/>
                  </a:lnTo>
                  <a:cubicBezTo>
                    <a:pt x="116014" y="138005"/>
                    <a:pt x="116242" y="134536"/>
                    <a:pt x="116223" y="131064"/>
                  </a:cubicBezTo>
                  <a:lnTo>
                    <a:pt x="14813" y="131064"/>
                  </a:lnTo>
                  <a:cubicBezTo>
                    <a:pt x="14689" y="134567"/>
                    <a:pt x="15107" y="138069"/>
                    <a:pt x="16047" y="141446"/>
                  </a:cubicBezTo>
                  <a:lnTo>
                    <a:pt x="0" y="141446"/>
                  </a:lnTo>
                  <a:cubicBezTo>
                    <a:pt x="836" y="138049"/>
                    <a:pt x="1244" y="134563"/>
                    <a:pt x="1234" y="131064"/>
                  </a:cubicBezTo>
                  <a:lnTo>
                    <a:pt x="1234" y="16097"/>
                  </a:lnTo>
                  <a:cubicBezTo>
                    <a:pt x="1168" y="10710"/>
                    <a:pt x="760" y="5333"/>
                    <a:pt x="0" y="0"/>
                  </a:cubicBezTo>
                  <a:close/>
                  <a:moveTo>
                    <a:pt x="116508" y="13526"/>
                  </a:moveTo>
                  <a:lnTo>
                    <a:pt x="14813" y="13526"/>
                  </a:lnTo>
                  <a:lnTo>
                    <a:pt x="14813" y="120777"/>
                  </a:lnTo>
                  <a:lnTo>
                    <a:pt x="116508" y="120777"/>
                  </a:lnTo>
                  <a:close/>
                  <a:moveTo>
                    <a:pt x="27631" y="27146"/>
                  </a:moveTo>
                  <a:cubicBezTo>
                    <a:pt x="34563" y="27146"/>
                    <a:pt x="42634" y="28004"/>
                    <a:pt x="52129" y="28385"/>
                  </a:cubicBezTo>
                  <a:lnTo>
                    <a:pt x="80615" y="28385"/>
                  </a:lnTo>
                  <a:cubicBezTo>
                    <a:pt x="91345" y="28385"/>
                    <a:pt x="99606" y="27527"/>
                    <a:pt x="106443" y="27146"/>
                  </a:cubicBezTo>
                  <a:lnTo>
                    <a:pt x="106443" y="40005"/>
                  </a:lnTo>
                  <a:cubicBezTo>
                    <a:pt x="97868" y="39078"/>
                    <a:pt x="89237" y="38665"/>
                    <a:pt x="80615" y="38767"/>
                  </a:cubicBezTo>
                  <a:lnTo>
                    <a:pt x="72259" y="38767"/>
                  </a:lnTo>
                  <a:lnTo>
                    <a:pt x="72259" y="57817"/>
                  </a:lnTo>
                  <a:lnTo>
                    <a:pt x="80615" y="57817"/>
                  </a:lnTo>
                  <a:cubicBezTo>
                    <a:pt x="89636" y="57817"/>
                    <a:pt x="97137" y="56769"/>
                    <a:pt x="103214" y="55912"/>
                  </a:cubicBezTo>
                  <a:lnTo>
                    <a:pt x="103214" y="69056"/>
                  </a:lnTo>
                  <a:cubicBezTo>
                    <a:pt x="100650" y="69056"/>
                    <a:pt x="95428" y="69056"/>
                    <a:pt x="87737" y="68485"/>
                  </a:cubicBezTo>
                  <a:lnTo>
                    <a:pt x="72259" y="68485"/>
                  </a:lnTo>
                  <a:lnTo>
                    <a:pt x="72259" y="94964"/>
                  </a:lnTo>
                  <a:lnTo>
                    <a:pt x="83844" y="94964"/>
                  </a:lnTo>
                  <a:lnTo>
                    <a:pt x="109006" y="93631"/>
                  </a:lnTo>
                  <a:lnTo>
                    <a:pt x="109006" y="107156"/>
                  </a:lnTo>
                  <a:cubicBezTo>
                    <a:pt x="100650" y="106286"/>
                    <a:pt x="92247" y="105872"/>
                    <a:pt x="83844" y="105918"/>
                  </a:cubicBezTo>
                  <a:lnTo>
                    <a:pt x="49756" y="105918"/>
                  </a:lnTo>
                  <a:cubicBezTo>
                    <a:pt x="40934" y="105612"/>
                    <a:pt x="32113" y="106027"/>
                    <a:pt x="23358" y="107156"/>
                  </a:cubicBezTo>
                  <a:lnTo>
                    <a:pt x="23358" y="93631"/>
                  </a:lnTo>
                  <a:cubicBezTo>
                    <a:pt x="30670" y="94107"/>
                    <a:pt x="39216" y="94488"/>
                    <a:pt x="49091" y="94964"/>
                  </a:cubicBezTo>
                  <a:lnTo>
                    <a:pt x="59346" y="94964"/>
                  </a:lnTo>
                  <a:lnTo>
                    <a:pt x="59346" y="68485"/>
                  </a:lnTo>
                  <a:lnTo>
                    <a:pt x="52984" y="68485"/>
                  </a:lnTo>
                  <a:cubicBezTo>
                    <a:pt x="44343" y="68485"/>
                    <a:pt x="37032" y="69342"/>
                    <a:pt x="31050" y="69723"/>
                  </a:cubicBezTo>
                  <a:lnTo>
                    <a:pt x="31050" y="56197"/>
                  </a:lnTo>
                  <a:cubicBezTo>
                    <a:pt x="38333" y="57064"/>
                    <a:pt x="45654" y="57478"/>
                    <a:pt x="52984" y="57436"/>
                  </a:cubicBezTo>
                  <a:lnTo>
                    <a:pt x="59346" y="57436"/>
                  </a:lnTo>
                  <a:lnTo>
                    <a:pt x="59346" y="39338"/>
                  </a:lnTo>
                  <a:lnTo>
                    <a:pt x="52984" y="39338"/>
                  </a:lnTo>
                  <a:cubicBezTo>
                    <a:pt x="41400" y="39338"/>
                    <a:pt x="32949" y="39338"/>
                    <a:pt x="27821" y="40005"/>
                  </a:cubicBezTo>
                  <a:close/>
                  <a:moveTo>
                    <a:pt x="89446" y="71057"/>
                  </a:moveTo>
                  <a:cubicBezTo>
                    <a:pt x="93871" y="75291"/>
                    <a:pt x="97764" y="80058"/>
                    <a:pt x="101030" y="85249"/>
                  </a:cubicBezTo>
                  <a:lnTo>
                    <a:pt x="88212" y="91726"/>
                  </a:lnTo>
                  <a:cubicBezTo>
                    <a:pt x="87405" y="90743"/>
                    <a:pt x="86730" y="89653"/>
                    <a:pt x="86218" y="88487"/>
                  </a:cubicBezTo>
                  <a:cubicBezTo>
                    <a:pt x="83815" y="84353"/>
                    <a:pt x="81014" y="80461"/>
                    <a:pt x="77862" y="7686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任意形状 14"/>
            <p:cNvSpPr/>
            <p:nvPr/>
          </p:nvSpPr>
          <p:spPr>
            <a:xfrm>
              <a:off x="6630681" y="613985"/>
              <a:ext cx="147082" cy="141446"/>
            </a:xfrm>
            <a:custGeom>
              <a:avLst/>
              <a:gdLst>
                <a:gd name="connsiteX0" fmla="*/ 0 w 147082"/>
                <a:gd name="connsiteY0" fmla="*/ 43244 h 141446"/>
                <a:gd name="connsiteX1" fmla="*/ 14148 w 147082"/>
                <a:gd name="connsiteY1" fmla="*/ 43910 h 141446"/>
                <a:gd name="connsiteX2" fmla="*/ 33139 w 147082"/>
                <a:gd name="connsiteY2" fmla="*/ 43910 h 141446"/>
                <a:gd name="connsiteX3" fmla="*/ 29910 w 147082"/>
                <a:gd name="connsiteY3" fmla="*/ 111728 h 141446"/>
                <a:gd name="connsiteX4" fmla="*/ 46052 w 147082"/>
                <a:gd name="connsiteY4" fmla="*/ 93631 h 141446"/>
                <a:gd name="connsiteX5" fmla="*/ 53174 w 147082"/>
                <a:gd name="connsiteY5" fmla="*/ 105918 h 141446"/>
                <a:gd name="connsiteX6" fmla="*/ 24118 w 147082"/>
                <a:gd name="connsiteY6" fmla="*/ 133636 h 141446"/>
                <a:gd name="connsiteX7" fmla="*/ 13863 w 147082"/>
                <a:gd name="connsiteY7" fmla="*/ 123349 h 141446"/>
                <a:gd name="connsiteX8" fmla="*/ 17756 w 147082"/>
                <a:gd name="connsiteY8" fmla="*/ 110395 h 141446"/>
                <a:gd name="connsiteX9" fmla="*/ 18991 w 147082"/>
                <a:gd name="connsiteY9" fmla="*/ 82677 h 141446"/>
                <a:gd name="connsiteX10" fmla="*/ 20320 w 147082"/>
                <a:gd name="connsiteY10" fmla="*/ 55531 h 141446"/>
                <a:gd name="connsiteX11" fmla="*/ 17092 w 147082"/>
                <a:gd name="connsiteY11" fmla="*/ 55531 h 141446"/>
                <a:gd name="connsiteX12" fmla="*/ 6742 w 147082"/>
                <a:gd name="connsiteY12" fmla="*/ 56198 h 141446"/>
                <a:gd name="connsiteX13" fmla="*/ 380 w 147082"/>
                <a:gd name="connsiteY13" fmla="*/ 56769 h 141446"/>
                <a:gd name="connsiteX14" fmla="*/ 23169 w 147082"/>
                <a:gd name="connsiteY14" fmla="*/ 0 h 141446"/>
                <a:gd name="connsiteX15" fmla="*/ 38551 w 147082"/>
                <a:gd name="connsiteY15" fmla="*/ 24479 h 141446"/>
                <a:gd name="connsiteX16" fmla="*/ 25068 w 147082"/>
                <a:gd name="connsiteY16" fmla="*/ 32861 h 141446"/>
                <a:gd name="connsiteX17" fmla="*/ 10255 w 147082"/>
                <a:gd name="connsiteY17" fmla="*/ 7715 h 141446"/>
                <a:gd name="connsiteX18" fmla="*/ 140341 w 147082"/>
                <a:gd name="connsiteY18" fmla="*/ 3143 h 141446"/>
                <a:gd name="connsiteX19" fmla="*/ 140341 w 147082"/>
                <a:gd name="connsiteY19" fmla="*/ 16097 h 141446"/>
                <a:gd name="connsiteX20" fmla="*/ 129991 w 147082"/>
                <a:gd name="connsiteY20" fmla="*/ 16097 h 141446"/>
                <a:gd name="connsiteX21" fmla="*/ 113279 w 147082"/>
                <a:gd name="connsiteY21" fmla="*/ 15430 h 141446"/>
                <a:gd name="connsiteX22" fmla="*/ 94289 w 147082"/>
                <a:gd name="connsiteY22" fmla="*/ 15430 h 141446"/>
                <a:gd name="connsiteX23" fmla="*/ 90490 w 147082"/>
                <a:gd name="connsiteY23" fmla="*/ 32290 h 141446"/>
                <a:gd name="connsiteX24" fmla="*/ 111000 w 147082"/>
                <a:gd name="connsiteY24" fmla="*/ 32290 h 141446"/>
                <a:gd name="connsiteX25" fmla="*/ 128377 w 147082"/>
                <a:gd name="connsiteY25" fmla="*/ 31623 h 141446"/>
                <a:gd name="connsiteX26" fmla="*/ 129041 w 147082"/>
                <a:gd name="connsiteY26" fmla="*/ 32861 h 141446"/>
                <a:gd name="connsiteX27" fmla="*/ 128377 w 147082"/>
                <a:gd name="connsiteY27" fmla="*/ 36766 h 141446"/>
                <a:gd name="connsiteX28" fmla="*/ 125813 w 147082"/>
                <a:gd name="connsiteY28" fmla="*/ 48387 h 141446"/>
                <a:gd name="connsiteX29" fmla="*/ 123819 w 147082"/>
                <a:gd name="connsiteY29" fmla="*/ 62008 h 141446"/>
                <a:gd name="connsiteX30" fmla="*/ 127048 w 147082"/>
                <a:gd name="connsiteY30" fmla="*/ 62008 h 141446"/>
                <a:gd name="connsiteX31" fmla="*/ 147083 w 147082"/>
                <a:gd name="connsiteY31" fmla="*/ 61341 h 141446"/>
                <a:gd name="connsiteX32" fmla="*/ 147083 w 147082"/>
                <a:gd name="connsiteY32" fmla="*/ 74200 h 141446"/>
                <a:gd name="connsiteX33" fmla="*/ 137587 w 147082"/>
                <a:gd name="connsiteY33" fmla="*/ 73628 h 141446"/>
                <a:gd name="connsiteX34" fmla="*/ 63524 w 147082"/>
                <a:gd name="connsiteY34" fmla="*/ 73628 h 141446"/>
                <a:gd name="connsiteX35" fmla="*/ 42919 w 147082"/>
                <a:gd name="connsiteY35" fmla="*/ 74200 h 141446"/>
                <a:gd name="connsiteX36" fmla="*/ 42919 w 147082"/>
                <a:gd name="connsiteY36" fmla="*/ 61341 h 141446"/>
                <a:gd name="connsiteX37" fmla="*/ 51275 w 147082"/>
                <a:gd name="connsiteY37" fmla="*/ 61341 h 141446"/>
                <a:gd name="connsiteX38" fmla="*/ 63524 w 147082"/>
                <a:gd name="connsiteY38" fmla="*/ 62008 h 141446"/>
                <a:gd name="connsiteX39" fmla="*/ 71215 w 147082"/>
                <a:gd name="connsiteY39" fmla="*/ 62008 h 141446"/>
                <a:gd name="connsiteX40" fmla="*/ 76437 w 147082"/>
                <a:gd name="connsiteY40" fmla="*/ 42958 h 141446"/>
                <a:gd name="connsiteX41" fmla="*/ 72544 w 147082"/>
                <a:gd name="connsiteY41" fmla="*/ 42958 h 141446"/>
                <a:gd name="connsiteX42" fmla="*/ 61625 w 147082"/>
                <a:gd name="connsiteY42" fmla="*/ 43625 h 141446"/>
                <a:gd name="connsiteX43" fmla="*/ 54028 w 147082"/>
                <a:gd name="connsiteY43" fmla="*/ 43625 h 141446"/>
                <a:gd name="connsiteX44" fmla="*/ 54028 w 147082"/>
                <a:gd name="connsiteY44" fmla="*/ 30956 h 141446"/>
                <a:gd name="connsiteX45" fmla="*/ 78526 w 147082"/>
                <a:gd name="connsiteY45" fmla="*/ 32290 h 141446"/>
                <a:gd name="connsiteX46" fmla="*/ 82514 w 147082"/>
                <a:gd name="connsiteY46" fmla="*/ 15430 h 141446"/>
                <a:gd name="connsiteX47" fmla="*/ 76722 w 147082"/>
                <a:gd name="connsiteY47" fmla="*/ 15430 h 141446"/>
                <a:gd name="connsiteX48" fmla="*/ 50325 w 147082"/>
                <a:gd name="connsiteY48" fmla="*/ 16764 h 141446"/>
                <a:gd name="connsiteX49" fmla="*/ 50325 w 147082"/>
                <a:gd name="connsiteY49" fmla="*/ 3143 h 141446"/>
                <a:gd name="connsiteX50" fmla="*/ 59251 w 147082"/>
                <a:gd name="connsiteY50" fmla="*/ 3810 h 141446"/>
                <a:gd name="connsiteX51" fmla="*/ 76722 w 147082"/>
                <a:gd name="connsiteY51" fmla="*/ 4477 h 141446"/>
                <a:gd name="connsiteX52" fmla="*/ 113374 w 147082"/>
                <a:gd name="connsiteY52" fmla="*/ 4477 h 141446"/>
                <a:gd name="connsiteX53" fmla="*/ 140341 w 147082"/>
                <a:gd name="connsiteY53" fmla="*/ 3143 h 141446"/>
                <a:gd name="connsiteX54" fmla="*/ 57257 w 147082"/>
                <a:gd name="connsiteY54" fmla="*/ 84582 h 141446"/>
                <a:gd name="connsiteX55" fmla="*/ 68841 w 147082"/>
                <a:gd name="connsiteY55" fmla="*/ 85915 h 141446"/>
                <a:gd name="connsiteX56" fmla="*/ 112615 w 147082"/>
                <a:gd name="connsiteY56" fmla="*/ 85915 h 141446"/>
                <a:gd name="connsiteX57" fmla="*/ 131605 w 147082"/>
                <a:gd name="connsiteY57" fmla="*/ 84582 h 141446"/>
                <a:gd name="connsiteX58" fmla="*/ 130276 w 147082"/>
                <a:gd name="connsiteY58" fmla="*/ 102013 h 141446"/>
                <a:gd name="connsiteX59" fmla="*/ 130276 w 147082"/>
                <a:gd name="connsiteY59" fmla="*/ 124015 h 141446"/>
                <a:gd name="connsiteX60" fmla="*/ 131605 w 147082"/>
                <a:gd name="connsiteY60" fmla="*/ 141446 h 141446"/>
                <a:gd name="connsiteX61" fmla="*/ 114798 w 147082"/>
                <a:gd name="connsiteY61" fmla="*/ 141446 h 141446"/>
                <a:gd name="connsiteX62" fmla="*/ 116793 w 147082"/>
                <a:gd name="connsiteY62" fmla="*/ 130397 h 141446"/>
                <a:gd name="connsiteX63" fmla="*/ 72070 w 147082"/>
                <a:gd name="connsiteY63" fmla="*/ 130397 h 141446"/>
                <a:gd name="connsiteX64" fmla="*/ 72734 w 147082"/>
                <a:gd name="connsiteY64" fmla="*/ 141446 h 141446"/>
                <a:gd name="connsiteX65" fmla="*/ 57257 w 147082"/>
                <a:gd name="connsiteY65" fmla="*/ 141446 h 141446"/>
                <a:gd name="connsiteX66" fmla="*/ 58586 w 147082"/>
                <a:gd name="connsiteY66" fmla="*/ 125921 h 141446"/>
                <a:gd name="connsiteX67" fmla="*/ 58586 w 147082"/>
                <a:gd name="connsiteY67" fmla="*/ 101156 h 141446"/>
                <a:gd name="connsiteX68" fmla="*/ 57257 w 147082"/>
                <a:gd name="connsiteY68" fmla="*/ 84582 h 141446"/>
                <a:gd name="connsiteX69" fmla="*/ 71405 w 147082"/>
                <a:gd name="connsiteY69" fmla="*/ 97536 h 141446"/>
                <a:gd name="connsiteX70" fmla="*/ 71405 w 147082"/>
                <a:gd name="connsiteY70" fmla="*/ 120206 h 141446"/>
                <a:gd name="connsiteX71" fmla="*/ 117172 w 147082"/>
                <a:gd name="connsiteY71" fmla="*/ 120206 h 141446"/>
                <a:gd name="connsiteX72" fmla="*/ 117172 w 147082"/>
                <a:gd name="connsiteY72" fmla="*/ 97536 h 141446"/>
                <a:gd name="connsiteX73" fmla="*/ 114609 w 147082"/>
                <a:gd name="connsiteY73" fmla="*/ 43244 h 141446"/>
                <a:gd name="connsiteX74" fmla="*/ 88212 w 147082"/>
                <a:gd name="connsiteY74" fmla="*/ 43244 h 141446"/>
                <a:gd name="connsiteX75" fmla="*/ 82989 w 147082"/>
                <a:gd name="connsiteY75" fmla="*/ 62294 h 141446"/>
                <a:gd name="connsiteX76" fmla="*/ 111000 w 147082"/>
                <a:gd name="connsiteY76" fmla="*/ 62294 h 141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47082" h="141446">
                  <a:moveTo>
                    <a:pt x="0" y="43244"/>
                  </a:moveTo>
                  <a:cubicBezTo>
                    <a:pt x="4700" y="43775"/>
                    <a:pt x="9419" y="43997"/>
                    <a:pt x="14148" y="43910"/>
                  </a:cubicBezTo>
                  <a:lnTo>
                    <a:pt x="33139" y="43910"/>
                  </a:lnTo>
                  <a:cubicBezTo>
                    <a:pt x="31430" y="66325"/>
                    <a:pt x="30357" y="88932"/>
                    <a:pt x="29910" y="111728"/>
                  </a:cubicBezTo>
                  <a:lnTo>
                    <a:pt x="46052" y="93631"/>
                  </a:lnTo>
                  <a:cubicBezTo>
                    <a:pt x="47838" y="98044"/>
                    <a:pt x="50230" y="102181"/>
                    <a:pt x="53174" y="105918"/>
                  </a:cubicBezTo>
                  <a:cubicBezTo>
                    <a:pt x="38931" y="118777"/>
                    <a:pt x="29341" y="128111"/>
                    <a:pt x="24118" y="133636"/>
                  </a:cubicBezTo>
                  <a:lnTo>
                    <a:pt x="13863" y="123349"/>
                  </a:lnTo>
                  <a:cubicBezTo>
                    <a:pt x="16693" y="119654"/>
                    <a:pt x="18079" y="115045"/>
                    <a:pt x="17756" y="110395"/>
                  </a:cubicBezTo>
                  <a:cubicBezTo>
                    <a:pt x="17756" y="103918"/>
                    <a:pt x="18611" y="94678"/>
                    <a:pt x="18991" y="82677"/>
                  </a:cubicBezTo>
                  <a:cubicBezTo>
                    <a:pt x="19371" y="70675"/>
                    <a:pt x="19845" y="62008"/>
                    <a:pt x="20320" y="55531"/>
                  </a:cubicBezTo>
                  <a:lnTo>
                    <a:pt x="17092" y="55531"/>
                  </a:lnTo>
                  <a:cubicBezTo>
                    <a:pt x="14908" y="55531"/>
                    <a:pt x="11489" y="55531"/>
                    <a:pt x="6742" y="56198"/>
                  </a:cubicBezTo>
                  <a:cubicBezTo>
                    <a:pt x="4634" y="56505"/>
                    <a:pt x="2507" y="56697"/>
                    <a:pt x="380" y="56769"/>
                  </a:cubicBezTo>
                  <a:close/>
                  <a:moveTo>
                    <a:pt x="23169" y="0"/>
                  </a:moveTo>
                  <a:cubicBezTo>
                    <a:pt x="26967" y="5524"/>
                    <a:pt x="32189" y="13716"/>
                    <a:pt x="38551" y="24479"/>
                  </a:cubicBezTo>
                  <a:lnTo>
                    <a:pt x="25068" y="32861"/>
                  </a:lnTo>
                  <a:cubicBezTo>
                    <a:pt x="21051" y="23965"/>
                    <a:pt x="16085" y="15533"/>
                    <a:pt x="10255" y="7715"/>
                  </a:cubicBezTo>
                  <a:close/>
                  <a:moveTo>
                    <a:pt x="140341" y="3143"/>
                  </a:moveTo>
                  <a:lnTo>
                    <a:pt x="140341" y="16097"/>
                  </a:lnTo>
                  <a:lnTo>
                    <a:pt x="129991" y="16097"/>
                  </a:lnTo>
                  <a:cubicBezTo>
                    <a:pt x="122300" y="16097"/>
                    <a:pt x="116698" y="15430"/>
                    <a:pt x="113279" y="15430"/>
                  </a:cubicBezTo>
                  <a:lnTo>
                    <a:pt x="94289" y="15430"/>
                  </a:lnTo>
                  <a:lnTo>
                    <a:pt x="90490" y="32290"/>
                  </a:lnTo>
                  <a:lnTo>
                    <a:pt x="111000" y="32290"/>
                  </a:lnTo>
                  <a:cubicBezTo>
                    <a:pt x="118692" y="32290"/>
                    <a:pt x="124484" y="32290"/>
                    <a:pt x="128377" y="31623"/>
                  </a:cubicBezTo>
                  <a:cubicBezTo>
                    <a:pt x="128377" y="31623"/>
                    <a:pt x="129041" y="31623"/>
                    <a:pt x="129041" y="32861"/>
                  </a:cubicBezTo>
                  <a:cubicBezTo>
                    <a:pt x="128947" y="34181"/>
                    <a:pt x="128719" y="35489"/>
                    <a:pt x="128377" y="36766"/>
                  </a:cubicBezTo>
                  <a:cubicBezTo>
                    <a:pt x="127522" y="39815"/>
                    <a:pt x="126668" y="43625"/>
                    <a:pt x="125813" y="48387"/>
                  </a:cubicBezTo>
                  <a:lnTo>
                    <a:pt x="123819" y="62008"/>
                  </a:lnTo>
                  <a:lnTo>
                    <a:pt x="127048" y="62008"/>
                  </a:lnTo>
                  <a:cubicBezTo>
                    <a:pt x="130941" y="62008"/>
                    <a:pt x="137587" y="62008"/>
                    <a:pt x="147083" y="61341"/>
                  </a:cubicBezTo>
                  <a:lnTo>
                    <a:pt x="147083" y="74200"/>
                  </a:lnTo>
                  <a:lnTo>
                    <a:pt x="137587" y="73628"/>
                  </a:lnTo>
                  <a:lnTo>
                    <a:pt x="63524" y="73628"/>
                  </a:lnTo>
                  <a:cubicBezTo>
                    <a:pt x="53269" y="73628"/>
                    <a:pt x="46337" y="73628"/>
                    <a:pt x="42919" y="74200"/>
                  </a:cubicBezTo>
                  <a:lnTo>
                    <a:pt x="42919" y="61341"/>
                  </a:lnTo>
                  <a:lnTo>
                    <a:pt x="51275" y="61341"/>
                  </a:lnTo>
                  <a:cubicBezTo>
                    <a:pt x="56877" y="61341"/>
                    <a:pt x="60770" y="62008"/>
                    <a:pt x="63524" y="62008"/>
                  </a:cubicBezTo>
                  <a:lnTo>
                    <a:pt x="71215" y="62008"/>
                  </a:lnTo>
                  <a:lnTo>
                    <a:pt x="76437" y="42958"/>
                  </a:lnTo>
                  <a:lnTo>
                    <a:pt x="72544" y="42958"/>
                  </a:lnTo>
                  <a:cubicBezTo>
                    <a:pt x="70835" y="42958"/>
                    <a:pt x="67132" y="42958"/>
                    <a:pt x="61625" y="43625"/>
                  </a:cubicBezTo>
                  <a:lnTo>
                    <a:pt x="54028" y="43625"/>
                  </a:lnTo>
                  <a:lnTo>
                    <a:pt x="54028" y="30956"/>
                  </a:lnTo>
                  <a:cubicBezTo>
                    <a:pt x="62166" y="31852"/>
                    <a:pt x="70341" y="32296"/>
                    <a:pt x="78526" y="32290"/>
                  </a:cubicBezTo>
                  <a:lnTo>
                    <a:pt x="82514" y="15430"/>
                  </a:lnTo>
                  <a:lnTo>
                    <a:pt x="76722" y="15430"/>
                  </a:lnTo>
                  <a:cubicBezTo>
                    <a:pt x="68081" y="15430"/>
                    <a:pt x="59251" y="15907"/>
                    <a:pt x="50325" y="16764"/>
                  </a:cubicBezTo>
                  <a:lnTo>
                    <a:pt x="50325" y="3143"/>
                  </a:lnTo>
                  <a:cubicBezTo>
                    <a:pt x="52034" y="3143"/>
                    <a:pt x="54978" y="3143"/>
                    <a:pt x="59251" y="3810"/>
                  </a:cubicBezTo>
                  <a:cubicBezTo>
                    <a:pt x="66562" y="4286"/>
                    <a:pt x="72354" y="4477"/>
                    <a:pt x="76722" y="4477"/>
                  </a:cubicBezTo>
                  <a:lnTo>
                    <a:pt x="113374" y="4477"/>
                  </a:lnTo>
                  <a:cubicBezTo>
                    <a:pt x="122376" y="4483"/>
                    <a:pt x="131377" y="4039"/>
                    <a:pt x="140341" y="3143"/>
                  </a:cubicBezTo>
                  <a:close/>
                  <a:moveTo>
                    <a:pt x="57257" y="84582"/>
                  </a:moveTo>
                  <a:cubicBezTo>
                    <a:pt x="61074" y="85356"/>
                    <a:pt x="64948" y="85803"/>
                    <a:pt x="68841" y="85915"/>
                  </a:cubicBezTo>
                  <a:lnTo>
                    <a:pt x="112615" y="85915"/>
                  </a:lnTo>
                  <a:cubicBezTo>
                    <a:pt x="118976" y="86170"/>
                    <a:pt x="125338" y="85722"/>
                    <a:pt x="131605" y="84582"/>
                  </a:cubicBezTo>
                  <a:cubicBezTo>
                    <a:pt x="130361" y="90303"/>
                    <a:pt x="129915" y="96169"/>
                    <a:pt x="130276" y="102013"/>
                  </a:cubicBezTo>
                  <a:lnTo>
                    <a:pt x="130276" y="124015"/>
                  </a:lnTo>
                  <a:cubicBezTo>
                    <a:pt x="130380" y="129847"/>
                    <a:pt x="130817" y="135667"/>
                    <a:pt x="131605" y="141446"/>
                  </a:cubicBezTo>
                  <a:lnTo>
                    <a:pt x="114798" y="141446"/>
                  </a:lnTo>
                  <a:cubicBezTo>
                    <a:pt x="115995" y="137879"/>
                    <a:pt x="116669" y="134158"/>
                    <a:pt x="116793" y="130397"/>
                  </a:cubicBezTo>
                  <a:lnTo>
                    <a:pt x="72070" y="130397"/>
                  </a:lnTo>
                  <a:cubicBezTo>
                    <a:pt x="72070" y="134090"/>
                    <a:pt x="72288" y="137780"/>
                    <a:pt x="72734" y="141446"/>
                  </a:cubicBezTo>
                  <a:lnTo>
                    <a:pt x="57257" y="141446"/>
                  </a:lnTo>
                  <a:cubicBezTo>
                    <a:pt x="58396" y="136355"/>
                    <a:pt x="58843" y="131133"/>
                    <a:pt x="58586" y="125921"/>
                  </a:cubicBezTo>
                  <a:lnTo>
                    <a:pt x="58586" y="101156"/>
                  </a:lnTo>
                  <a:cubicBezTo>
                    <a:pt x="58501" y="95608"/>
                    <a:pt x="58054" y="90071"/>
                    <a:pt x="57257" y="84582"/>
                  </a:cubicBezTo>
                  <a:close/>
                  <a:moveTo>
                    <a:pt x="71405" y="97536"/>
                  </a:moveTo>
                  <a:lnTo>
                    <a:pt x="71405" y="120206"/>
                  </a:lnTo>
                  <a:lnTo>
                    <a:pt x="117172" y="120206"/>
                  </a:lnTo>
                  <a:lnTo>
                    <a:pt x="117172" y="97536"/>
                  </a:lnTo>
                  <a:close/>
                  <a:moveTo>
                    <a:pt x="114609" y="43244"/>
                  </a:moveTo>
                  <a:lnTo>
                    <a:pt x="88212" y="43244"/>
                  </a:lnTo>
                  <a:lnTo>
                    <a:pt x="82989" y="62294"/>
                  </a:lnTo>
                  <a:lnTo>
                    <a:pt x="111000" y="62294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任意形状 15"/>
            <p:cNvSpPr/>
            <p:nvPr/>
          </p:nvSpPr>
          <p:spPr>
            <a:xfrm>
              <a:off x="6798084" y="609413"/>
              <a:ext cx="144898" cy="150526"/>
            </a:xfrm>
            <a:custGeom>
              <a:avLst/>
              <a:gdLst>
                <a:gd name="connsiteX0" fmla="*/ 27062 w 144898"/>
                <a:gd name="connsiteY0" fmla="*/ 63913 h 150526"/>
                <a:gd name="connsiteX1" fmla="*/ 29625 w 144898"/>
                <a:gd name="connsiteY1" fmla="*/ 63913 h 150526"/>
                <a:gd name="connsiteX2" fmla="*/ 51465 w 144898"/>
                <a:gd name="connsiteY2" fmla="*/ 65246 h 150526"/>
                <a:gd name="connsiteX3" fmla="*/ 103689 w 144898"/>
                <a:gd name="connsiteY3" fmla="*/ 65246 h 150526"/>
                <a:gd name="connsiteX4" fmla="*/ 118502 w 144898"/>
                <a:gd name="connsiteY4" fmla="*/ 64580 h 150526"/>
                <a:gd name="connsiteX5" fmla="*/ 118502 w 144898"/>
                <a:gd name="connsiteY5" fmla="*/ 80105 h 150526"/>
                <a:gd name="connsiteX6" fmla="*/ 82419 w 144898"/>
                <a:gd name="connsiteY6" fmla="*/ 92393 h 150526"/>
                <a:gd name="connsiteX7" fmla="*/ 82419 w 144898"/>
                <a:gd name="connsiteY7" fmla="*/ 98203 h 150526"/>
                <a:gd name="connsiteX8" fmla="*/ 117837 w 144898"/>
                <a:gd name="connsiteY8" fmla="*/ 98203 h 150526"/>
                <a:gd name="connsiteX9" fmla="*/ 142240 w 144898"/>
                <a:gd name="connsiteY9" fmla="*/ 96869 h 150526"/>
                <a:gd name="connsiteX10" fmla="*/ 144899 w 144898"/>
                <a:gd name="connsiteY10" fmla="*/ 96869 h 150526"/>
                <a:gd name="connsiteX11" fmla="*/ 144899 w 144898"/>
                <a:gd name="connsiteY11" fmla="*/ 112395 h 150526"/>
                <a:gd name="connsiteX12" fmla="*/ 142240 w 144898"/>
                <a:gd name="connsiteY12" fmla="*/ 112395 h 150526"/>
                <a:gd name="connsiteX13" fmla="*/ 119071 w 144898"/>
                <a:gd name="connsiteY13" fmla="*/ 111062 h 150526"/>
                <a:gd name="connsiteX14" fmla="*/ 81755 w 144898"/>
                <a:gd name="connsiteY14" fmla="*/ 111062 h 150526"/>
                <a:gd name="connsiteX15" fmla="*/ 81755 w 144898"/>
                <a:gd name="connsiteY15" fmla="*/ 135636 h 150526"/>
                <a:gd name="connsiteX16" fmla="*/ 55358 w 144898"/>
                <a:gd name="connsiteY16" fmla="*/ 150495 h 150526"/>
                <a:gd name="connsiteX17" fmla="*/ 48236 w 144898"/>
                <a:gd name="connsiteY17" fmla="*/ 134969 h 150526"/>
                <a:gd name="connsiteX18" fmla="*/ 68271 w 144898"/>
                <a:gd name="connsiteY18" fmla="*/ 131826 h 150526"/>
                <a:gd name="connsiteX19" fmla="*/ 68271 w 144898"/>
                <a:gd name="connsiteY19" fmla="*/ 111062 h 150526"/>
                <a:gd name="connsiteX20" fmla="*/ 23833 w 144898"/>
                <a:gd name="connsiteY20" fmla="*/ 111062 h 150526"/>
                <a:gd name="connsiteX21" fmla="*/ 3798 w 144898"/>
                <a:gd name="connsiteY21" fmla="*/ 112395 h 150526"/>
                <a:gd name="connsiteX22" fmla="*/ 0 w 144898"/>
                <a:gd name="connsiteY22" fmla="*/ 112395 h 150526"/>
                <a:gd name="connsiteX23" fmla="*/ 0 w 144898"/>
                <a:gd name="connsiteY23" fmla="*/ 96869 h 150526"/>
                <a:gd name="connsiteX24" fmla="*/ 4463 w 144898"/>
                <a:gd name="connsiteY24" fmla="*/ 96869 h 150526"/>
                <a:gd name="connsiteX25" fmla="*/ 23453 w 144898"/>
                <a:gd name="connsiteY25" fmla="*/ 98203 h 150526"/>
                <a:gd name="connsiteX26" fmla="*/ 67892 w 144898"/>
                <a:gd name="connsiteY26" fmla="*/ 98203 h 150526"/>
                <a:gd name="connsiteX27" fmla="*/ 67892 w 144898"/>
                <a:gd name="connsiteY27" fmla="*/ 86678 h 150526"/>
                <a:gd name="connsiteX28" fmla="*/ 94858 w 144898"/>
                <a:gd name="connsiteY28" fmla="*/ 77153 h 150526"/>
                <a:gd name="connsiteX29" fmla="*/ 51085 w 144898"/>
                <a:gd name="connsiteY29" fmla="*/ 77153 h 150526"/>
                <a:gd name="connsiteX30" fmla="*/ 28581 w 144898"/>
                <a:gd name="connsiteY30" fmla="*/ 78486 h 150526"/>
                <a:gd name="connsiteX31" fmla="*/ 26682 w 144898"/>
                <a:gd name="connsiteY31" fmla="*/ 78486 h 150526"/>
                <a:gd name="connsiteX32" fmla="*/ 111380 w 144898"/>
                <a:gd name="connsiteY32" fmla="*/ 0 h 150526"/>
                <a:gd name="connsiteX33" fmla="*/ 128092 w 144898"/>
                <a:gd name="connsiteY33" fmla="*/ 7715 h 150526"/>
                <a:gd name="connsiteX34" fmla="*/ 126193 w 144898"/>
                <a:gd name="connsiteY34" fmla="*/ 9049 h 150526"/>
                <a:gd name="connsiteX35" fmla="*/ 121635 w 144898"/>
                <a:gd name="connsiteY35" fmla="*/ 13526 h 150526"/>
                <a:gd name="connsiteX36" fmla="*/ 106253 w 144898"/>
                <a:gd name="connsiteY36" fmla="*/ 36862 h 150526"/>
                <a:gd name="connsiteX37" fmla="*/ 124009 w 144898"/>
                <a:gd name="connsiteY37" fmla="*/ 36862 h 150526"/>
                <a:gd name="connsiteX38" fmla="*/ 138157 w 144898"/>
                <a:gd name="connsiteY38" fmla="*/ 36195 h 150526"/>
                <a:gd name="connsiteX39" fmla="*/ 141955 w 144898"/>
                <a:gd name="connsiteY39" fmla="*/ 36195 h 150526"/>
                <a:gd name="connsiteX40" fmla="*/ 141385 w 144898"/>
                <a:gd name="connsiteY40" fmla="*/ 51721 h 150526"/>
                <a:gd name="connsiteX41" fmla="*/ 141955 w 144898"/>
                <a:gd name="connsiteY41" fmla="*/ 63913 h 150526"/>
                <a:gd name="connsiteX42" fmla="*/ 141955 w 144898"/>
                <a:gd name="connsiteY42" fmla="*/ 67628 h 150526"/>
                <a:gd name="connsiteX43" fmla="*/ 127142 w 144898"/>
                <a:gd name="connsiteY43" fmla="*/ 67628 h 150526"/>
                <a:gd name="connsiteX44" fmla="*/ 127807 w 144898"/>
                <a:gd name="connsiteY44" fmla="*/ 48578 h 150526"/>
                <a:gd name="connsiteX45" fmla="*/ 16712 w 144898"/>
                <a:gd name="connsiteY45" fmla="*/ 48578 h 150526"/>
                <a:gd name="connsiteX46" fmla="*/ 17376 w 144898"/>
                <a:gd name="connsiteY46" fmla="*/ 68580 h 150526"/>
                <a:gd name="connsiteX47" fmla="*/ 1899 w 144898"/>
                <a:gd name="connsiteY47" fmla="*/ 68580 h 150526"/>
                <a:gd name="connsiteX48" fmla="*/ 1899 w 144898"/>
                <a:gd name="connsiteY48" fmla="*/ 66008 h 150526"/>
                <a:gd name="connsiteX49" fmla="*/ 3228 w 144898"/>
                <a:gd name="connsiteY49" fmla="*/ 51816 h 150526"/>
                <a:gd name="connsiteX50" fmla="*/ 2564 w 144898"/>
                <a:gd name="connsiteY50" fmla="*/ 35624 h 150526"/>
                <a:gd name="connsiteX51" fmla="*/ 19276 w 144898"/>
                <a:gd name="connsiteY51" fmla="*/ 36957 h 150526"/>
                <a:gd name="connsiteX52" fmla="*/ 92674 w 144898"/>
                <a:gd name="connsiteY52" fmla="*/ 36957 h 150526"/>
                <a:gd name="connsiteX53" fmla="*/ 111380 w 144898"/>
                <a:gd name="connsiteY53" fmla="*/ 0 h 150526"/>
                <a:gd name="connsiteX54" fmla="*/ 32189 w 144898"/>
                <a:gd name="connsiteY54" fmla="*/ 6477 h 150526"/>
                <a:gd name="connsiteX55" fmla="*/ 48046 w 144898"/>
                <a:gd name="connsiteY55" fmla="*/ 27813 h 150526"/>
                <a:gd name="connsiteX56" fmla="*/ 34563 w 144898"/>
                <a:gd name="connsiteY56" fmla="*/ 33623 h 150526"/>
                <a:gd name="connsiteX57" fmla="*/ 19560 w 144898"/>
                <a:gd name="connsiteY57" fmla="*/ 12954 h 150526"/>
                <a:gd name="connsiteX58" fmla="*/ 74064 w 144898"/>
                <a:gd name="connsiteY58" fmla="*/ 667 h 150526"/>
                <a:gd name="connsiteX59" fmla="*/ 83084 w 144898"/>
                <a:gd name="connsiteY59" fmla="*/ 25241 h 150526"/>
                <a:gd name="connsiteX60" fmla="*/ 68271 w 144898"/>
                <a:gd name="connsiteY60" fmla="*/ 27813 h 150526"/>
                <a:gd name="connsiteX61" fmla="*/ 59821 w 144898"/>
                <a:gd name="connsiteY61" fmla="*/ 2572 h 15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44898" h="150526">
                  <a:moveTo>
                    <a:pt x="27062" y="63913"/>
                  </a:moveTo>
                  <a:lnTo>
                    <a:pt x="29625" y="63913"/>
                  </a:lnTo>
                  <a:cubicBezTo>
                    <a:pt x="36870" y="64831"/>
                    <a:pt x="44163" y="65277"/>
                    <a:pt x="51465" y="65246"/>
                  </a:cubicBezTo>
                  <a:lnTo>
                    <a:pt x="103689" y="65246"/>
                  </a:lnTo>
                  <a:cubicBezTo>
                    <a:pt x="108636" y="65484"/>
                    <a:pt x="113593" y="65261"/>
                    <a:pt x="118502" y="64580"/>
                  </a:cubicBezTo>
                  <a:lnTo>
                    <a:pt x="118502" y="80105"/>
                  </a:lnTo>
                  <a:cubicBezTo>
                    <a:pt x="106082" y="82944"/>
                    <a:pt x="93994" y="87061"/>
                    <a:pt x="82419" y="92393"/>
                  </a:cubicBezTo>
                  <a:lnTo>
                    <a:pt x="82419" y="98203"/>
                  </a:lnTo>
                  <a:lnTo>
                    <a:pt x="117837" y="98203"/>
                  </a:lnTo>
                  <a:cubicBezTo>
                    <a:pt x="125993" y="98209"/>
                    <a:pt x="134140" y="97765"/>
                    <a:pt x="142240" y="96869"/>
                  </a:cubicBezTo>
                  <a:lnTo>
                    <a:pt x="144899" y="96869"/>
                  </a:lnTo>
                  <a:lnTo>
                    <a:pt x="144899" y="112395"/>
                  </a:lnTo>
                  <a:lnTo>
                    <a:pt x="142240" y="112395"/>
                  </a:lnTo>
                  <a:cubicBezTo>
                    <a:pt x="134549" y="111521"/>
                    <a:pt x="126810" y="111075"/>
                    <a:pt x="119071" y="111062"/>
                  </a:cubicBezTo>
                  <a:lnTo>
                    <a:pt x="81755" y="111062"/>
                  </a:lnTo>
                  <a:lnTo>
                    <a:pt x="81755" y="135636"/>
                  </a:lnTo>
                  <a:cubicBezTo>
                    <a:pt x="83939" y="146018"/>
                    <a:pt x="75108" y="150971"/>
                    <a:pt x="55358" y="150495"/>
                  </a:cubicBezTo>
                  <a:cubicBezTo>
                    <a:pt x="54418" y="144770"/>
                    <a:pt x="51958" y="139406"/>
                    <a:pt x="48236" y="134969"/>
                  </a:cubicBezTo>
                  <a:cubicBezTo>
                    <a:pt x="62479" y="137160"/>
                    <a:pt x="69126" y="136112"/>
                    <a:pt x="68271" y="131826"/>
                  </a:cubicBezTo>
                  <a:lnTo>
                    <a:pt x="68271" y="111062"/>
                  </a:lnTo>
                  <a:lnTo>
                    <a:pt x="23833" y="111062"/>
                  </a:lnTo>
                  <a:cubicBezTo>
                    <a:pt x="18611" y="111062"/>
                    <a:pt x="11964" y="111538"/>
                    <a:pt x="3798" y="112395"/>
                  </a:cubicBezTo>
                  <a:lnTo>
                    <a:pt x="0" y="112395"/>
                  </a:lnTo>
                  <a:lnTo>
                    <a:pt x="0" y="96869"/>
                  </a:lnTo>
                  <a:lnTo>
                    <a:pt x="4463" y="96869"/>
                  </a:lnTo>
                  <a:cubicBezTo>
                    <a:pt x="13104" y="97727"/>
                    <a:pt x="19465" y="98203"/>
                    <a:pt x="23453" y="98203"/>
                  </a:cubicBezTo>
                  <a:lnTo>
                    <a:pt x="67892" y="98203"/>
                  </a:lnTo>
                  <a:lnTo>
                    <a:pt x="67892" y="86678"/>
                  </a:lnTo>
                  <a:cubicBezTo>
                    <a:pt x="75583" y="83630"/>
                    <a:pt x="84603" y="80391"/>
                    <a:pt x="94858" y="77153"/>
                  </a:cubicBezTo>
                  <a:lnTo>
                    <a:pt x="51085" y="77153"/>
                  </a:lnTo>
                  <a:cubicBezTo>
                    <a:pt x="43565" y="77181"/>
                    <a:pt x="36054" y="77626"/>
                    <a:pt x="28581" y="78486"/>
                  </a:cubicBezTo>
                  <a:lnTo>
                    <a:pt x="26682" y="78486"/>
                  </a:lnTo>
                  <a:close/>
                  <a:moveTo>
                    <a:pt x="111380" y="0"/>
                  </a:moveTo>
                  <a:cubicBezTo>
                    <a:pt x="117220" y="1935"/>
                    <a:pt x="122832" y="4522"/>
                    <a:pt x="128092" y="7715"/>
                  </a:cubicBezTo>
                  <a:cubicBezTo>
                    <a:pt x="128092" y="7715"/>
                    <a:pt x="127427" y="8668"/>
                    <a:pt x="126193" y="9049"/>
                  </a:cubicBezTo>
                  <a:cubicBezTo>
                    <a:pt x="124493" y="10343"/>
                    <a:pt x="122964" y="11847"/>
                    <a:pt x="121635" y="13526"/>
                  </a:cubicBezTo>
                  <a:cubicBezTo>
                    <a:pt x="116118" y="21038"/>
                    <a:pt x="110981" y="28826"/>
                    <a:pt x="106253" y="36862"/>
                  </a:cubicBezTo>
                  <a:lnTo>
                    <a:pt x="124009" y="36862"/>
                  </a:lnTo>
                  <a:cubicBezTo>
                    <a:pt x="127807" y="36862"/>
                    <a:pt x="132555" y="36862"/>
                    <a:pt x="138157" y="36195"/>
                  </a:cubicBezTo>
                  <a:lnTo>
                    <a:pt x="141955" y="36195"/>
                  </a:lnTo>
                  <a:cubicBezTo>
                    <a:pt x="141404" y="41351"/>
                    <a:pt x="141214" y="46538"/>
                    <a:pt x="141385" y="51721"/>
                  </a:cubicBezTo>
                  <a:cubicBezTo>
                    <a:pt x="141385" y="54673"/>
                    <a:pt x="141385" y="58769"/>
                    <a:pt x="141955" y="63913"/>
                  </a:cubicBezTo>
                  <a:lnTo>
                    <a:pt x="141955" y="67628"/>
                  </a:lnTo>
                  <a:lnTo>
                    <a:pt x="127142" y="67628"/>
                  </a:lnTo>
                  <a:cubicBezTo>
                    <a:pt x="127911" y="61309"/>
                    <a:pt x="128130" y="54934"/>
                    <a:pt x="127807" y="48578"/>
                  </a:cubicBezTo>
                  <a:lnTo>
                    <a:pt x="16712" y="48578"/>
                  </a:lnTo>
                  <a:cubicBezTo>
                    <a:pt x="16322" y="55252"/>
                    <a:pt x="16541" y="61947"/>
                    <a:pt x="17376" y="68580"/>
                  </a:cubicBezTo>
                  <a:lnTo>
                    <a:pt x="1899" y="68580"/>
                  </a:lnTo>
                  <a:lnTo>
                    <a:pt x="1899" y="66008"/>
                  </a:lnTo>
                  <a:cubicBezTo>
                    <a:pt x="2763" y="61327"/>
                    <a:pt x="3209" y="56577"/>
                    <a:pt x="3228" y="51816"/>
                  </a:cubicBezTo>
                  <a:cubicBezTo>
                    <a:pt x="3361" y="46410"/>
                    <a:pt x="3133" y="41000"/>
                    <a:pt x="2564" y="35624"/>
                  </a:cubicBezTo>
                  <a:cubicBezTo>
                    <a:pt x="5507" y="35624"/>
                    <a:pt x="11110" y="36481"/>
                    <a:pt x="19276" y="36957"/>
                  </a:cubicBezTo>
                  <a:lnTo>
                    <a:pt x="92674" y="36957"/>
                  </a:lnTo>
                  <a:cubicBezTo>
                    <a:pt x="100859" y="25730"/>
                    <a:pt x="107174" y="13250"/>
                    <a:pt x="111380" y="0"/>
                  </a:cubicBezTo>
                  <a:close/>
                  <a:moveTo>
                    <a:pt x="32189" y="6477"/>
                  </a:moveTo>
                  <a:cubicBezTo>
                    <a:pt x="38361" y="12877"/>
                    <a:pt x="43698" y="20048"/>
                    <a:pt x="48046" y="27813"/>
                  </a:cubicBezTo>
                  <a:lnTo>
                    <a:pt x="34563" y="33623"/>
                  </a:lnTo>
                  <a:cubicBezTo>
                    <a:pt x="30708" y="25968"/>
                    <a:pt x="25637" y="18988"/>
                    <a:pt x="19560" y="12954"/>
                  </a:cubicBezTo>
                  <a:close/>
                  <a:moveTo>
                    <a:pt x="74064" y="667"/>
                  </a:moveTo>
                  <a:cubicBezTo>
                    <a:pt x="77786" y="8574"/>
                    <a:pt x="80805" y="16798"/>
                    <a:pt x="83084" y="25241"/>
                  </a:cubicBezTo>
                  <a:lnTo>
                    <a:pt x="68271" y="27813"/>
                  </a:lnTo>
                  <a:cubicBezTo>
                    <a:pt x="66562" y="21336"/>
                    <a:pt x="63714" y="12954"/>
                    <a:pt x="59821" y="257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任意形状 16"/>
            <p:cNvSpPr/>
            <p:nvPr/>
          </p:nvSpPr>
          <p:spPr>
            <a:xfrm>
              <a:off x="6966056" y="611508"/>
              <a:ext cx="143379" cy="146589"/>
            </a:xfrm>
            <a:custGeom>
              <a:avLst/>
              <a:gdLst>
                <a:gd name="connsiteX0" fmla="*/ 95 w 143379"/>
                <a:gd name="connsiteY0" fmla="*/ 8382 h 146589"/>
                <a:gd name="connsiteX1" fmla="*/ 17471 w 143379"/>
                <a:gd name="connsiteY1" fmla="*/ 9620 h 146589"/>
                <a:gd name="connsiteX2" fmla="*/ 32949 w 143379"/>
                <a:gd name="connsiteY2" fmla="*/ 9620 h 146589"/>
                <a:gd name="connsiteX3" fmla="*/ 50990 w 143379"/>
                <a:gd name="connsiteY3" fmla="*/ 8382 h 146589"/>
                <a:gd name="connsiteX4" fmla="*/ 42539 w 143379"/>
                <a:gd name="connsiteY4" fmla="*/ 31623 h 146589"/>
                <a:gd name="connsiteX5" fmla="*/ 33044 w 143379"/>
                <a:gd name="connsiteY5" fmla="*/ 59341 h 146589"/>
                <a:gd name="connsiteX6" fmla="*/ 47287 w 143379"/>
                <a:gd name="connsiteY6" fmla="*/ 94869 h 146589"/>
                <a:gd name="connsiteX7" fmla="*/ 21459 w 143379"/>
                <a:gd name="connsiteY7" fmla="*/ 117538 h 146589"/>
                <a:gd name="connsiteX8" fmla="*/ 14433 w 143379"/>
                <a:gd name="connsiteY8" fmla="*/ 100679 h 146589"/>
                <a:gd name="connsiteX9" fmla="*/ 33423 w 143379"/>
                <a:gd name="connsiteY9" fmla="*/ 90392 h 146589"/>
                <a:gd name="connsiteX10" fmla="*/ 19276 w 143379"/>
                <a:gd name="connsiteY10" fmla="*/ 61341 h 146589"/>
                <a:gd name="connsiteX11" fmla="*/ 33423 w 143379"/>
                <a:gd name="connsiteY11" fmla="*/ 19336 h 146589"/>
                <a:gd name="connsiteX12" fmla="*/ 13483 w 143379"/>
                <a:gd name="connsiteY12" fmla="*/ 19336 h 146589"/>
                <a:gd name="connsiteX13" fmla="*/ 13483 w 143379"/>
                <a:gd name="connsiteY13" fmla="*/ 129826 h 146589"/>
                <a:gd name="connsiteX14" fmla="*/ 14148 w 143379"/>
                <a:gd name="connsiteY14" fmla="*/ 146590 h 146589"/>
                <a:gd name="connsiteX15" fmla="*/ 0 w 143379"/>
                <a:gd name="connsiteY15" fmla="*/ 146590 h 146589"/>
                <a:gd name="connsiteX16" fmla="*/ 570 w 143379"/>
                <a:gd name="connsiteY16" fmla="*/ 130397 h 146589"/>
                <a:gd name="connsiteX17" fmla="*/ 570 w 143379"/>
                <a:gd name="connsiteY17" fmla="*/ 23146 h 146589"/>
                <a:gd name="connsiteX18" fmla="*/ 95 w 143379"/>
                <a:gd name="connsiteY18" fmla="*/ 8382 h 146589"/>
                <a:gd name="connsiteX19" fmla="*/ 50325 w 143379"/>
                <a:gd name="connsiteY19" fmla="*/ 76200 h 146589"/>
                <a:gd name="connsiteX20" fmla="*/ 62574 w 143379"/>
                <a:gd name="connsiteY20" fmla="*/ 76772 h 146589"/>
                <a:gd name="connsiteX21" fmla="*/ 121160 w 143379"/>
                <a:gd name="connsiteY21" fmla="*/ 76772 h 146589"/>
                <a:gd name="connsiteX22" fmla="*/ 137207 w 143379"/>
                <a:gd name="connsiteY22" fmla="*/ 76200 h 146589"/>
                <a:gd name="connsiteX23" fmla="*/ 137207 w 143379"/>
                <a:gd name="connsiteY23" fmla="*/ 88392 h 146589"/>
                <a:gd name="connsiteX24" fmla="*/ 112804 w 143379"/>
                <a:gd name="connsiteY24" fmla="*/ 87725 h 146589"/>
                <a:gd name="connsiteX25" fmla="*/ 107962 w 143379"/>
                <a:gd name="connsiteY25" fmla="*/ 87725 h 146589"/>
                <a:gd name="connsiteX26" fmla="*/ 107962 w 143379"/>
                <a:gd name="connsiteY26" fmla="*/ 125825 h 146589"/>
                <a:gd name="connsiteX27" fmla="*/ 116982 w 143379"/>
                <a:gd name="connsiteY27" fmla="*/ 132302 h 146589"/>
                <a:gd name="connsiteX28" fmla="*/ 129231 w 143379"/>
                <a:gd name="connsiteY28" fmla="*/ 113252 h 146589"/>
                <a:gd name="connsiteX29" fmla="*/ 143379 w 143379"/>
                <a:gd name="connsiteY29" fmla="*/ 122777 h 146589"/>
                <a:gd name="connsiteX30" fmla="*/ 123439 w 143379"/>
                <a:gd name="connsiteY30" fmla="*/ 144780 h 146589"/>
                <a:gd name="connsiteX31" fmla="*/ 111855 w 143379"/>
                <a:gd name="connsiteY31" fmla="*/ 144780 h 146589"/>
                <a:gd name="connsiteX32" fmla="*/ 95713 w 143379"/>
                <a:gd name="connsiteY32" fmla="*/ 132493 h 146589"/>
                <a:gd name="connsiteX33" fmla="*/ 95713 w 143379"/>
                <a:gd name="connsiteY33" fmla="*/ 87725 h 146589"/>
                <a:gd name="connsiteX34" fmla="*/ 82229 w 143379"/>
                <a:gd name="connsiteY34" fmla="*/ 87725 h 146589"/>
                <a:gd name="connsiteX35" fmla="*/ 73874 w 143379"/>
                <a:gd name="connsiteY35" fmla="*/ 124492 h 146589"/>
                <a:gd name="connsiteX36" fmla="*/ 41495 w 143379"/>
                <a:gd name="connsiteY36" fmla="*/ 145161 h 146589"/>
                <a:gd name="connsiteX37" fmla="*/ 40830 w 143379"/>
                <a:gd name="connsiteY37" fmla="*/ 144590 h 146589"/>
                <a:gd name="connsiteX38" fmla="*/ 28391 w 143379"/>
                <a:gd name="connsiteY38" fmla="*/ 132207 h 146589"/>
                <a:gd name="connsiteX39" fmla="*/ 70265 w 143379"/>
                <a:gd name="connsiteY39" fmla="*/ 87630 h 146589"/>
                <a:gd name="connsiteX40" fmla="*/ 61909 w 143379"/>
                <a:gd name="connsiteY40" fmla="*/ 87630 h 146589"/>
                <a:gd name="connsiteX41" fmla="*/ 50325 w 143379"/>
                <a:gd name="connsiteY41" fmla="*/ 88297 h 146589"/>
                <a:gd name="connsiteX42" fmla="*/ 97327 w 143379"/>
                <a:gd name="connsiteY42" fmla="*/ 0 h 146589"/>
                <a:gd name="connsiteX43" fmla="*/ 103119 w 143379"/>
                <a:gd name="connsiteY43" fmla="*/ 20098 h 146589"/>
                <a:gd name="connsiteX44" fmla="*/ 127617 w 143379"/>
                <a:gd name="connsiteY44" fmla="*/ 20098 h 146589"/>
                <a:gd name="connsiteX45" fmla="*/ 141101 w 143379"/>
                <a:gd name="connsiteY45" fmla="*/ 19431 h 146589"/>
                <a:gd name="connsiteX46" fmla="*/ 140436 w 143379"/>
                <a:gd name="connsiteY46" fmla="*/ 32385 h 146589"/>
                <a:gd name="connsiteX47" fmla="*/ 141765 w 143379"/>
                <a:gd name="connsiteY47" fmla="*/ 45910 h 146589"/>
                <a:gd name="connsiteX48" fmla="*/ 125623 w 143379"/>
                <a:gd name="connsiteY48" fmla="*/ 45910 h 146589"/>
                <a:gd name="connsiteX49" fmla="*/ 126288 w 143379"/>
                <a:gd name="connsiteY49" fmla="*/ 31718 h 146589"/>
                <a:gd name="connsiteX50" fmla="*/ 62574 w 143379"/>
                <a:gd name="connsiteY50" fmla="*/ 31718 h 146589"/>
                <a:gd name="connsiteX51" fmla="*/ 63144 w 143379"/>
                <a:gd name="connsiteY51" fmla="*/ 45244 h 146589"/>
                <a:gd name="connsiteX52" fmla="*/ 48996 w 143379"/>
                <a:gd name="connsiteY52" fmla="*/ 45244 h 146589"/>
                <a:gd name="connsiteX53" fmla="*/ 49661 w 143379"/>
                <a:gd name="connsiteY53" fmla="*/ 32957 h 146589"/>
                <a:gd name="connsiteX54" fmla="*/ 48996 w 143379"/>
                <a:gd name="connsiteY54" fmla="*/ 19431 h 146589"/>
                <a:gd name="connsiteX55" fmla="*/ 63809 w 143379"/>
                <a:gd name="connsiteY55" fmla="*/ 20098 h 146589"/>
                <a:gd name="connsiteX56" fmla="*/ 87642 w 143379"/>
                <a:gd name="connsiteY56" fmla="*/ 20098 h 146589"/>
                <a:gd name="connsiteX57" fmla="*/ 79286 w 143379"/>
                <a:gd name="connsiteY57" fmla="*/ 2667 h 146589"/>
                <a:gd name="connsiteX58" fmla="*/ 59915 w 143379"/>
                <a:gd name="connsiteY58" fmla="*/ 49816 h 146589"/>
                <a:gd name="connsiteX59" fmla="*/ 84413 w 143379"/>
                <a:gd name="connsiteY59" fmla="*/ 50387 h 146589"/>
                <a:gd name="connsiteX60" fmla="*/ 104354 w 143379"/>
                <a:gd name="connsiteY60" fmla="*/ 50387 h 146589"/>
                <a:gd name="connsiteX61" fmla="*/ 125623 w 143379"/>
                <a:gd name="connsiteY61" fmla="*/ 49816 h 146589"/>
                <a:gd name="connsiteX62" fmla="*/ 125623 w 143379"/>
                <a:gd name="connsiteY62" fmla="*/ 62008 h 146589"/>
                <a:gd name="connsiteX63" fmla="*/ 104354 w 143379"/>
                <a:gd name="connsiteY63" fmla="*/ 61436 h 146589"/>
                <a:gd name="connsiteX64" fmla="*/ 84413 w 143379"/>
                <a:gd name="connsiteY64" fmla="*/ 61436 h 146589"/>
                <a:gd name="connsiteX65" fmla="*/ 59915 w 143379"/>
                <a:gd name="connsiteY65" fmla="*/ 62008 h 146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43379" h="146589">
                  <a:moveTo>
                    <a:pt x="95" y="8382"/>
                  </a:moveTo>
                  <a:cubicBezTo>
                    <a:pt x="5840" y="9336"/>
                    <a:pt x="11651" y="9752"/>
                    <a:pt x="17471" y="9620"/>
                  </a:cubicBezTo>
                  <a:lnTo>
                    <a:pt x="32949" y="9620"/>
                  </a:lnTo>
                  <a:cubicBezTo>
                    <a:pt x="38988" y="9758"/>
                    <a:pt x="45027" y="9344"/>
                    <a:pt x="50990" y="8382"/>
                  </a:cubicBezTo>
                  <a:cubicBezTo>
                    <a:pt x="47534" y="15881"/>
                    <a:pt x="44713" y="23655"/>
                    <a:pt x="42539" y="31623"/>
                  </a:cubicBezTo>
                  <a:cubicBezTo>
                    <a:pt x="39595" y="41148"/>
                    <a:pt x="36557" y="50673"/>
                    <a:pt x="33044" y="59341"/>
                  </a:cubicBezTo>
                  <a:cubicBezTo>
                    <a:pt x="41295" y="69448"/>
                    <a:pt x="46261" y="81845"/>
                    <a:pt x="47287" y="94869"/>
                  </a:cubicBezTo>
                  <a:cubicBezTo>
                    <a:pt x="46432" y="108299"/>
                    <a:pt x="37791" y="115824"/>
                    <a:pt x="21459" y="117538"/>
                  </a:cubicBezTo>
                  <a:cubicBezTo>
                    <a:pt x="22134" y="111085"/>
                    <a:pt x="19484" y="104732"/>
                    <a:pt x="14433" y="100679"/>
                  </a:cubicBezTo>
                  <a:cubicBezTo>
                    <a:pt x="28106" y="103727"/>
                    <a:pt x="34563" y="100679"/>
                    <a:pt x="33423" y="90392"/>
                  </a:cubicBezTo>
                  <a:cubicBezTo>
                    <a:pt x="32645" y="79233"/>
                    <a:pt x="27574" y="68813"/>
                    <a:pt x="19276" y="61341"/>
                  </a:cubicBezTo>
                  <a:cubicBezTo>
                    <a:pt x="22314" y="53150"/>
                    <a:pt x="26967" y="39148"/>
                    <a:pt x="33423" y="19336"/>
                  </a:cubicBezTo>
                  <a:lnTo>
                    <a:pt x="13483" y="19336"/>
                  </a:lnTo>
                  <a:lnTo>
                    <a:pt x="13483" y="129826"/>
                  </a:lnTo>
                  <a:cubicBezTo>
                    <a:pt x="13483" y="136208"/>
                    <a:pt x="13483" y="141827"/>
                    <a:pt x="14148" y="146590"/>
                  </a:cubicBezTo>
                  <a:lnTo>
                    <a:pt x="0" y="146590"/>
                  </a:lnTo>
                  <a:cubicBezTo>
                    <a:pt x="0" y="141827"/>
                    <a:pt x="570" y="136493"/>
                    <a:pt x="570" y="130397"/>
                  </a:cubicBezTo>
                  <a:lnTo>
                    <a:pt x="570" y="23146"/>
                  </a:lnTo>
                  <a:cubicBezTo>
                    <a:pt x="968" y="18222"/>
                    <a:pt x="807" y="13269"/>
                    <a:pt x="95" y="8382"/>
                  </a:cubicBezTo>
                  <a:close/>
                  <a:moveTo>
                    <a:pt x="50325" y="76200"/>
                  </a:moveTo>
                  <a:lnTo>
                    <a:pt x="62574" y="76772"/>
                  </a:lnTo>
                  <a:lnTo>
                    <a:pt x="121160" y="76772"/>
                  </a:lnTo>
                  <a:lnTo>
                    <a:pt x="137207" y="76200"/>
                  </a:lnTo>
                  <a:lnTo>
                    <a:pt x="137207" y="88392"/>
                  </a:lnTo>
                  <a:cubicBezTo>
                    <a:pt x="129089" y="87748"/>
                    <a:pt x="120942" y="87525"/>
                    <a:pt x="112804" y="87725"/>
                  </a:cubicBezTo>
                  <a:lnTo>
                    <a:pt x="107962" y="87725"/>
                  </a:lnTo>
                  <a:lnTo>
                    <a:pt x="107962" y="125825"/>
                  </a:lnTo>
                  <a:cubicBezTo>
                    <a:pt x="107962" y="130112"/>
                    <a:pt x="110526" y="132302"/>
                    <a:pt x="116982" y="132302"/>
                  </a:cubicBezTo>
                  <a:cubicBezTo>
                    <a:pt x="123439" y="132302"/>
                    <a:pt x="127902" y="126683"/>
                    <a:pt x="129231" y="113252"/>
                  </a:cubicBezTo>
                  <a:cubicBezTo>
                    <a:pt x="133305" y="117297"/>
                    <a:pt x="138110" y="120528"/>
                    <a:pt x="143379" y="122777"/>
                  </a:cubicBezTo>
                  <a:cubicBezTo>
                    <a:pt x="140341" y="138334"/>
                    <a:pt x="133694" y="145669"/>
                    <a:pt x="123439" y="144780"/>
                  </a:cubicBezTo>
                  <a:lnTo>
                    <a:pt x="111855" y="144780"/>
                  </a:lnTo>
                  <a:cubicBezTo>
                    <a:pt x="100271" y="145637"/>
                    <a:pt x="94858" y="141542"/>
                    <a:pt x="95713" y="132493"/>
                  </a:cubicBezTo>
                  <a:lnTo>
                    <a:pt x="95713" y="87725"/>
                  </a:lnTo>
                  <a:lnTo>
                    <a:pt x="82229" y="87725"/>
                  </a:lnTo>
                  <a:cubicBezTo>
                    <a:pt x="82229" y="100454"/>
                    <a:pt x="79371" y="113019"/>
                    <a:pt x="73874" y="124492"/>
                  </a:cubicBezTo>
                  <a:cubicBezTo>
                    <a:pt x="65071" y="134105"/>
                    <a:pt x="53905" y="141233"/>
                    <a:pt x="41495" y="145161"/>
                  </a:cubicBezTo>
                  <a:lnTo>
                    <a:pt x="40830" y="144590"/>
                  </a:lnTo>
                  <a:cubicBezTo>
                    <a:pt x="37392" y="139802"/>
                    <a:pt x="33186" y="135619"/>
                    <a:pt x="28391" y="132207"/>
                  </a:cubicBezTo>
                  <a:cubicBezTo>
                    <a:pt x="56877" y="130874"/>
                    <a:pt x="70645" y="116014"/>
                    <a:pt x="70265" y="87630"/>
                  </a:cubicBezTo>
                  <a:lnTo>
                    <a:pt x="61909" y="87630"/>
                  </a:lnTo>
                  <a:cubicBezTo>
                    <a:pt x="55832" y="87630"/>
                    <a:pt x="52414" y="88297"/>
                    <a:pt x="50325" y="88297"/>
                  </a:cubicBezTo>
                  <a:close/>
                  <a:moveTo>
                    <a:pt x="97327" y="0"/>
                  </a:moveTo>
                  <a:lnTo>
                    <a:pt x="103119" y="20098"/>
                  </a:lnTo>
                  <a:lnTo>
                    <a:pt x="127617" y="20098"/>
                  </a:lnTo>
                  <a:cubicBezTo>
                    <a:pt x="132745" y="20098"/>
                    <a:pt x="137113" y="20098"/>
                    <a:pt x="141101" y="19431"/>
                  </a:cubicBezTo>
                  <a:cubicBezTo>
                    <a:pt x="140626" y="24575"/>
                    <a:pt x="140436" y="28956"/>
                    <a:pt x="140436" y="32385"/>
                  </a:cubicBezTo>
                  <a:cubicBezTo>
                    <a:pt x="140436" y="35814"/>
                    <a:pt x="140911" y="39053"/>
                    <a:pt x="141765" y="45910"/>
                  </a:cubicBezTo>
                  <a:lnTo>
                    <a:pt x="125623" y="45910"/>
                  </a:lnTo>
                  <a:cubicBezTo>
                    <a:pt x="125623" y="40767"/>
                    <a:pt x="126288" y="36385"/>
                    <a:pt x="126288" y="31718"/>
                  </a:cubicBezTo>
                  <a:lnTo>
                    <a:pt x="62574" y="31718"/>
                  </a:lnTo>
                  <a:cubicBezTo>
                    <a:pt x="62574" y="36862"/>
                    <a:pt x="62574" y="41243"/>
                    <a:pt x="63144" y="45244"/>
                  </a:cubicBezTo>
                  <a:lnTo>
                    <a:pt x="48996" y="45244"/>
                  </a:lnTo>
                  <a:cubicBezTo>
                    <a:pt x="49765" y="41197"/>
                    <a:pt x="49983" y="37064"/>
                    <a:pt x="49661" y="32957"/>
                  </a:cubicBezTo>
                  <a:cubicBezTo>
                    <a:pt x="49727" y="28439"/>
                    <a:pt x="49509" y="23920"/>
                    <a:pt x="48996" y="19431"/>
                  </a:cubicBezTo>
                  <a:cubicBezTo>
                    <a:pt x="54123" y="19431"/>
                    <a:pt x="59061" y="20098"/>
                    <a:pt x="63809" y="20098"/>
                  </a:cubicBezTo>
                  <a:lnTo>
                    <a:pt x="87642" y="20098"/>
                  </a:lnTo>
                  <a:cubicBezTo>
                    <a:pt x="86028" y="13791"/>
                    <a:pt x="83189" y="7868"/>
                    <a:pt x="79286" y="2667"/>
                  </a:cubicBezTo>
                  <a:close/>
                  <a:moveTo>
                    <a:pt x="59915" y="49816"/>
                  </a:moveTo>
                  <a:cubicBezTo>
                    <a:pt x="63457" y="50197"/>
                    <a:pt x="71623" y="50387"/>
                    <a:pt x="84413" y="50387"/>
                  </a:cubicBezTo>
                  <a:lnTo>
                    <a:pt x="104354" y="50387"/>
                  </a:lnTo>
                  <a:cubicBezTo>
                    <a:pt x="115558" y="50387"/>
                    <a:pt x="122680" y="50387"/>
                    <a:pt x="125623" y="49816"/>
                  </a:cubicBezTo>
                  <a:lnTo>
                    <a:pt x="125623" y="62008"/>
                  </a:lnTo>
                  <a:cubicBezTo>
                    <a:pt x="118549" y="61451"/>
                    <a:pt x="111447" y="61259"/>
                    <a:pt x="104354" y="61436"/>
                  </a:cubicBezTo>
                  <a:lnTo>
                    <a:pt x="84413" y="61436"/>
                  </a:lnTo>
                  <a:cubicBezTo>
                    <a:pt x="71756" y="61436"/>
                    <a:pt x="63590" y="61627"/>
                    <a:pt x="59915" y="62008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任意形状 17"/>
            <p:cNvSpPr/>
            <p:nvPr/>
          </p:nvSpPr>
          <p:spPr>
            <a:xfrm>
              <a:off x="5639647" y="833527"/>
              <a:ext cx="38940" cy="50890"/>
            </a:xfrm>
            <a:custGeom>
              <a:avLst/>
              <a:gdLst>
                <a:gd name="connsiteX0" fmla="*/ 8 w 38940"/>
                <a:gd name="connsiteY0" fmla="*/ 34013 h 50890"/>
                <a:gd name="connsiteX1" fmla="*/ 6179 w 38940"/>
                <a:gd name="connsiteY1" fmla="*/ 34013 h 50890"/>
                <a:gd name="connsiteX2" fmla="*/ 8174 w 38940"/>
                <a:gd name="connsiteY2" fmla="*/ 40109 h 50890"/>
                <a:gd name="connsiteX3" fmla="*/ 13111 w 38940"/>
                <a:gd name="connsiteY3" fmla="*/ 43919 h 50890"/>
                <a:gd name="connsiteX4" fmla="*/ 20707 w 38940"/>
                <a:gd name="connsiteY4" fmla="*/ 45443 h 50890"/>
                <a:gd name="connsiteX5" fmla="*/ 27354 w 38940"/>
                <a:gd name="connsiteY5" fmla="*/ 44300 h 50890"/>
                <a:gd name="connsiteX6" fmla="*/ 31627 w 38940"/>
                <a:gd name="connsiteY6" fmla="*/ 41252 h 50890"/>
                <a:gd name="connsiteX7" fmla="*/ 33051 w 38940"/>
                <a:gd name="connsiteY7" fmla="*/ 36966 h 50890"/>
                <a:gd name="connsiteX8" fmla="*/ 31627 w 38940"/>
                <a:gd name="connsiteY8" fmla="*/ 32870 h 50890"/>
                <a:gd name="connsiteX9" fmla="*/ 27164 w 38940"/>
                <a:gd name="connsiteY9" fmla="*/ 30013 h 50890"/>
                <a:gd name="connsiteX10" fmla="*/ 18428 w 38940"/>
                <a:gd name="connsiteY10" fmla="*/ 27536 h 50890"/>
                <a:gd name="connsiteX11" fmla="*/ 8933 w 38940"/>
                <a:gd name="connsiteY11" fmla="*/ 24488 h 50890"/>
                <a:gd name="connsiteX12" fmla="*/ 3711 w 38940"/>
                <a:gd name="connsiteY12" fmla="*/ 19821 h 50890"/>
                <a:gd name="connsiteX13" fmla="*/ 1907 w 38940"/>
                <a:gd name="connsiteY13" fmla="*/ 13725 h 50890"/>
                <a:gd name="connsiteX14" fmla="*/ 4091 w 38940"/>
                <a:gd name="connsiteY14" fmla="*/ 6676 h 50890"/>
                <a:gd name="connsiteX15" fmla="*/ 10262 w 38940"/>
                <a:gd name="connsiteY15" fmla="*/ 1723 h 50890"/>
                <a:gd name="connsiteX16" fmla="*/ 19758 w 38940"/>
                <a:gd name="connsiteY16" fmla="*/ 9 h 50890"/>
                <a:gd name="connsiteX17" fmla="*/ 29253 w 38940"/>
                <a:gd name="connsiteY17" fmla="*/ 1819 h 50890"/>
                <a:gd name="connsiteX18" fmla="*/ 35710 w 38940"/>
                <a:gd name="connsiteY18" fmla="*/ 7057 h 50890"/>
                <a:gd name="connsiteX19" fmla="*/ 38084 w 38940"/>
                <a:gd name="connsiteY19" fmla="*/ 14868 h 50890"/>
                <a:gd name="connsiteX20" fmla="*/ 31817 w 38940"/>
                <a:gd name="connsiteY20" fmla="*/ 15344 h 50890"/>
                <a:gd name="connsiteX21" fmla="*/ 28399 w 38940"/>
                <a:gd name="connsiteY21" fmla="*/ 8200 h 50890"/>
                <a:gd name="connsiteX22" fmla="*/ 19568 w 38940"/>
                <a:gd name="connsiteY22" fmla="*/ 5438 h 50890"/>
                <a:gd name="connsiteX23" fmla="*/ 10832 w 38940"/>
                <a:gd name="connsiteY23" fmla="*/ 7629 h 50890"/>
                <a:gd name="connsiteX24" fmla="*/ 8174 w 38940"/>
                <a:gd name="connsiteY24" fmla="*/ 12868 h 50890"/>
                <a:gd name="connsiteX25" fmla="*/ 10073 w 38940"/>
                <a:gd name="connsiteY25" fmla="*/ 17249 h 50890"/>
                <a:gd name="connsiteX26" fmla="*/ 19568 w 38940"/>
                <a:gd name="connsiteY26" fmla="*/ 20773 h 50890"/>
                <a:gd name="connsiteX27" fmla="*/ 30488 w 38940"/>
                <a:gd name="connsiteY27" fmla="*/ 23917 h 50890"/>
                <a:gd name="connsiteX28" fmla="*/ 36849 w 38940"/>
                <a:gd name="connsiteY28" fmla="*/ 28965 h 50890"/>
                <a:gd name="connsiteX29" fmla="*/ 38938 w 38940"/>
                <a:gd name="connsiteY29" fmla="*/ 36109 h 50890"/>
                <a:gd name="connsiteX30" fmla="*/ 36659 w 38940"/>
                <a:gd name="connsiteY30" fmla="*/ 43538 h 50890"/>
                <a:gd name="connsiteX31" fmla="*/ 30203 w 38940"/>
                <a:gd name="connsiteY31" fmla="*/ 48967 h 50890"/>
                <a:gd name="connsiteX32" fmla="*/ 20707 w 38940"/>
                <a:gd name="connsiteY32" fmla="*/ 50872 h 50890"/>
                <a:gd name="connsiteX33" fmla="*/ 9408 w 38940"/>
                <a:gd name="connsiteY33" fmla="*/ 48967 h 50890"/>
                <a:gd name="connsiteX34" fmla="*/ 2286 w 38940"/>
                <a:gd name="connsiteY34" fmla="*/ 43062 h 50890"/>
                <a:gd name="connsiteX35" fmla="*/ 8 w 38940"/>
                <a:gd name="connsiteY35" fmla="*/ 34013 h 5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8940" h="50890">
                  <a:moveTo>
                    <a:pt x="8" y="34013"/>
                  </a:moveTo>
                  <a:lnTo>
                    <a:pt x="6179" y="34013"/>
                  </a:lnTo>
                  <a:cubicBezTo>
                    <a:pt x="6365" y="36173"/>
                    <a:pt x="7047" y="38259"/>
                    <a:pt x="8174" y="40109"/>
                  </a:cubicBezTo>
                  <a:cubicBezTo>
                    <a:pt x="9438" y="41811"/>
                    <a:pt x="11146" y="43130"/>
                    <a:pt x="13111" y="43919"/>
                  </a:cubicBezTo>
                  <a:cubicBezTo>
                    <a:pt x="15504" y="44970"/>
                    <a:pt x="18095" y="45490"/>
                    <a:pt x="20707" y="45443"/>
                  </a:cubicBezTo>
                  <a:cubicBezTo>
                    <a:pt x="22976" y="45494"/>
                    <a:pt x="25232" y="45106"/>
                    <a:pt x="27354" y="44300"/>
                  </a:cubicBezTo>
                  <a:cubicBezTo>
                    <a:pt x="29036" y="43707"/>
                    <a:pt x="30516" y="42650"/>
                    <a:pt x="31627" y="41252"/>
                  </a:cubicBezTo>
                  <a:cubicBezTo>
                    <a:pt x="32545" y="40012"/>
                    <a:pt x="33045" y="38511"/>
                    <a:pt x="33051" y="36966"/>
                  </a:cubicBezTo>
                  <a:cubicBezTo>
                    <a:pt x="33060" y="35477"/>
                    <a:pt x="32557" y="34030"/>
                    <a:pt x="31627" y="32870"/>
                  </a:cubicBezTo>
                  <a:cubicBezTo>
                    <a:pt x="30439" y="31513"/>
                    <a:pt x="28891" y="30521"/>
                    <a:pt x="27164" y="30013"/>
                  </a:cubicBezTo>
                  <a:cubicBezTo>
                    <a:pt x="24308" y="29002"/>
                    <a:pt x="21390" y="28175"/>
                    <a:pt x="18428" y="27536"/>
                  </a:cubicBezTo>
                  <a:cubicBezTo>
                    <a:pt x="15162" y="26870"/>
                    <a:pt x="11978" y="25848"/>
                    <a:pt x="8933" y="24488"/>
                  </a:cubicBezTo>
                  <a:cubicBezTo>
                    <a:pt x="6789" y="23457"/>
                    <a:pt x="4978" y="21839"/>
                    <a:pt x="3711" y="19821"/>
                  </a:cubicBezTo>
                  <a:cubicBezTo>
                    <a:pt x="2532" y="18007"/>
                    <a:pt x="1905" y="15890"/>
                    <a:pt x="1907" y="13725"/>
                  </a:cubicBezTo>
                  <a:cubicBezTo>
                    <a:pt x="1915" y="11209"/>
                    <a:pt x="2676" y="8754"/>
                    <a:pt x="4091" y="6676"/>
                  </a:cubicBezTo>
                  <a:cubicBezTo>
                    <a:pt x="5604" y="4440"/>
                    <a:pt x="7755" y="2714"/>
                    <a:pt x="10262" y="1723"/>
                  </a:cubicBezTo>
                  <a:cubicBezTo>
                    <a:pt x="13276" y="503"/>
                    <a:pt x="16509" y="-81"/>
                    <a:pt x="19758" y="9"/>
                  </a:cubicBezTo>
                  <a:cubicBezTo>
                    <a:pt x="23012" y="-37"/>
                    <a:pt x="26242" y="579"/>
                    <a:pt x="29253" y="1819"/>
                  </a:cubicBezTo>
                  <a:cubicBezTo>
                    <a:pt x="31898" y="2845"/>
                    <a:pt x="34156" y="4678"/>
                    <a:pt x="35710" y="7057"/>
                  </a:cubicBezTo>
                  <a:cubicBezTo>
                    <a:pt x="37232" y="9379"/>
                    <a:pt x="38056" y="12089"/>
                    <a:pt x="38084" y="14868"/>
                  </a:cubicBezTo>
                  <a:lnTo>
                    <a:pt x="31817" y="15344"/>
                  </a:lnTo>
                  <a:cubicBezTo>
                    <a:pt x="31766" y="12578"/>
                    <a:pt x="30518" y="9971"/>
                    <a:pt x="28399" y="8200"/>
                  </a:cubicBezTo>
                  <a:cubicBezTo>
                    <a:pt x="25896" y="6217"/>
                    <a:pt x="22751" y="5233"/>
                    <a:pt x="19568" y="5438"/>
                  </a:cubicBezTo>
                  <a:cubicBezTo>
                    <a:pt x="16493" y="5166"/>
                    <a:pt x="13417" y="5937"/>
                    <a:pt x="10832" y="7629"/>
                  </a:cubicBezTo>
                  <a:cubicBezTo>
                    <a:pt x="9150" y="8838"/>
                    <a:pt x="8157" y="10791"/>
                    <a:pt x="8174" y="12868"/>
                  </a:cubicBezTo>
                  <a:cubicBezTo>
                    <a:pt x="8138" y="14536"/>
                    <a:pt x="8832" y="16137"/>
                    <a:pt x="10073" y="17249"/>
                  </a:cubicBezTo>
                  <a:cubicBezTo>
                    <a:pt x="12966" y="19060"/>
                    <a:pt x="16197" y="20259"/>
                    <a:pt x="19568" y="20773"/>
                  </a:cubicBezTo>
                  <a:cubicBezTo>
                    <a:pt x="23282" y="21540"/>
                    <a:pt x="26932" y="22592"/>
                    <a:pt x="30488" y="23917"/>
                  </a:cubicBezTo>
                  <a:cubicBezTo>
                    <a:pt x="33025" y="24990"/>
                    <a:pt x="35224" y="26735"/>
                    <a:pt x="36849" y="28965"/>
                  </a:cubicBezTo>
                  <a:cubicBezTo>
                    <a:pt x="38259" y="31075"/>
                    <a:pt x="38989" y="33569"/>
                    <a:pt x="38938" y="36109"/>
                  </a:cubicBezTo>
                  <a:cubicBezTo>
                    <a:pt x="38915" y="38755"/>
                    <a:pt x="38123" y="41336"/>
                    <a:pt x="36659" y="43538"/>
                  </a:cubicBezTo>
                  <a:cubicBezTo>
                    <a:pt x="35060" y="45922"/>
                    <a:pt x="32822" y="47804"/>
                    <a:pt x="30203" y="48967"/>
                  </a:cubicBezTo>
                  <a:cubicBezTo>
                    <a:pt x="27217" y="50301"/>
                    <a:pt x="23974" y="50952"/>
                    <a:pt x="20707" y="50872"/>
                  </a:cubicBezTo>
                  <a:cubicBezTo>
                    <a:pt x="16851" y="51011"/>
                    <a:pt x="13007" y="50364"/>
                    <a:pt x="9408" y="48967"/>
                  </a:cubicBezTo>
                  <a:cubicBezTo>
                    <a:pt x="6511" y="47737"/>
                    <a:pt x="4036" y="45684"/>
                    <a:pt x="2286" y="43062"/>
                  </a:cubicBezTo>
                  <a:cubicBezTo>
                    <a:pt x="703" y="40317"/>
                    <a:pt x="-86" y="37183"/>
                    <a:pt x="8" y="34013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任意形状 18"/>
            <p:cNvSpPr/>
            <p:nvPr/>
          </p:nvSpPr>
          <p:spPr>
            <a:xfrm>
              <a:off x="5685569" y="846763"/>
              <a:ext cx="30901" cy="37458"/>
            </a:xfrm>
            <a:custGeom>
              <a:avLst/>
              <a:gdLst>
                <a:gd name="connsiteX0" fmla="*/ 24920 w 30901"/>
                <a:gd name="connsiteY0" fmla="*/ 23540 h 37458"/>
                <a:gd name="connsiteX1" fmla="*/ 30902 w 30901"/>
                <a:gd name="connsiteY1" fmla="*/ 24397 h 37458"/>
                <a:gd name="connsiteX2" fmla="*/ 25869 w 30901"/>
                <a:gd name="connsiteY2" fmla="*/ 33922 h 37458"/>
                <a:gd name="connsiteX3" fmla="*/ 16374 w 30901"/>
                <a:gd name="connsiteY3" fmla="*/ 37446 h 37458"/>
                <a:gd name="connsiteX4" fmla="*/ 4505 w 30901"/>
                <a:gd name="connsiteY4" fmla="*/ 32588 h 37458"/>
                <a:gd name="connsiteX5" fmla="*/ 42 w 30901"/>
                <a:gd name="connsiteY5" fmla="*/ 18777 h 37458"/>
                <a:gd name="connsiteX6" fmla="*/ 2131 w 30901"/>
                <a:gd name="connsiteY6" fmla="*/ 8776 h 37458"/>
                <a:gd name="connsiteX7" fmla="*/ 7923 w 30901"/>
                <a:gd name="connsiteY7" fmla="*/ 2204 h 37458"/>
                <a:gd name="connsiteX8" fmla="*/ 16469 w 30901"/>
                <a:gd name="connsiteY8" fmla="*/ 13 h 37458"/>
                <a:gd name="connsiteX9" fmla="*/ 25964 w 30901"/>
                <a:gd name="connsiteY9" fmla="*/ 2966 h 37458"/>
                <a:gd name="connsiteX10" fmla="*/ 30617 w 30901"/>
                <a:gd name="connsiteY10" fmla="*/ 11252 h 37458"/>
                <a:gd name="connsiteX11" fmla="*/ 24730 w 30901"/>
                <a:gd name="connsiteY11" fmla="*/ 12205 h 37458"/>
                <a:gd name="connsiteX12" fmla="*/ 21691 w 30901"/>
                <a:gd name="connsiteY12" fmla="*/ 6776 h 37458"/>
                <a:gd name="connsiteX13" fmla="*/ 16564 w 30901"/>
                <a:gd name="connsiteY13" fmla="*/ 4871 h 37458"/>
                <a:gd name="connsiteX14" fmla="*/ 9063 w 30901"/>
                <a:gd name="connsiteY14" fmla="*/ 8204 h 37458"/>
                <a:gd name="connsiteX15" fmla="*/ 6214 w 30901"/>
                <a:gd name="connsiteY15" fmla="*/ 18682 h 37458"/>
                <a:gd name="connsiteX16" fmla="*/ 8968 w 30901"/>
                <a:gd name="connsiteY16" fmla="*/ 29159 h 37458"/>
                <a:gd name="connsiteX17" fmla="*/ 16184 w 30901"/>
                <a:gd name="connsiteY17" fmla="*/ 32398 h 37458"/>
                <a:gd name="connsiteX18" fmla="*/ 22166 w 30901"/>
                <a:gd name="connsiteY18" fmla="*/ 30207 h 37458"/>
                <a:gd name="connsiteX19" fmla="*/ 24920 w 30901"/>
                <a:gd name="connsiteY19" fmla="*/ 23540 h 37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0901" h="37458">
                  <a:moveTo>
                    <a:pt x="24920" y="23540"/>
                  </a:moveTo>
                  <a:lnTo>
                    <a:pt x="30902" y="24397"/>
                  </a:lnTo>
                  <a:cubicBezTo>
                    <a:pt x="30412" y="28072"/>
                    <a:pt x="28627" y="31452"/>
                    <a:pt x="25869" y="33922"/>
                  </a:cubicBezTo>
                  <a:cubicBezTo>
                    <a:pt x="23236" y="36215"/>
                    <a:pt x="19861" y="37469"/>
                    <a:pt x="16374" y="37446"/>
                  </a:cubicBezTo>
                  <a:cubicBezTo>
                    <a:pt x="11904" y="37624"/>
                    <a:pt x="7576" y="35852"/>
                    <a:pt x="4505" y="32588"/>
                  </a:cubicBezTo>
                  <a:cubicBezTo>
                    <a:pt x="1312" y="28726"/>
                    <a:pt x="-286" y="23784"/>
                    <a:pt x="42" y="18777"/>
                  </a:cubicBezTo>
                  <a:cubicBezTo>
                    <a:pt x="12" y="15331"/>
                    <a:pt x="725" y="11920"/>
                    <a:pt x="2131" y="8776"/>
                  </a:cubicBezTo>
                  <a:cubicBezTo>
                    <a:pt x="3254" y="5984"/>
                    <a:pt x="5300" y="3665"/>
                    <a:pt x="7923" y="2204"/>
                  </a:cubicBezTo>
                  <a:cubicBezTo>
                    <a:pt x="10544" y="768"/>
                    <a:pt x="13483" y="15"/>
                    <a:pt x="16469" y="13"/>
                  </a:cubicBezTo>
                  <a:cubicBezTo>
                    <a:pt x="19879" y="-129"/>
                    <a:pt x="23232" y="914"/>
                    <a:pt x="25964" y="2966"/>
                  </a:cubicBezTo>
                  <a:cubicBezTo>
                    <a:pt x="28438" y="5093"/>
                    <a:pt x="30085" y="8027"/>
                    <a:pt x="30617" y="11252"/>
                  </a:cubicBezTo>
                  <a:lnTo>
                    <a:pt x="24730" y="12205"/>
                  </a:lnTo>
                  <a:cubicBezTo>
                    <a:pt x="24352" y="10105"/>
                    <a:pt x="23282" y="8193"/>
                    <a:pt x="21691" y="6776"/>
                  </a:cubicBezTo>
                  <a:cubicBezTo>
                    <a:pt x="20278" y="5524"/>
                    <a:pt x="18450" y="4845"/>
                    <a:pt x="16564" y="4871"/>
                  </a:cubicBezTo>
                  <a:cubicBezTo>
                    <a:pt x="13689" y="4785"/>
                    <a:pt x="10930" y="6011"/>
                    <a:pt x="9063" y="8204"/>
                  </a:cubicBezTo>
                  <a:cubicBezTo>
                    <a:pt x="6910" y="11249"/>
                    <a:pt x="5901" y="14961"/>
                    <a:pt x="6214" y="18682"/>
                  </a:cubicBezTo>
                  <a:cubicBezTo>
                    <a:pt x="5921" y="22386"/>
                    <a:pt x="6892" y="26081"/>
                    <a:pt x="8968" y="29159"/>
                  </a:cubicBezTo>
                  <a:cubicBezTo>
                    <a:pt x="10790" y="31240"/>
                    <a:pt x="13424" y="32422"/>
                    <a:pt x="16184" y="32398"/>
                  </a:cubicBezTo>
                  <a:cubicBezTo>
                    <a:pt x="18388" y="32488"/>
                    <a:pt x="20539" y="31701"/>
                    <a:pt x="22166" y="30207"/>
                  </a:cubicBezTo>
                  <a:cubicBezTo>
                    <a:pt x="23809" y="28360"/>
                    <a:pt x="24779" y="26010"/>
                    <a:pt x="24920" y="2354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任意形状 19"/>
            <p:cNvSpPr/>
            <p:nvPr/>
          </p:nvSpPr>
          <p:spPr>
            <a:xfrm>
              <a:off x="5721599" y="833917"/>
              <a:ext cx="29266" cy="49625"/>
            </a:xfrm>
            <a:custGeom>
              <a:avLst/>
              <a:gdLst>
                <a:gd name="connsiteX0" fmla="*/ 0 w 29266"/>
                <a:gd name="connsiteY0" fmla="*/ 49625 h 49625"/>
                <a:gd name="connsiteX1" fmla="*/ 0 w 29266"/>
                <a:gd name="connsiteY1" fmla="*/ 0 h 49625"/>
                <a:gd name="connsiteX2" fmla="*/ 6077 w 29266"/>
                <a:gd name="connsiteY2" fmla="*/ 0 h 49625"/>
                <a:gd name="connsiteX3" fmla="*/ 6077 w 29266"/>
                <a:gd name="connsiteY3" fmla="*/ 17812 h 49625"/>
                <a:gd name="connsiteX4" fmla="*/ 16807 w 29266"/>
                <a:gd name="connsiteY4" fmla="*/ 12859 h 49625"/>
                <a:gd name="connsiteX5" fmla="*/ 23738 w 29266"/>
                <a:gd name="connsiteY5" fmla="*/ 14383 h 49625"/>
                <a:gd name="connsiteX6" fmla="*/ 27916 w 29266"/>
                <a:gd name="connsiteY6" fmla="*/ 18764 h 49625"/>
                <a:gd name="connsiteX7" fmla="*/ 29246 w 29266"/>
                <a:gd name="connsiteY7" fmla="*/ 26860 h 49625"/>
                <a:gd name="connsiteX8" fmla="*/ 29246 w 29266"/>
                <a:gd name="connsiteY8" fmla="*/ 49625 h 49625"/>
                <a:gd name="connsiteX9" fmla="*/ 23074 w 29266"/>
                <a:gd name="connsiteY9" fmla="*/ 49625 h 49625"/>
                <a:gd name="connsiteX10" fmla="*/ 23074 w 29266"/>
                <a:gd name="connsiteY10" fmla="*/ 26860 h 49625"/>
                <a:gd name="connsiteX11" fmla="*/ 21080 w 29266"/>
                <a:gd name="connsiteY11" fmla="*/ 20193 h 49625"/>
                <a:gd name="connsiteX12" fmla="*/ 15477 w 29266"/>
                <a:gd name="connsiteY12" fmla="*/ 18097 h 49625"/>
                <a:gd name="connsiteX13" fmla="*/ 10445 w 29266"/>
                <a:gd name="connsiteY13" fmla="*/ 19526 h 49625"/>
                <a:gd name="connsiteX14" fmla="*/ 7027 w 29266"/>
                <a:gd name="connsiteY14" fmla="*/ 23336 h 49625"/>
                <a:gd name="connsiteX15" fmla="*/ 5982 w 29266"/>
                <a:gd name="connsiteY15" fmla="*/ 29908 h 49625"/>
                <a:gd name="connsiteX16" fmla="*/ 5982 w 29266"/>
                <a:gd name="connsiteY16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9266" h="49625">
                  <a:moveTo>
                    <a:pt x="0" y="49625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17812"/>
                  </a:lnTo>
                  <a:cubicBezTo>
                    <a:pt x="8713" y="14605"/>
                    <a:pt x="12664" y="12782"/>
                    <a:pt x="16807" y="12859"/>
                  </a:cubicBezTo>
                  <a:cubicBezTo>
                    <a:pt x="19207" y="12788"/>
                    <a:pt x="21588" y="13311"/>
                    <a:pt x="23738" y="14383"/>
                  </a:cubicBezTo>
                  <a:cubicBezTo>
                    <a:pt x="25570" y="15348"/>
                    <a:pt x="27037" y="16886"/>
                    <a:pt x="27916" y="18764"/>
                  </a:cubicBezTo>
                  <a:cubicBezTo>
                    <a:pt x="28918" y="21341"/>
                    <a:pt x="29371" y="24098"/>
                    <a:pt x="29246" y="26860"/>
                  </a:cubicBezTo>
                  <a:lnTo>
                    <a:pt x="29246" y="49625"/>
                  </a:lnTo>
                  <a:lnTo>
                    <a:pt x="23074" y="49625"/>
                  </a:lnTo>
                  <a:lnTo>
                    <a:pt x="23074" y="26860"/>
                  </a:lnTo>
                  <a:cubicBezTo>
                    <a:pt x="23271" y="24465"/>
                    <a:pt x="22559" y="22084"/>
                    <a:pt x="21080" y="20193"/>
                  </a:cubicBezTo>
                  <a:cubicBezTo>
                    <a:pt x="19595" y="18725"/>
                    <a:pt x="17557" y="17963"/>
                    <a:pt x="15477" y="18097"/>
                  </a:cubicBezTo>
                  <a:cubicBezTo>
                    <a:pt x="13700" y="18092"/>
                    <a:pt x="11956" y="18587"/>
                    <a:pt x="10445" y="19526"/>
                  </a:cubicBezTo>
                  <a:cubicBezTo>
                    <a:pt x="8910" y="20374"/>
                    <a:pt x="7706" y="21717"/>
                    <a:pt x="7027" y="23336"/>
                  </a:cubicBezTo>
                  <a:cubicBezTo>
                    <a:pt x="6254" y="25437"/>
                    <a:pt x="5899" y="27670"/>
                    <a:pt x="5982" y="29908"/>
                  </a:cubicBezTo>
                  <a:lnTo>
                    <a:pt x="5982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任意形状 20"/>
            <p:cNvSpPr/>
            <p:nvPr/>
          </p:nvSpPr>
          <p:spPr>
            <a:xfrm>
              <a:off x="5757732" y="846766"/>
              <a:ext cx="33975" cy="37553"/>
            </a:xfrm>
            <a:custGeom>
              <a:avLst/>
              <a:gdLst>
                <a:gd name="connsiteX0" fmla="*/ 44 w 33975"/>
                <a:gd name="connsiteY0" fmla="*/ 18774 h 37553"/>
                <a:gd name="connsiteX1" fmla="*/ 5931 w 33975"/>
                <a:gd name="connsiteY1" fmla="*/ 4010 h 37553"/>
                <a:gd name="connsiteX2" fmla="*/ 17230 w 33975"/>
                <a:gd name="connsiteY2" fmla="*/ 10 h 37553"/>
                <a:gd name="connsiteX3" fmla="*/ 29289 w 33975"/>
                <a:gd name="connsiteY3" fmla="*/ 4868 h 37553"/>
                <a:gd name="connsiteX4" fmla="*/ 33942 w 33975"/>
                <a:gd name="connsiteY4" fmla="*/ 18298 h 37553"/>
                <a:gd name="connsiteX5" fmla="*/ 31948 w 33975"/>
                <a:gd name="connsiteY5" fmla="*/ 29156 h 37553"/>
                <a:gd name="connsiteX6" fmla="*/ 25871 w 33975"/>
                <a:gd name="connsiteY6" fmla="*/ 35348 h 37553"/>
                <a:gd name="connsiteX7" fmla="*/ 17230 w 33975"/>
                <a:gd name="connsiteY7" fmla="*/ 37538 h 37553"/>
                <a:gd name="connsiteX8" fmla="*/ 5076 w 33975"/>
                <a:gd name="connsiteY8" fmla="*/ 32681 h 37553"/>
                <a:gd name="connsiteX9" fmla="*/ 44 w 33975"/>
                <a:gd name="connsiteY9" fmla="*/ 18774 h 37553"/>
                <a:gd name="connsiteX10" fmla="*/ 6311 w 33975"/>
                <a:gd name="connsiteY10" fmla="*/ 18774 h 37553"/>
                <a:gd name="connsiteX11" fmla="*/ 9254 w 33975"/>
                <a:gd name="connsiteY11" fmla="*/ 29061 h 37553"/>
                <a:gd name="connsiteX12" fmla="*/ 16850 w 33975"/>
                <a:gd name="connsiteY12" fmla="*/ 32490 h 37553"/>
                <a:gd name="connsiteX13" fmla="*/ 24352 w 33975"/>
                <a:gd name="connsiteY13" fmla="*/ 29061 h 37553"/>
                <a:gd name="connsiteX14" fmla="*/ 27390 w 33975"/>
                <a:gd name="connsiteY14" fmla="*/ 18584 h 37553"/>
                <a:gd name="connsiteX15" fmla="*/ 24352 w 33975"/>
                <a:gd name="connsiteY15" fmla="*/ 8487 h 37553"/>
                <a:gd name="connsiteX16" fmla="*/ 10146 w 33975"/>
                <a:gd name="connsiteY16" fmla="*/ 7593 h 37553"/>
                <a:gd name="connsiteX17" fmla="*/ 9254 w 33975"/>
                <a:gd name="connsiteY17" fmla="*/ 8487 h 37553"/>
                <a:gd name="connsiteX18" fmla="*/ 5931 w 33975"/>
                <a:gd name="connsiteY18" fmla="*/ 18774 h 3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975" h="37553">
                  <a:moveTo>
                    <a:pt x="44" y="18774"/>
                  </a:moveTo>
                  <a:cubicBezTo>
                    <a:pt x="-341" y="13210"/>
                    <a:pt x="1827" y="7774"/>
                    <a:pt x="5931" y="4010"/>
                  </a:cubicBezTo>
                  <a:cubicBezTo>
                    <a:pt x="9079" y="1329"/>
                    <a:pt x="13102" y="-95"/>
                    <a:pt x="17230" y="10"/>
                  </a:cubicBezTo>
                  <a:cubicBezTo>
                    <a:pt x="21753" y="-149"/>
                    <a:pt x="26132" y="1615"/>
                    <a:pt x="29289" y="4868"/>
                  </a:cubicBezTo>
                  <a:cubicBezTo>
                    <a:pt x="32563" y="8542"/>
                    <a:pt x="34239" y="13378"/>
                    <a:pt x="33942" y="18298"/>
                  </a:cubicBezTo>
                  <a:cubicBezTo>
                    <a:pt x="34107" y="22022"/>
                    <a:pt x="33426" y="25736"/>
                    <a:pt x="31948" y="29156"/>
                  </a:cubicBezTo>
                  <a:cubicBezTo>
                    <a:pt x="30592" y="31788"/>
                    <a:pt x="28474" y="33947"/>
                    <a:pt x="25871" y="35348"/>
                  </a:cubicBezTo>
                  <a:cubicBezTo>
                    <a:pt x="23220" y="36795"/>
                    <a:pt x="20248" y="37549"/>
                    <a:pt x="17230" y="37538"/>
                  </a:cubicBezTo>
                  <a:cubicBezTo>
                    <a:pt x="12673" y="37737"/>
                    <a:pt x="8249" y="35969"/>
                    <a:pt x="5076" y="32681"/>
                  </a:cubicBezTo>
                  <a:cubicBezTo>
                    <a:pt x="1600" y="28914"/>
                    <a:pt x="-215" y="23901"/>
                    <a:pt x="44" y="18774"/>
                  </a:cubicBezTo>
                  <a:close/>
                  <a:moveTo>
                    <a:pt x="6311" y="18774"/>
                  </a:moveTo>
                  <a:cubicBezTo>
                    <a:pt x="6020" y="22447"/>
                    <a:pt x="7066" y="26102"/>
                    <a:pt x="9254" y="29061"/>
                  </a:cubicBezTo>
                  <a:cubicBezTo>
                    <a:pt x="11125" y="31317"/>
                    <a:pt x="13927" y="32582"/>
                    <a:pt x="16850" y="32490"/>
                  </a:cubicBezTo>
                  <a:cubicBezTo>
                    <a:pt x="19741" y="32552"/>
                    <a:pt x="22502" y="31290"/>
                    <a:pt x="24352" y="29061"/>
                  </a:cubicBezTo>
                  <a:cubicBezTo>
                    <a:pt x="26587" y="26048"/>
                    <a:pt x="27666" y="22329"/>
                    <a:pt x="27390" y="18584"/>
                  </a:cubicBezTo>
                  <a:cubicBezTo>
                    <a:pt x="27642" y="14958"/>
                    <a:pt x="26561" y="11367"/>
                    <a:pt x="24352" y="8487"/>
                  </a:cubicBezTo>
                  <a:cubicBezTo>
                    <a:pt x="20675" y="4305"/>
                    <a:pt x="14314" y="3905"/>
                    <a:pt x="10146" y="7593"/>
                  </a:cubicBezTo>
                  <a:cubicBezTo>
                    <a:pt x="9831" y="7872"/>
                    <a:pt x="9532" y="8171"/>
                    <a:pt x="9254" y="8487"/>
                  </a:cubicBezTo>
                  <a:cubicBezTo>
                    <a:pt x="6930" y="11393"/>
                    <a:pt x="5748" y="15053"/>
                    <a:pt x="5931" y="1877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任意形状 21"/>
            <p:cNvSpPr/>
            <p:nvPr/>
          </p:nvSpPr>
          <p:spPr>
            <a:xfrm>
              <a:off x="5796071" y="846766"/>
              <a:ext cx="33612" cy="37551"/>
            </a:xfrm>
            <a:custGeom>
              <a:avLst/>
              <a:gdLst>
                <a:gd name="connsiteX0" fmla="*/ 66 w 33612"/>
                <a:gd name="connsiteY0" fmla="*/ 18774 h 37551"/>
                <a:gd name="connsiteX1" fmla="*/ 5574 w 33612"/>
                <a:gd name="connsiteY1" fmla="*/ 4010 h 37551"/>
                <a:gd name="connsiteX2" fmla="*/ 16778 w 33612"/>
                <a:gd name="connsiteY2" fmla="*/ 10 h 37551"/>
                <a:gd name="connsiteX3" fmla="*/ 28837 w 33612"/>
                <a:gd name="connsiteY3" fmla="*/ 4868 h 37551"/>
                <a:gd name="connsiteX4" fmla="*/ 33585 w 33612"/>
                <a:gd name="connsiteY4" fmla="*/ 18298 h 37551"/>
                <a:gd name="connsiteX5" fmla="*/ 31496 w 33612"/>
                <a:gd name="connsiteY5" fmla="*/ 29156 h 37551"/>
                <a:gd name="connsiteX6" fmla="*/ 25419 w 33612"/>
                <a:gd name="connsiteY6" fmla="*/ 35348 h 37551"/>
                <a:gd name="connsiteX7" fmla="*/ 16778 w 33612"/>
                <a:gd name="connsiteY7" fmla="*/ 37538 h 37551"/>
                <a:gd name="connsiteX8" fmla="*/ 4624 w 33612"/>
                <a:gd name="connsiteY8" fmla="*/ 32681 h 37551"/>
                <a:gd name="connsiteX9" fmla="*/ 66 w 33612"/>
                <a:gd name="connsiteY9" fmla="*/ 18774 h 37551"/>
                <a:gd name="connsiteX10" fmla="*/ 6333 w 33612"/>
                <a:gd name="connsiteY10" fmla="*/ 18774 h 37551"/>
                <a:gd name="connsiteX11" fmla="*/ 9372 w 33612"/>
                <a:gd name="connsiteY11" fmla="*/ 29061 h 37551"/>
                <a:gd name="connsiteX12" fmla="*/ 22695 w 33612"/>
                <a:gd name="connsiteY12" fmla="*/ 30746 h 37551"/>
                <a:gd name="connsiteX13" fmla="*/ 24374 w 33612"/>
                <a:gd name="connsiteY13" fmla="*/ 29061 h 37551"/>
                <a:gd name="connsiteX14" fmla="*/ 27413 w 33612"/>
                <a:gd name="connsiteY14" fmla="*/ 18584 h 37551"/>
                <a:gd name="connsiteX15" fmla="*/ 24564 w 33612"/>
                <a:gd name="connsiteY15" fmla="*/ 8487 h 37551"/>
                <a:gd name="connsiteX16" fmla="*/ 11241 w 33612"/>
                <a:gd name="connsiteY16" fmla="*/ 6802 h 37551"/>
                <a:gd name="connsiteX17" fmla="*/ 9562 w 33612"/>
                <a:gd name="connsiteY17" fmla="*/ 8487 h 37551"/>
                <a:gd name="connsiteX18" fmla="*/ 6333 w 33612"/>
                <a:gd name="connsiteY18" fmla="*/ 18774 h 37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612" h="37551">
                  <a:moveTo>
                    <a:pt x="66" y="18774"/>
                  </a:moveTo>
                  <a:cubicBezTo>
                    <a:pt x="-401" y="13273"/>
                    <a:pt x="1621" y="7853"/>
                    <a:pt x="5574" y="4010"/>
                  </a:cubicBezTo>
                  <a:cubicBezTo>
                    <a:pt x="8684" y="1328"/>
                    <a:pt x="12678" y="-98"/>
                    <a:pt x="16778" y="10"/>
                  </a:cubicBezTo>
                  <a:cubicBezTo>
                    <a:pt x="21301" y="-149"/>
                    <a:pt x="25680" y="1615"/>
                    <a:pt x="28837" y="4868"/>
                  </a:cubicBezTo>
                  <a:cubicBezTo>
                    <a:pt x="32146" y="8528"/>
                    <a:pt x="33855" y="13365"/>
                    <a:pt x="33585" y="18298"/>
                  </a:cubicBezTo>
                  <a:cubicBezTo>
                    <a:pt x="33723" y="22030"/>
                    <a:pt x="33008" y="25745"/>
                    <a:pt x="31496" y="29156"/>
                  </a:cubicBezTo>
                  <a:cubicBezTo>
                    <a:pt x="30140" y="31788"/>
                    <a:pt x="28021" y="33947"/>
                    <a:pt x="25419" y="35348"/>
                  </a:cubicBezTo>
                  <a:cubicBezTo>
                    <a:pt x="22772" y="36807"/>
                    <a:pt x="19798" y="37561"/>
                    <a:pt x="16778" y="37538"/>
                  </a:cubicBezTo>
                  <a:cubicBezTo>
                    <a:pt x="12222" y="37724"/>
                    <a:pt x="7803" y="35958"/>
                    <a:pt x="4624" y="32681"/>
                  </a:cubicBezTo>
                  <a:cubicBezTo>
                    <a:pt x="1319" y="28839"/>
                    <a:pt x="-321" y="23834"/>
                    <a:pt x="66" y="18774"/>
                  </a:cubicBezTo>
                  <a:close/>
                  <a:moveTo>
                    <a:pt x="6333" y="18774"/>
                  </a:moveTo>
                  <a:cubicBezTo>
                    <a:pt x="6069" y="22459"/>
                    <a:pt x="7150" y="26115"/>
                    <a:pt x="9372" y="29061"/>
                  </a:cubicBezTo>
                  <a:cubicBezTo>
                    <a:pt x="12587" y="33217"/>
                    <a:pt x="18552" y="33971"/>
                    <a:pt x="22695" y="30746"/>
                  </a:cubicBezTo>
                  <a:cubicBezTo>
                    <a:pt x="23322" y="30258"/>
                    <a:pt x="23887" y="29691"/>
                    <a:pt x="24374" y="29061"/>
                  </a:cubicBezTo>
                  <a:cubicBezTo>
                    <a:pt x="26649" y="26068"/>
                    <a:pt x="27733" y="22334"/>
                    <a:pt x="27413" y="18584"/>
                  </a:cubicBezTo>
                  <a:cubicBezTo>
                    <a:pt x="27719" y="14982"/>
                    <a:pt x="26706" y="11393"/>
                    <a:pt x="24564" y="8487"/>
                  </a:cubicBezTo>
                  <a:cubicBezTo>
                    <a:pt x="21349" y="4331"/>
                    <a:pt x="15384" y="3577"/>
                    <a:pt x="11241" y="6802"/>
                  </a:cubicBezTo>
                  <a:cubicBezTo>
                    <a:pt x="10614" y="7291"/>
                    <a:pt x="10049" y="7858"/>
                    <a:pt x="9562" y="8487"/>
                  </a:cubicBezTo>
                  <a:cubicBezTo>
                    <a:pt x="7271" y="11407"/>
                    <a:pt x="6123" y="15065"/>
                    <a:pt x="6333" y="1877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任意形状 22"/>
            <p:cNvSpPr/>
            <p:nvPr/>
          </p:nvSpPr>
          <p:spPr>
            <a:xfrm>
              <a:off x="5836682" y="833917"/>
              <a:ext cx="6077" cy="49625"/>
            </a:xfrm>
            <a:custGeom>
              <a:avLst/>
              <a:gdLst>
                <a:gd name="connsiteX0" fmla="*/ 0 w 6077"/>
                <a:gd name="connsiteY0" fmla="*/ 49625 h 49625"/>
                <a:gd name="connsiteX1" fmla="*/ 0 w 6077"/>
                <a:gd name="connsiteY1" fmla="*/ 0 h 49625"/>
                <a:gd name="connsiteX2" fmla="*/ 6077 w 6077"/>
                <a:gd name="connsiteY2" fmla="*/ 0 h 49625"/>
                <a:gd name="connsiteX3" fmla="*/ 6077 w 6077"/>
                <a:gd name="connsiteY3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77" h="49625">
                  <a:moveTo>
                    <a:pt x="0" y="49625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任意形状 23"/>
            <p:cNvSpPr/>
            <p:nvPr/>
          </p:nvSpPr>
          <p:spPr>
            <a:xfrm>
              <a:off x="5869002" y="846766"/>
              <a:ext cx="33700" cy="37551"/>
            </a:xfrm>
            <a:custGeom>
              <a:avLst/>
              <a:gdLst>
                <a:gd name="connsiteX0" fmla="*/ 59 w 33700"/>
                <a:gd name="connsiteY0" fmla="*/ 18774 h 37551"/>
                <a:gd name="connsiteX1" fmla="*/ 5662 w 33700"/>
                <a:gd name="connsiteY1" fmla="*/ 4010 h 37551"/>
                <a:gd name="connsiteX2" fmla="*/ 16866 w 33700"/>
                <a:gd name="connsiteY2" fmla="*/ 10 h 37551"/>
                <a:gd name="connsiteX3" fmla="*/ 28925 w 33700"/>
                <a:gd name="connsiteY3" fmla="*/ 4868 h 37551"/>
                <a:gd name="connsiteX4" fmla="*/ 33673 w 33700"/>
                <a:gd name="connsiteY4" fmla="*/ 18298 h 37551"/>
                <a:gd name="connsiteX5" fmla="*/ 31584 w 33700"/>
                <a:gd name="connsiteY5" fmla="*/ 29156 h 37551"/>
                <a:gd name="connsiteX6" fmla="*/ 25507 w 33700"/>
                <a:gd name="connsiteY6" fmla="*/ 35348 h 37551"/>
                <a:gd name="connsiteX7" fmla="*/ 16866 w 33700"/>
                <a:gd name="connsiteY7" fmla="*/ 37538 h 37551"/>
                <a:gd name="connsiteX8" fmla="*/ 4712 w 33700"/>
                <a:gd name="connsiteY8" fmla="*/ 32681 h 37551"/>
                <a:gd name="connsiteX9" fmla="*/ 59 w 33700"/>
                <a:gd name="connsiteY9" fmla="*/ 18774 h 37551"/>
                <a:gd name="connsiteX10" fmla="*/ 6326 w 33700"/>
                <a:gd name="connsiteY10" fmla="*/ 18774 h 37551"/>
                <a:gd name="connsiteX11" fmla="*/ 9365 w 33700"/>
                <a:gd name="connsiteY11" fmla="*/ 29061 h 37551"/>
                <a:gd name="connsiteX12" fmla="*/ 22688 w 33700"/>
                <a:gd name="connsiteY12" fmla="*/ 30746 h 37551"/>
                <a:gd name="connsiteX13" fmla="*/ 24367 w 33700"/>
                <a:gd name="connsiteY13" fmla="*/ 29061 h 37551"/>
                <a:gd name="connsiteX14" fmla="*/ 27406 w 33700"/>
                <a:gd name="connsiteY14" fmla="*/ 18584 h 37551"/>
                <a:gd name="connsiteX15" fmla="*/ 24367 w 33700"/>
                <a:gd name="connsiteY15" fmla="*/ 8487 h 37551"/>
                <a:gd name="connsiteX16" fmla="*/ 11044 w 33700"/>
                <a:gd name="connsiteY16" fmla="*/ 6802 h 37551"/>
                <a:gd name="connsiteX17" fmla="*/ 9365 w 33700"/>
                <a:gd name="connsiteY17" fmla="*/ 8487 h 37551"/>
                <a:gd name="connsiteX18" fmla="*/ 6326 w 33700"/>
                <a:gd name="connsiteY18" fmla="*/ 18774 h 37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700" h="37551">
                  <a:moveTo>
                    <a:pt x="59" y="18774"/>
                  </a:moveTo>
                  <a:cubicBezTo>
                    <a:pt x="-384" y="13258"/>
                    <a:pt x="1675" y="7835"/>
                    <a:pt x="5662" y="4010"/>
                  </a:cubicBezTo>
                  <a:cubicBezTo>
                    <a:pt x="8772" y="1328"/>
                    <a:pt x="12766" y="-98"/>
                    <a:pt x="16866" y="10"/>
                  </a:cubicBezTo>
                  <a:cubicBezTo>
                    <a:pt x="21389" y="-149"/>
                    <a:pt x="25768" y="1615"/>
                    <a:pt x="28925" y="4868"/>
                  </a:cubicBezTo>
                  <a:cubicBezTo>
                    <a:pt x="32234" y="8528"/>
                    <a:pt x="33943" y="13365"/>
                    <a:pt x="33673" y="18298"/>
                  </a:cubicBezTo>
                  <a:cubicBezTo>
                    <a:pt x="33811" y="22030"/>
                    <a:pt x="33096" y="25745"/>
                    <a:pt x="31584" y="29156"/>
                  </a:cubicBezTo>
                  <a:cubicBezTo>
                    <a:pt x="30228" y="31788"/>
                    <a:pt x="28110" y="33947"/>
                    <a:pt x="25507" y="35348"/>
                  </a:cubicBezTo>
                  <a:cubicBezTo>
                    <a:pt x="22860" y="36807"/>
                    <a:pt x="19886" y="37561"/>
                    <a:pt x="16866" y="37538"/>
                  </a:cubicBezTo>
                  <a:cubicBezTo>
                    <a:pt x="12310" y="37724"/>
                    <a:pt x="7891" y="35958"/>
                    <a:pt x="4712" y="32681"/>
                  </a:cubicBezTo>
                  <a:cubicBezTo>
                    <a:pt x="1373" y="28854"/>
                    <a:pt x="-302" y="23847"/>
                    <a:pt x="59" y="18774"/>
                  </a:cubicBezTo>
                  <a:close/>
                  <a:moveTo>
                    <a:pt x="6326" y="18774"/>
                  </a:moveTo>
                  <a:cubicBezTo>
                    <a:pt x="6062" y="22459"/>
                    <a:pt x="7143" y="26115"/>
                    <a:pt x="9365" y="29061"/>
                  </a:cubicBezTo>
                  <a:cubicBezTo>
                    <a:pt x="12580" y="33217"/>
                    <a:pt x="18545" y="33971"/>
                    <a:pt x="22688" y="30746"/>
                  </a:cubicBezTo>
                  <a:cubicBezTo>
                    <a:pt x="23315" y="30258"/>
                    <a:pt x="23880" y="29691"/>
                    <a:pt x="24367" y="29061"/>
                  </a:cubicBezTo>
                  <a:cubicBezTo>
                    <a:pt x="26642" y="26068"/>
                    <a:pt x="27726" y="22334"/>
                    <a:pt x="27406" y="18584"/>
                  </a:cubicBezTo>
                  <a:cubicBezTo>
                    <a:pt x="27658" y="14958"/>
                    <a:pt x="26577" y="11367"/>
                    <a:pt x="24367" y="8487"/>
                  </a:cubicBezTo>
                  <a:cubicBezTo>
                    <a:pt x="21152" y="4331"/>
                    <a:pt x="15187" y="3577"/>
                    <a:pt x="11044" y="6802"/>
                  </a:cubicBezTo>
                  <a:cubicBezTo>
                    <a:pt x="10417" y="7291"/>
                    <a:pt x="9852" y="7858"/>
                    <a:pt x="9365" y="8487"/>
                  </a:cubicBezTo>
                  <a:cubicBezTo>
                    <a:pt x="7142" y="11433"/>
                    <a:pt x="6062" y="15089"/>
                    <a:pt x="6326" y="1877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任意形状 24"/>
            <p:cNvSpPr/>
            <p:nvPr/>
          </p:nvSpPr>
          <p:spPr>
            <a:xfrm>
              <a:off x="5906093" y="833039"/>
              <a:ext cx="20984" cy="50788"/>
            </a:xfrm>
            <a:custGeom>
              <a:avLst/>
              <a:gdLst>
                <a:gd name="connsiteX0" fmla="*/ 5127 w 20984"/>
                <a:gd name="connsiteY0" fmla="*/ 50503 h 50788"/>
                <a:gd name="connsiteX1" fmla="*/ 5127 w 20984"/>
                <a:gd name="connsiteY1" fmla="*/ 19261 h 50788"/>
                <a:gd name="connsiteX2" fmla="*/ 0 w 20984"/>
                <a:gd name="connsiteY2" fmla="*/ 19261 h 50788"/>
                <a:gd name="connsiteX3" fmla="*/ 0 w 20984"/>
                <a:gd name="connsiteY3" fmla="*/ 14499 h 50788"/>
                <a:gd name="connsiteX4" fmla="*/ 5412 w 20984"/>
                <a:gd name="connsiteY4" fmla="*/ 14499 h 50788"/>
                <a:gd name="connsiteX5" fmla="*/ 5412 w 20984"/>
                <a:gd name="connsiteY5" fmla="*/ 10689 h 50788"/>
                <a:gd name="connsiteX6" fmla="*/ 6077 w 20984"/>
                <a:gd name="connsiteY6" fmla="*/ 5355 h 50788"/>
                <a:gd name="connsiteX7" fmla="*/ 9116 w 20984"/>
                <a:gd name="connsiteY7" fmla="*/ 1545 h 50788"/>
                <a:gd name="connsiteX8" fmla="*/ 15287 w 20984"/>
                <a:gd name="connsiteY8" fmla="*/ 21 h 50788"/>
                <a:gd name="connsiteX9" fmla="*/ 20985 w 20984"/>
                <a:gd name="connsiteY9" fmla="*/ 687 h 50788"/>
                <a:gd name="connsiteX10" fmla="*/ 20035 w 20984"/>
                <a:gd name="connsiteY10" fmla="*/ 5926 h 50788"/>
                <a:gd name="connsiteX11" fmla="*/ 16522 w 20984"/>
                <a:gd name="connsiteY11" fmla="*/ 5926 h 50788"/>
                <a:gd name="connsiteX12" fmla="*/ 12629 w 20984"/>
                <a:gd name="connsiteY12" fmla="*/ 7069 h 50788"/>
                <a:gd name="connsiteX13" fmla="*/ 11394 w 20984"/>
                <a:gd name="connsiteY13" fmla="*/ 11546 h 50788"/>
                <a:gd name="connsiteX14" fmla="*/ 11394 w 20984"/>
                <a:gd name="connsiteY14" fmla="*/ 14784 h 50788"/>
                <a:gd name="connsiteX15" fmla="*/ 18421 w 20984"/>
                <a:gd name="connsiteY15" fmla="*/ 14784 h 50788"/>
                <a:gd name="connsiteX16" fmla="*/ 18421 w 20984"/>
                <a:gd name="connsiteY16" fmla="*/ 19547 h 50788"/>
                <a:gd name="connsiteX17" fmla="*/ 11394 w 20984"/>
                <a:gd name="connsiteY17" fmla="*/ 19547 h 50788"/>
                <a:gd name="connsiteX18" fmla="*/ 11394 w 20984"/>
                <a:gd name="connsiteY18" fmla="*/ 50789 h 50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984" h="50788">
                  <a:moveTo>
                    <a:pt x="5127" y="50503"/>
                  </a:moveTo>
                  <a:lnTo>
                    <a:pt x="5127" y="19261"/>
                  </a:lnTo>
                  <a:lnTo>
                    <a:pt x="0" y="19261"/>
                  </a:lnTo>
                  <a:lnTo>
                    <a:pt x="0" y="14499"/>
                  </a:lnTo>
                  <a:lnTo>
                    <a:pt x="5412" y="14499"/>
                  </a:lnTo>
                  <a:lnTo>
                    <a:pt x="5412" y="10689"/>
                  </a:lnTo>
                  <a:cubicBezTo>
                    <a:pt x="5313" y="8885"/>
                    <a:pt x="5538" y="7079"/>
                    <a:pt x="6077" y="5355"/>
                  </a:cubicBezTo>
                  <a:cubicBezTo>
                    <a:pt x="6640" y="3781"/>
                    <a:pt x="7709" y="2441"/>
                    <a:pt x="9116" y="1545"/>
                  </a:cubicBezTo>
                  <a:cubicBezTo>
                    <a:pt x="10970" y="417"/>
                    <a:pt x="13124" y="-115"/>
                    <a:pt x="15287" y="21"/>
                  </a:cubicBezTo>
                  <a:cubicBezTo>
                    <a:pt x="17206" y="28"/>
                    <a:pt x="19117" y="252"/>
                    <a:pt x="20985" y="687"/>
                  </a:cubicBezTo>
                  <a:lnTo>
                    <a:pt x="20035" y="5926"/>
                  </a:lnTo>
                  <a:lnTo>
                    <a:pt x="16522" y="5926"/>
                  </a:lnTo>
                  <a:cubicBezTo>
                    <a:pt x="15124" y="5777"/>
                    <a:pt x="13725" y="6187"/>
                    <a:pt x="12629" y="7069"/>
                  </a:cubicBezTo>
                  <a:cubicBezTo>
                    <a:pt x="11635" y="8335"/>
                    <a:pt x="11190" y="9948"/>
                    <a:pt x="11394" y="11546"/>
                  </a:cubicBezTo>
                  <a:lnTo>
                    <a:pt x="11394" y="14784"/>
                  </a:lnTo>
                  <a:lnTo>
                    <a:pt x="18421" y="14784"/>
                  </a:lnTo>
                  <a:lnTo>
                    <a:pt x="18421" y="19547"/>
                  </a:lnTo>
                  <a:lnTo>
                    <a:pt x="11394" y="19547"/>
                  </a:lnTo>
                  <a:lnTo>
                    <a:pt x="11394" y="50789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任意形状 25"/>
            <p:cNvSpPr/>
            <p:nvPr/>
          </p:nvSpPr>
          <p:spPr>
            <a:xfrm>
              <a:off x="5949202" y="833917"/>
              <a:ext cx="33423" cy="49625"/>
            </a:xfrm>
            <a:custGeom>
              <a:avLst/>
              <a:gdLst>
                <a:gd name="connsiteX0" fmla="*/ 0 w 33423"/>
                <a:gd name="connsiteY0" fmla="*/ 49625 h 49625"/>
                <a:gd name="connsiteX1" fmla="*/ 0 w 33423"/>
                <a:gd name="connsiteY1" fmla="*/ 0 h 49625"/>
                <a:gd name="connsiteX2" fmla="*/ 33424 w 33423"/>
                <a:gd name="connsiteY2" fmla="*/ 0 h 49625"/>
                <a:gd name="connsiteX3" fmla="*/ 33424 w 33423"/>
                <a:gd name="connsiteY3" fmla="*/ 5810 h 49625"/>
                <a:gd name="connsiteX4" fmla="*/ 6552 w 33423"/>
                <a:gd name="connsiteY4" fmla="*/ 5810 h 49625"/>
                <a:gd name="connsiteX5" fmla="*/ 6552 w 33423"/>
                <a:gd name="connsiteY5" fmla="*/ 21241 h 49625"/>
                <a:gd name="connsiteX6" fmla="*/ 29815 w 33423"/>
                <a:gd name="connsiteY6" fmla="*/ 21241 h 49625"/>
                <a:gd name="connsiteX7" fmla="*/ 29815 w 33423"/>
                <a:gd name="connsiteY7" fmla="*/ 27051 h 49625"/>
                <a:gd name="connsiteX8" fmla="*/ 6552 w 33423"/>
                <a:gd name="connsiteY8" fmla="*/ 27051 h 49625"/>
                <a:gd name="connsiteX9" fmla="*/ 6552 w 33423"/>
                <a:gd name="connsiteY9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23" h="49625">
                  <a:moveTo>
                    <a:pt x="0" y="49625"/>
                  </a:moveTo>
                  <a:lnTo>
                    <a:pt x="0" y="0"/>
                  </a:lnTo>
                  <a:lnTo>
                    <a:pt x="33424" y="0"/>
                  </a:lnTo>
                  <a:lnTo>
                    <a:pt x="33424" y="5810"/>
                  </a:lnTo>
                  <a:lnTo>
                    <a:pt x="6552" y="5810"/>
                  </a:lnTo>
                  <a:lnTo>
                    <a:pt x="6552" y="21241"/>
                  </a:lnTo>
                  <a:lnTo>
                    <a:pt x="29815" y="21241"/>
                  </a:lnTo>
                  <a:lnTo>
                    <a:pt x="29815" y="27051"/>
                  </a:lnTo>
                  <a:lnTo>
                    <a:pt x="6552" y="27051"/>
                  </a:lnTo>
                  <a:lnTo>
                    <a:pt x="6552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任意形状 26"/>
            <p:cNvSpPr/>
            <p:nvPr/>
          </p:nvSpPr>
          <p:spPr>
            <a:xfrm>
              <a:off x="5987993" y="846766"/>
              <a:ext cx="33652" cy="37553"/>
            </a:xfrm>
            <a:custGeom>
              <a:avLst/>
              <a:gdLst>
                <a:gd name="connsiteX0" fmla="*/ 45 w 33652"/>
                <a:gd name="connsiteY0" fmla="*/ 18774 h 37553"/>
                <a:gd name="connsiteX1" fmla="*/ 5552 w 33652"/>
                <a:gd name="connsiteY1" fmla="*/ 4010 h 37553"/>
                <a:gd name="connsiteX2" fmla="*/ 16851 w 33652"/>
                <a:gd name="connsiteY2" fmla="*/ 10 h 37553"/>
                <a:gd name="connsiteX3" fmla="*/ 28910 w 33652"/>
                <a:gd name="connsiteY3" fmla="*/ 4868 h 37553"/>
                <a:gd name="connsiteX4" fmla="*/ 33563 w 33652"/>
                <a:gd name="connsiteY4" fmla="*/ 18298 h 37553"/>
                <a:gd name="connsiteX5" fmla="*/ 32044 w 33652"/>
                <a:gd name="connsiteY5" fmla="*/ 29156 h 37553"/>
                <a:gd name="connsiteX6" fmla="*/ 25967 w 33652"/>
                <a:gd name="connsiteY6" fmla="*/ 35348 h 37553"/>
                <a:gd name="connsiteX7" fmla="*/ 17326 w 33652"/>
                <a:gd name="connsiteY7" fmla="*/ 37538 h 37553"/>
                <a:gd name="connsiteX8" fmla="*/ 5172 w 33652"/>
                <a:gd name="connsiteY8" fmla="*/ 32681 h 37553"/>
                <a:gd name="connsiteX9" fmla="*/ 45 w 33652"/>
                <a:gd name="connsiteY9" fmla="*/ 18774 h 37553"/>
                <a:gd name="connsiteX10" fmla="*/ 6311 w 33652"/>
                <a:gd name="connsiteY10" fmla="*/ 18774 h 37553"/>
                <a:gd name="connsiteX11" fmla="*/ 9255 w 33652"/>
                <a:gd name="connsiteY11" fmla="*/ 29061 h 37553"/>
                <a:gd name="connsiteX12" fmla="*/ 16851 w 33652"/>
                <a:gd name="connsiteY12" fmla="*/ 32490 h 37553"/>
                <a:gd name="connsiteX13" fmla="*/ 24353 w 33652"/>
                <a:gd name="connsiteY13" fmla="*/ 29061 h 37553"/>
                <a:gd name="connsiteX14" fmla="*/ 27391 w 33652"/>
                <a:gd name="connsiteY14" fmla="*/ 18584 h 37553"/>
                <a:gd name="connsiteX15" fmla="*/ 24353 w 33652"/>
                <a:gd name="connsiteY15" fmla="*/ 8487 h 37553"/>
                <a:gd name="connsiteX16" fmla="*/ 10147 w 33652"/>
                <a:gd name="connsiteY16" fmla="*/ 7593 h 37553"/>
                <a:gd name="connsiteX17" fmla="*/ 9255 w 33652"/>
                <a:gd name="connsiteY17" fmla="*/ 8487 h 37553"/>
                <a:gd name="connsiteX18" fmla="*/ 6311 w 33652"/>
                <a:gd name="connsiteY18" fmla="*/ 18774 h 3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652" h="37553">
                  <a:moveTo>
                    <a:pt x="45" y="18774"/>
                  </a:moveTo>
                  <a:cubicBezTo>
                    <a:pt x="-331" y="13286"/>
                    <a:pt x="1677" y="7903"/>
                    <a:pt x="5552" y="4010"/>
                  </a:cubicBezTo>
                  <a:cubicBezTo>
                    <a:pt x="8701" y="1329"/>
                    <a:pt x="12723" y="-95"/>
                    <a:pt x="16851" y="10"/>
                  </a:cubicBezTo>
                  <a:cubicBezTo>
                    <a:pt x="21374" y="-149"/>
                    <a:pt x="25753" y="1615"/>
                    <a:pt x="28910" y="4868"/>
                  </a:cubicBezTo>
                  <a:cubicBezTo>
                    <a:pt x="32184" y="8542"/>
                    <a:pt x="33860" y="13378"/>
                    <a:pt x="33563" y="18298"/>
                  </a:cubicBezTo>
                  <a:cubicBezTo>
                    <a:pt x="33878" y="21986"/>
                    <a:pt x="33359" y="25698"/>
                    <a:pt x="32044" y="29156"/>
                  </a:cubicBezTo>
                  <a:cubicBezTo>
                    <a:pt x="30688" y="31788"/>
                    <a:pt x="28569" y="33947"/>
                    <a:pt x="25967" y="35348"/>
                  </a:cubicBezTo>
                  <a:cubicBezTo>
                    <a:pt x="23316" y="36795"/>
                    <a:pt x="20344" y="37549"/>
                    <a:pt x="17326" y="37538"/>
                  </a:cubicBezTo>
                  <a:cubicBezTo>
                    <a:pt x="12768" y="37737"/>
                    <a:pt x="8344" y="35969"/>
                    <a:pt x="5172" y="32681"/>
                  </a:cubicBezTo>
                  <a:cubicBezTo>
                    <a:pt x="1661" y="28930"/>
                    <a:pt x="-189" y="23914"/>
                    <a:pt x="45" y="18774"/>
                  </a:cubicBezTo>
                  <a:close/>
                  <a:moveTo>
                    <a:pt x="6311" y="18774"/>
                  </a:moveTo>
                  <a:cubicBezTo>
                    <a:pt x="6021" y="22447"/>
                    <a:pt x="7066" y="26102"/>
                    <a:pt x="9255" y="29061"/>
                  </a:cubicBezTo>
                  <a:cubicBezTo>
                    <a:pt x="11126" y="31317"/>
                    <a:pt x="13928" y="32582"/>
                    <a:pt x="16851" y="32490"/>
                  </a:cubicBezTo>
                  <a:cubicBezTo>
                    <a:pt x="19742" y="32552"/>
                    <a:pt x="22503" y="31290"/>
                    <a:pt x="24353" y="29061"/>
                  </a:cubicBezTo>
                  <a:cubicBezTo>
                    <a:pt x="26588" y="26048"/>
                    <a:pt x="27666" y="22329"/>
                    <a:pt x="27391" y="18584"/>
                  </a:cubicBezTo>
                  <a:cubicBezTo>
                    <a:pt x="27643" y="14958"/>
                    <a:pt x="26562" y="11367"/>
                    <a:pt x="24353" y="8487"/>
                  </a:cubicBezTo>
                  <a:cubicBezTo>
                    <a:pt x="20676" y="4305"/>
                    <a:pt x="14315" y="3905"/>
                    <a:pt x="10147" y="7593"/>
                  </a:cubicBezTo>
                  <a:cubicBezTo>
                    <a:pt x="9831" y="7872"/>
                    <a:pt x="9533" y="8171"/>
                    <a:pt x="9255" y="8487"/>
                  </a:cubicBezTo>
                  <a:cubicBezTo>
                    <a:pt x="7066" y="11447"/>
                    <a:pt x="6021" y="15101"/>
                    <a:pt x="6311" y="1877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任意形状 27"/>
            <p:cNvSpPr/>
            <p:nvPr/>
          </p:nvSpPr>
          <p:spPr>
            <a:xfrm>
              <a:off x="6028678" y="846762"/>
              <a:ext cx="19845" cy="36780"/>
            </a:xfrm>
            <a:custGeom>
              <a:avLst/>
              <a:gdLst>
                <a:gd name="connsiteX0" fmla="*/ 0 w 19845"/>
                <a:gd name="connsiteY0" fmla="*/ 36781 h 36780"/>
                <a:gd name="connsiteX1" fmla="*/ 0 w 19845"/>
                <a:gd name="connsiteY1" fmla="*/ 776 h 36780"/>
                <a:gd name="connsiteX2" fmla="*/ 5412 w 19845"/>
                <a:gd name="connsiteY2" fmla="*/ 776 h 36780"/>
                <a:gd name="connsiteX3" fmla="*/ 5412 w 19845"/>
                <a:gd name="connsiteY3" fmla="*/ 6301 h 36780"/>
                <a:gd name="connsiteX4" fmla="*/ 9305 w 19845"/>
                <a:gd name="connsiteY4" fmla="*/ 1252 h 36780"/>
                <a:gd name="connsiteX5" fmla="*/ 13198 w 19845"/>
                <a:gd name="connsiteY5" fmla="*/ 14 h 36780"/>
                <a:gd name="connsiteX6" fmla="*/ 19845 w 19845"/>
                <a:gd name="connsiteY6" fmla="*/ 1729 h 36780"/>
                <a:gd name="connsiteX7" fmla="*/ 17756 w 19845"/>
                <a:gd name="connsiteY7" fmla="*/ 7348 h 36780"/>
                <a:gd name="connsiteX8" fmla="*/ 13388 w 19845"/>
                <a:gd name="connsiteY8" fmla="*/ 6015 h 36780"/>
                <a:gd name="connsiteX9" fmla="*/ 9780 w 19845"/>
                <a:gd name="connsiteY9" fmla="*/ 7253 h 36780"/>
                <a:gd name="connsiteX10" fmla="*/ 7501 w 19845"/>
                <a:gd name="connsiteY10" fmla="*/ 10587 h 36780"/>
                <a:gd name="connsiteX11" fmla="*/ 6457 w 19845"/>
                <a:gd name="connsiteY11" fmla="*/ 17635 h 36780"/>
                <a:gd name="connsiteX12" fmla="*/ 6457 w 19845"/>
                <a:gd name="connsiteY12" fmla="*/ 36685 h 3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45" h="36780">
                  <a:moveTo>
                    <a:pt x="0" y="36781"/>
                  </a:moveTo>
                  <a:lnTo>
                    <a:pt x="0" y="776"/>
                  </a:lnTo>
                  <a:lnTo>
                    <a:pt x="5412" y="776"/>
                  </a:lnTo>
                  <a:lnTo>
                    <a:pt x="5412" y="6301"/>
                  </a:lnTo>
                  <a:cubicBezTo>
                    <a:pt x="6305" y="4337"/>
                    <a:pt x="7634" y="2610"/>
                    <a:pt x="9305" y="1252"/>
                  </a:cubicBezTo>
                  <a:cubicBezTo>
                    <a:pt x="10435" y="422"/>
                    <a:pt x="11803" y="-14"/>
                    <a:pt x="13198" y="14"/>
                  </a:cubicBezTo>
                  <a:cubicBezTo>
                    <a:pt x="15534" y="-101"/>
                    <a:pt x="17851" y="497"/>
                    <a:pt x="19845" y="1729"/>
                  </a:cubicBezTo>
                  <a:lnTo>
                    <a:pt x="17756" y="7348"/>
                  </a:lnTo>
                  <a:cubicBezTo>
                    <a:pt x="16446" y="6519"/>
                    <a:pt x="14936" y="6059"/>
                    <a:pt x="13388" y="6015"/>
                  </a:cubicBezTo>
                  <a:cubicBezTo>
                    <a:pt x="12078" y="5983"/>
                    <a:pt x="10796" y="6422"/>
                    <a:pt x="9780" y="7253"/>
                  </a:cubicBezTo>
                  <a:cubicBezTo>
                    <a:pt x="8688" y="8097"/>
                    <a:pt x="7891" y="9263"/>
                    <a:pt x="7501" y="10587"/>
                  </a:cubicBezTo>
                  <a:cubicBezTo>
                    <a:pt x="6799" y="12869"/>
                    <a:pt x="6447" y="15246"/>
                    <a:pt x="6457" y="17635"/>
                  </a:cubicBezTo>
                  <a:lnTo>
                    <a:pt x="6457" y="3668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任意形状 28"/>
            <p:cNvSpPr/>
            <p:nvPr/>
          </p:nvSpPr>
          <p:spPr>
            <a:xfrm>
              <a:off x="6049621" y="846765"/>
              <a:ext cx="33121" cy="37560"/>
            </a:xfrm>
            <a:custGeom>
              <a:avLst/>
              <a:gdLst>
                <a:gd name="connsiteX0" fmla="*/ 26628 w 33121"/>
                <a:gd name="connsiteY0" fmla="*/ 25157 h 37560"/>
                <a:gd name="connsiteX1" fmla="*/ 32895 w 33121"/>
                <a:gd name="connsiteY1" fmla="*/ 25919 h 37560"/>
                <a:gd name="connsiteX2" fmla="*/ 27388 w 33121"/>
                <a:gd name="connsiteY2" fmla="*/ 34492 h 37560"/>
                <a:gd name="connsiteX3" fmla="*/ 17133 w 33121"/>
                <a:gd name="connsiteY3" fmla="*/ 37540 h 37560"/>
                <a:gd name="connsiteX4" fmla="*/ 4694 w 33121"/>
                <a:gd name="connsiteY4" fmla="*/ 32682 h 37560"/>
                <a:gd name="connsiteX5" fmla="*/ 42 w 33121"/>
                <a:gd name="connsiteY5" fmla="*/ 19061 h 37560"/>
                <a:gd name="connsiteX6" fmla="*/ 4694 w 33121"/>
                <a:gd name="connsiteY6" fmla="*/ 4964 h 37560"/>
                <a:gd name="connsiteX7" fmla="*/ 16753 w 33121"/>
                <a:gd name="connsiteY7" fmla="*/ 11 h 37560"/>
                <a:gd name="connsiteX8" fmla="*/ 28528 w 33121"/>
                <a:gd name="connsiteY8" fmla="*/ 4869 h 37560"/>
                <a:gd name="connsiteX9" fmla="*/ 33085 w 33121"/>
                <a:gd name="connsiteY9" fmla="*/ 18680 h 37560"/>
                <a:gd name="connsiteX10" fmla="*/ 33085 w 33121"/>
                <a:gd name="connsiteY10" fmla="*/ 20299 h 37560"/>
                <a:gd name="connsiteX11" fmla="*/ 6403 w 33121"/>
                <a:gd name="connsiteY11" fmla="*/ 20299 h 37560"/>
                <a:gd name="connsiteX12" fmla="*/ 9727 w 33121"/>
                <a:gd name="connsiteY12" fmla="*/ 29348 h 37560"/>
                <a:gd name="connsiteX13" fmla="*/ 17228 w 33121"/>
                <a:gd name="connsiteY13" fmla="*/ 32491 h 37560"/>
                <a:gd name="connsiteX14" fmla="*/ 22925 w 33121"/>
                <a:gd name="connsiteY14" fmla="*/ 30777 h 37560"/>
                <a:gd name="connsiteX15" fmla="*/ 26628 w 33121"/>
                <a:gd name="connsiteY15" fmla="*/ 25157 h 37560"/>
                <a:gd name="connsiteX16" fmla="*/ 6688 w 33121"/>
                <a:gd name="connsiteY16" fmla="*/ 15632 h 37560"/>
                <a:gd name="connsiteX17" fmla="*/ 26628 w 33121"/>
                <a:gd name="connsiteY17" fmla="*/ 15632 h 37560"/>
                <a:gd name="connsiteX18" fmla="*/ 24350 w 33121"/>
                <a:gd name="connsiteY18" fmla="*/ 8774 h 37560"/>
                <a:gd name="connsiteX19" fmla="*/ 16848 w 33121"/>
                <a:gd name="connsiteY19" fmla="*/ 5250 h 37560"/>
                <a:gd name="connsiteX20" fmla="*/ 9822 w 33121"/>
                <a:gd name="connsiteY20" fmla="*/ 8107 h 37560"/>
                <a:gd name="connsiteX21" fmla="*/ 6688 w 33121"/>
                <a:gd name="connsiteY21" fmla="*/ 15346 h 3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121" h="37560">
                  <a:moveTo>
                    <a:pt x="26628" y="25157"/>
                  </a:moveTo>
                  <a:lnTo>
                    <a:pt x="32895" y="25919"/>
                  </a:lnTo>
                  <a:cubicBezTo>
                    <a:pt x="32079" y="29318"/>
                    <a:pt x="30132" y="32338"/>
                    <a:pt x="27388" y="34492"/>
                  </a:cubicBezTo>
                  <a:cubicBezTo>
                    <a:pt x="24397" y="36614"/>
                    <a:pt x="20789" y="37685"/>
                    <a:pt x="17133" y="37540"/>
                  </a:cubicBezTo>
                  <a:cubicBezTo>
                    <a:pt x="12490" y="37772"/>
                    <a:pt x="7961" y="36004"/>
                    <a:pt x="4694" y="32682"/>
                  </a:cubicBezTo>
                  <a:cubicBezTo>
                    <a:pt x="1428" y="28927"/>
                    <a:pt x="-243" y="24037"/>
                    <a:pt x="42" y="19061"/>
                  </a:cubicBezTo>
                  <a:cubicBezTo>
                    <a:pt x="-291" y="13935"/>
                    <a:pt x="1380" y="8881"/>
                    <a:pt x="4694" y="4964"/>
                  </a:cubicBezTo>
                  <a:cubicBezTo>
                    <a:pt x="7818" y="1646"/>
                    <a:pt x="12205" y="-160"/>
                    <a:pt x="16753" y="11"/>
                  </a:cubicBezTo>
                  <a:cubicBezTo>
                    <a:pt x="21197" y="-151"/>
                    <a:pt x="25489" y="1620"/>
                    <a:pt x="28528" y="4869"/>
                  </a:cubicBezTo>
                  <a:cubicBezTo>
                    <a:pt x="31756" y="8717"/>
                    <a:pt x="33389" y="13661"/>
                    <a:pt x="33085" y="18680"/>
                  </a:cubicBezTo>
                  <a:cubicBezTo>
                    <a:pt x="33123" y="19219"/>
                    <a:pt x="33123" y="19760"/>
                    <a:pt x="33085" y="20299"/>
                  </a:cubicBezTo>
                  <a:lnTo>
                    <a:pt x="6403" y="20299"/>
                  </a:lnTo>
                  <a:cubicBezTo>
                    <a:pt x="6403" y="23615"/>
                    <a:pt x="7590" y="26822"/>
                    <a:pt x="9727" y="29348"/>
                  </a:cubicBezTo>
                  <a:cubicBezTo>
                    <a:pt x="11673" y="31407"/>
                    <a:pt x="14399" y="32549"/>
                    <a:pt x="17228" y="32491"/>
                  </a:cubicBezTo>
                  <a:cubicBezTo>
                    <a:pt x="19260" y="32547"/>
                    <a:pt x="21254" y="31946"/>
                    <a:pt x="22925" y="30777"/>
                  </a:cubicBezTo>
                  <a:cubicBezTo>
                    <a:pt x="24691" y="29316"/>
                    <a:pt x="25983" y="27358"/>
                    <a:pt x="26628" y="25157"/>
                  </a:cubicBezTo>
                  <a:close/>
                  <a:moveTo>
                    <a:pt x="6688" y="15632"/>
                  </a:moveTo>
                  <a:lnTo>
                    <a:pt x="26628" y="15632"/>
                  </a:lnTo>
                  <a:cubicBezTo>
                    <a:pt x="26553" y="13173"/>
                    <a:pt x="25755" y="10790"/>
                    <a:pt x="24350" y="8774"/>
                  </a:cubicBezTo>
                  <a:cubicBezTo>
                    <a:pt x="22517" y="6510"/>
                    <a:pt x="19754" y="5211"/>
                    <a:pt x="16848" y="5250"/>
                  </a:cubicBezTo>
                  <a:cubicBezTo>
                    <a:pt x="14209" y="5182"/>
                    <a:pt x="11664" y="6218"/>
                    <a:pt x="9822" y="8107"/>
                  </a:cubicBezTo>
                  <a:cubicBezTo>
                    <a:pt x="7932" y="10056"/>
                    <a:pt x="6821" y="12631"/>
                    <a:pt x="6688" y="15346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任意形状 29"/>
            <p:cNvSpPr/>
            <p:nvPr/>
          </p:nvSpPr>
          <p:spPr>
            <a:xfrm>
              <a:off x="6090112" y="833917"/>
              <a:ext cx="5887" cy="49625"/>
            </a:xfrm>
            <a:custGeom>
              <a:avLst/>
              <a:gdLst>
                <a:gd name="connsiteX0" fmla="*/ 0 w 5887"/>
                <a:gd name="connsiteY0" fmla="*/ 7048 h 49625"/>
                <a:gd name="connsiteX1" fmla="*/ 0 w 5887"/>
                <a:gd name="connsiteY1" fmla="*/ 0 h 49625"/>
                <a:gd name="connsiteX2" fmla="*/ 5887 w 5887"/>
                <a:gd name="connsiteY2" fmla="*/ 0 h 49625"/>
                <a:gd name="connsiteX3" fmla="*/ 5887 w 5887"/>
                <a:gd name="connsiteY3" fmla="*/ 7048 h 49625"/>
                <a:gd name="connsiteX4" fmla="*/ 0 w 5887"/>
                <a:gd name="connsiteY4" fmla="*/ 49625 h 49625"/>
                <a:gd name="connsiteX5" fmla="*/ 0 w 5887"/>
                <a:gd name="connsiteY5" fmla="*/ 13621 h 49625"/>
                <a:gd name="connsiteX6" fmla="*/ 5887 w 5887"/>
                <a:gd name="connsiteY6" fmla="*/ 13621 h 49625"/>
                <a:gd name="connsiteX7" fmla="*/ 5887 w 5887"/>
                <a:gd name="connsiteY7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87" h="49625">
                  <a:moveTo>
                    <a:pt x="0" y="7048"/>
                  </a:moveTo>
                  <a:lnTo>
                    <a:pt x="0" y="0"/>
                  </a:lnTo>
                  <a:lnTo>
                    <a:pt x="5887" y="0"/>
                  </a:lnTo>
                  <a:lnTo>
                    <a:pt x="5887" y="7048"/>
                  </a:lnTo>
                  <a:close/>
                  <a:moveTo>
                    <a:pt x="0" y="49625"/>
                  </a:moveTo>
                  <a:lnTo>
                    <a:pt x="0" y="13621"/>
                  </a:lnTo>
                  <a:lnTo>
                    <a:pt x="5887" y="13621"/>
                  </a:lnTo>
                  <a:lnTo>
                    <a:pt x="588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任意形状 30"/>
            <p:cNvSpPr/>
            <p:nvPr/>
          </p:nvSpPr>
          <p:spPr>
            <a:xfrm>
              <a:off x="6103114" y="846867"/>
              <a:ext cx="31591" cy="51263"/>
            </a:xfrm>
            <a:custGeom>
              <a:avLst/>
              <a:gdLst>
                <a:gd name="connsiteX0" fmla="*/ 1242 w 31591"/>
                <a:gd name="connsiteY0" fmla="*/ 39724 h 51263"/>
                <a:gd name="connsiteX1" fmla="*/ 7129 w 31591"/>
                <a:gd name="connsiteY1" fmla="*/ 40581 h 51263"/>
                <a:gd name="connsiteX2" fmla="*/ 9123 w 31591"/>
                <a:gd name="connsiteY2" fmla="*/ 44581 h 51263"/>
                <a:gd name="connsiteX3" fmla="*/ 15295 w 31591"/>
                <a:gd name="connsiteY3" fmla="*/ 46296 h 51263"/>
                <a:gd name="connsiteX4" fmla="*/ 21847 w 31591"/>
                <a:gd name="connsiteY4" fmla="*/ 44581 h 51263"/>
                <a:gd name="connsiteX5" fmla="*/ 24980 w 31591"/>
                <a:gd name="connsiteY5" fmla="*/ 39819 h 51263"/>
                <a:gd name="connsiteX6" fmla="*/ 24980 w 31591"/>
                <a:gd name="connsiteY6" fmla="*/ 32008 h 51263"/>
                <a:gd name="connsiteX7" fmla="*/ 15485 w 31591"/>
                <a:gd name="connsiteY7" fmla="*/ 36771 h 51263"/>
                <a:gd name="connsiteX8" fmla="*/ 3996 w 31591"/>
                <a:gd name="connsiteY8" fmla="*/ 31342 h 51263"/>
                <a:gd name="connsiteX9" fmla="*/ 7 w 31591"/>
                <a:gd name="connsiteY9" fmla="*/ 18578 h 51263"/>
                <a:gd name="connsiteX10" fmla="*/ 1812 w 31591"/>
                <a:gd name="connsiteY10" fmla="*/ 9053 h 51263"/>
                <a:gd name="connsiteX11" fmla="*/ 7224 w 31591"/>
                <a:gd name="connsiteY11" fmla="*/ 2386 h 51263"/>
                <a:gd name="connsiteX12" fmla="*/ 15485 w 31591"/>
                <a:gd name="connsiteY12" fmla="*/ 4 h 51263"/>
                <a:gd name="connsiteX13" fmla="*/ 25930 w 31591"/>
                <a:gd name="connsiteY13" fmla="*/ 5148 h 51263"/>
                <a:gd name="connsiteX14" fmla="*/ 25930 w 31591"/>
                <a:gd name="connsiteY14" fmla="*/ 671 h 51263"/>
                <a:gd name="connsiteX15" fmla="*/ 31532 w 31591"/>
                <a:gd name="connsiteY15" fmla="*/ 671 h 51263"/>
                <a:gd name="connsiteX16" fmla="*/ 31532 w 31591"/>
                <a:gd name="connsiteY16" fmla="*/ 31723 h 51263"/>
                <a:gd name="connsiteX17" fmla="*/ 29823 w 31591"/>
                <a:gd name="connsiteY17" fmla="*/ 43629 h 51263"/>
                <a:gd name="connsiteX18" fmla="*/ 24410 w 31591"/>
                <a:gd name="connsiteY18" fmla="*/ 49153 h 51263"/>
                <a:gd name="connsiteX19" fmla="*/ 15390 w 31591"/>
                <a:gd name="connsiteY19" fmla="*/ 51249 h 51263"/>
                <a:gd name="connsiteX20" fmla="*/ 5040 w 31591"/>
                <a:gd name="connsiteY20" fmla="*/ 48296 h 51263"/>
                <a:gd name="connsiteX21" fmla="*/ 1242 w 31591"/>
                <a:gd name="connsiteY21" fmla="*/ 39724 h 51263"/>
                <a:gd name="connsiteX22" fmla="*/ 6274 w 31591"/>
                <a:gd name="connsiteY22" fmla="*/ 18102 h 51263"/>
                <a:gd name="connsiteX23" fmla="*/ 9028 w 31591"/>
                <a:gd name="connsiteY23" fmla="*/ 28484 h 51263"/>
                <a:gd name="connsiteX24" fmla="*/ 16055 w 31591"/>
                <a:gd name="connsiteY24" fmla="*/ 31723 h 51263"/>
                <a:gd name="connsiteX25" fmla="*/ 23081 w 31591"/>
                <a:gd name="connsiteY25" fmla="*/ 28484 h 51263"/>
                <a:gd name="connsiteX26" fmla="*/ 25930 w 31591"/>
                <a:gd name="connsiteY26" fmla="*/ 18292 h 51263"/>
                <a:gd name="connsiteX27" fmla="*/ 22986 w 31591"/>
                <a:gd name="connsiteY27" fmla="*/ 8767 h 51263"/>
                <a:gd name="connsiteX28" fmla="*/ 15960 w 31591"/>
                <a:gd name="connsiteY28" fmla="*/ 5434 h 51263"/>
                <a:gd name="connsiteX29" fmla="*/ 9028 w 31591"/>
                <a:gd name="connsiteY29" fmla="*/ 8672 h 51263"/>
                <a:gd name="connsiteX30" fmla="*/ 6274 w 31591"/>
                <a:gd name="connsiteY30" fmla="*/ 18007 h 51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591" h="51263">
                  <a:moveTo>
                    <a:pt x="1242" y="39724"/>
                  </a:moveTo>
                  <a:lnTo>
                    <a:pt x="7129" y="40581"/>
                  </a:lnTo>
                  <a:cubicBezTo>
                    <a:pt x="7233" y="42128"/>
                    <a:pt x="7955" y="43568"/>
                    <a:pt x="9123" y="44581"/>
                  </a:cubicBezTo>
                  <a:cubicBezTo>
                    <a:pt x="10946" y="45805"/>
                    <a:pt x="13111" y="46406"/>
                    <a:pt x="15295" y="46296"/>
                  </a:cubicBezTo>
                  <a:cubicBezTo>
                    <a:pt x="17602" y="46448"/>
                    <a:pt x="19900" y="45847"/>
                    <a:pt x="21847" y="44581"/>
                  </a:cubicBezTo>
                  <a:cubicBezTo>
                    <a:pt x="23394" y="43389"/>
                    <a:pt x="24496" y="41712"/>
                    <a:pt x="24980" y="39819"/>
                  </a:cubicBezTo>
                  <a:cubicBezTo>
                    <a:pt x="25208" y="37220"/>
                    <a:pt x="25208" y="34607"/>
                    <a:pt x="24980" y="32008"/>
                  </a:cubicBezTo>
                  <a:cubicBezTo>
                    <a:pt x="22682" y="34939"/>
                    <a:pt x="19198" y="36686"/>
                    <a:pt x="15485" y="36771"/>
                  </a:cubicBezTo>
                  <a:cubicBezTo>
                    <a:pt x="10994" y="36980"/>
                    <a:pt x="6692" y="34947"/>
                    <a:pt x="3996" y="31342"/>
                  </a:cubicBezTo>
                  <a:cubicBezTo>
                    <a:pt x="1289" y="27652"/>
                    <a:pt x="-116" y="23160"/>
                    <a:pt x="7" y="18578"/>
                  </a:cubicBezTo>
                  <a:cubicBezTo>
                    <a:pt x="-40" y="15314"/>
                    <a:pt x="577" y="12073"/>
                    <a:pt x="1812" y="9053"/>
                  </a:cubicBezTo>
                  <a:cubicBezTo>
                    <a:pt x="2904" y="6335"/>
                    <a:pt x="4793" y="4012"/>
                    <a:pt x="7224" y="2386"/>
                  </a:cubicBezTo>
                  <a:cubicBezTo>
                    <a:pt x="9674" y="763"/>
                    <a:pt x="12551" y="-68"/>
                    <a:pt x="15485" y="4"/>
                  </a:cubicBezTo>
                  <a:cubicBezTo>
                    <a:pt x="19587" y="-57"/>
                    <a:pt x="23470" y="1856"/>
                    <a:pt x="25930" y="5148"/>
                  </a:cubicBezTo>
                  <a:lnTo>
                    <a:pt x="25930" y="671"/>
                  </a:lnTo>
                  <a:lnTo>
                    <a:pt x="31532" y="671"/>
                  </a:lnTo>
                  <a:lnTo>
                    <a:pt x="31532" y="31723"/>
                  </a:lnTo>
                  <a:cubicBezTo>
                    <a:pt x="31788" y="35767"/>
                    <a:pt x="31209" y="39822"/>
                    <a:pt x="29823" y="43629"/>
                  </a:cubicBezTo>
                  <a:cubicBezTo>
                    <a:pt x="28664" y="46012"/>
                    <a:pt x="26765" y="47951"/>
                    <a:pt x="24410" y="49153"/>
                  </a:cubicBezTo>
                  <a:cubicBezTo>
                    <a:pt x="21628" y="50614"/>
                    <a:pt x="18523" y="51336"/>
                    <a:pt x="15390" y="51249"/>
                  </a:cubicBezTo>
                  <a:cubicBezTo>
                    <a:pt x="11715" y="51401"/>
                    <a:pt x="8088" y="50366"/>
                    <a:pt x="5040" y="48296"/>
                  </a:cubicBezTo>
                  <a:cubicBezTo>
                    <a:pt x="2362" y="46305"/>
                    <a:pt x="919" y="43052"/>
                    <a:pt x="1242" y="39724"/>
                  </a:cubicBezTo>
                  <a:close/>
                  <a:moveTo>
                    <a:pt x="6274" y="18102"/>
                  </a:moveTo>
                  <a:cubicBezTo>
                    <a:pt x="5933" y="21781"/>
                    <a:pt x="6911" y="25463"/>
                    <a:pt x="9028" y="28484"/>
                  </a:cubicBezTo>
                  <a:cubicBezTo>
                    <a:pt x="10804" y="30515"/>
                    <a:pt x="13358" y="31692"/>
                    <a:pt x="16055" y="31723"/>
                  </a:cubicBezTo>
                  <a:cubicBezTo>
                    <a:pt x="18751" y="31692"/>
                    <a:pt x="21305" y="30515"/>
                    <a:pt x="23081" y="28484"/>
                  </a:cubicBezTo>
                  <a:cubicBezTo>
                    <a:pt x="25218" y="25541"/>
                    <a:pt x="26234" y="21922"/>
                    <a:pt x="25930" y="18292"/>
                  </a:cubicBezTo>
                  <a:cubicBezTo>
                    <a:pt x="26072" y="14872"/>
                    <a:pt x="25028" y="11508"/>
                    <a:pt x="22986" y="8767"/>
                  </a:cubicBezTo>
                  <a:cubicBezTo>
                    <a:pt x="21230" y="6701"/>
                    <a:pt x="18666" y="5488"/>
                    <a:pt x="15960" y="5434"/>
                  </a:cubicBezTo>
                  <a:cubicBezTo>
                    <a:pt x="13272" y="5388"/>
                    <a:pt x="10718" y="6581"/>
                    <a:pt x="9028" y="8672"/>
                  </a:cubicBezTo>
                  <a:cubicBezTo>
                    <a:pt x="7119" y="11398"/>
                    <a:pt x="6151" y="14677"/>
                    <a:pt x="6274" y="1800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任意形状 31"/>
            <p:cNvSpPr/>
            <p:nvPr/>
          </p:nvSpPr>
          <p:spPr>
            <a:xfrm>
              <a:off x="6143476" y="846766"/>
              <a:ext cx="28877" cy="36871"/>
            </a:xfrm>
            <a:custGeom>
              <a:avLst/>
              <a:gdLst>
                <a:gd name="connsiteX0" fmla="*/ 0 w 28877"/>
                <a:gd name="connsiteY0" fmla="*/ 36776 h 36871"/>
                <a:gd name="connsiteX1" fmla="*/ 0 w 28877"/>
                <a:gd name="connsiteY1" fmla="*/ 772 h 36871"/>
                <a:gd name="connsiteX2" fmla="*/ 5412 w 28877"/>
                <a:gd name="connsiteY2" fmla="*/ 772 h 36871"/>
                <a:gd name="connsiteX3" fmla="*/ 5412 w 28877"/>
                <a:gd name="connsiteY3" fmla="*/ 5915 h 36871"/>
                <a:gd name="connsiteX4" fmla="*/ 16807 w 28877"/>
                <a:gd name="connsiteY4" fmla="*/ 10 h 36871"/>
                <a:gd name="connsiteX5" fmla="*/ 22789 w 28877"/>
                <a:gd name="connsiteY5" fmla="*/ 1153 h 36871"/>
                <a:gd name="connsiteX6" fmla="*/ 26872 w 28877"/>
                <a:gd name="connsiteY6" fmla="*/ 4201 h 36871"/>
                <a:gd name="connsiteX7" fmla="*/ 28771 w 28877"/>
                <a:gd name="connsiteY7" fmla="*/ 8773 h 36871"/>
                <a:gd name="connsiteX8" fmla="*/ 28771 w 28877"/>
                <a:gd name="connsiteY8" fmla="*/ 14678 h 36871"/>
                <a:gd name="connsiteX9" fmla="*/ 28771 w 28877"/>
                <a:gd name="connsiteY9" fmla="*/ 36776 h 36871"/>
                <a:gd name="connsiteX10" fmla="*/ 22694 w 28877"/>
                <a:gd name="connsiteY10" fmla="*/ 36776 h 36871"/>
                <a:gd name="connsiteX11" fmla="*/ 22694 w 28877"/>
                <a:gd name="connsiteY11" fmla="*/ 14869 h 36871"/>
                <a:gd name="connsiteX12" fmla="*/ 22029 w 28877"/>
                <a:gd name="connsiteY12" fmla="*/ 9344 h 36871"/>
                <a:gd name="connsiteX13" fmla="*/ 19465 w 28877"/>
                <a:gd name="connsiteY13" fmla="*/ 6392 h 36871"/>
                <a:gd name="connsiteX14" fmla="*/ 15287 w 28877"/>
                <a:gd name="connsiteY14" fmla="*/ 5249 h 36871"/>
                <a:gd name="connsiteX15" fmla="*/ 8546 w 28877"/>
                <a:gd name="connsiteY15" fmla="*/ 7725 h 36871"/>
                <a:gd name="connsiteX16" fmla="*/ 5792 w 28877"/>
                <a:gd name="connsiteY16" fmla="*/ 17250 h 36871"/>
                <a:gd name="connsiteX17" fmla="*/ 5792 w 28877"/>
                <a:gd name="connsiteY17" fmla="*/ 36872 h 3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77" h="36871">
                  <a:moveTo>
                    <a:pt x="0" y="36776"/>
                  </a:moveTo>
                  <a:lnTo>
                    <a:pt x="0" y="772"/>
                  </a:lnTo>
                  <a:lnTo>
                    <a:pt x="5412" y="772"/>
                  </a:lnTo>
                  <a:lnTo>
                    <a:pt x="5412" y="5915"/>
                  </a:lnTo>
                  <a:cubicBezTo>
                    <a:pt x="7910" y="2075"/>
                    <a:pt x="12239" y="-167"/>
                    <a:pt x="16807" y="10"/>
                  </a:cubicBezTo>
                  <a:cubicBezTo>
                    <a:pt x="18858" y="-16"/>
                    <a:pt x="20890" y="374"/>
                    <a:pt x="22789" y="1153"/>
                  </a:cubicBezTo>
                  <a:cubicBezTo>
                    <a:pt x="24403" y="1778"/>
                    <a:pt x="25808" y="2831"/>
                    <a:pt x="26872" y="4201"/>
                  </a:cubicBezTo>
                  <a:cubicBezTo>
                    <a:pt x="27783" y="5591"/>
                    <a:pt x="28429" y="7142"/>
                    <a:pt x="28771" y="8773"/>
                  </a:cubicBezTo>
                  <a:cubicBezTo>
                    <a:pt x="28913" y="10739"/>
                    <a:pt x="28913" y="12712"/>
                    <a:pt x="28771" y="14678"/>
                  </a:cubicBezTo>
                  <a:lnTo>
                    <a:pt x="28771" y="36776"/>
                  </a:lnTo>
                  <a:lnTo>
                    <a:pt x="22694" y="36776"/>
                  </a:lnTo>
                  <a:lnTo>
                    <a:pt x="22694" y="14869"/>
                  </a:lnTo>
                  <a:cubicBezTo>
                    <a:pt x="22789" y="13003"/>
                    <a:pt x="22561" y="11134"/>
                    <a:pt x="22029" y="9344"/>
                  </a:cubicBezTo>
                  <a:cubicBezTo>
                    <a:pt x="21535" y="8096"/>
                    <a:pt x="20633" y="7054"/>
                    <a:pt x="19465" y="6392"/>
                  </a:cubicBezTo>
                  <a:cubicBezTo>
                    <a:pt x="18222" y="5602"/>
                    <a:pt x="16759" y="5204"/>
                    <a:pt x="15287" y="5249"/>
                  </a:cubicBezTo>
                  <a:cubicBezTo>
                    <a:pt x="12819" y="5224"/>
                    <a:pt x="10416" y="6104"/>
                    <a:pt x="8546" y="7725"/>
                  </a:cubicBezTo>
                  <a:cubicBezTo>
                    <a:pt x="6352" y="10383"/>
                    <a:pt x="5355" y="13830"/>
                    <a:pt x="5792" y="17250"/>
                  </a:cubicBezTo>
                  <a:lnTo>
                    <a:pt x="5792" y="36872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任意形状 32"/>
            <p:cNvSpPr/>
            <p:nvPr/>
          </p:nvSpPr>
          <p:spPr>
            <a:xfrm>
              <a:off x="6201967" y="833917"/>
              <a:ext cx="30859" cy="49625"/>
            </a:xfrm>
            <a:custGeom>
              <a:avLst/>
              <a:gdLst>
                <a:gd name="connsiteX0" fmla="*/ 0 w 30859"/>
                <a:gd name="connsiteY0" fmla="*/ 49625 h 49625"/>
                <a:gd name="connsiteX1" fmla="*/ 0 w 30859"/>
                <a:gd name="connsiteY1" fmla="*/ 0 h 49625"/>
                <a:gd name="connsiteX2" fmla="*/ 6457 w 30859"/>
                <a:gd name="connsiteY2" fmla="*/ 0 h 49625"/>
                <a:gd name="connsiteX3" fmla="*/ 6457 w 30859"/>
                <a:gd name="connsiteY3" fmla="*/ 43720 h 49625"/>
                <a:gd name="connsiteX4" fmla="*/ 30860 w 30859"/>
                <a:gd name="connsiteY4" fmla="*/ 43720 h 49625"/>
                <a:gd name="connsiteX5" fmla="*/ 30860 w 30859"/>
                <a:gd name="connsiteY5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859" h="49625">
                  <a:moveTo>
                    <a:pt x="0" y="49625"/>
                  </a:moveTo>
                  <a:lnTo>
                    <a:pt x="0" y="0"/>
                  </a:lnTo>
                  <a:lnTo>
                    <a:pt x="6457" y="0"/>
                  </a:lnTo>
                  <a:lnTo>
                    <a:pt x="6457" y="43720"/>
                  </a:lnTo>
                  <a:lnTo>
                    <a:pt x="30860" y="43720"/>
                  </a:lnTo>
                  <a:lnTo>
                    <a:pt x="30860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任意形状 33"/>
            <p:cNvSpPr/>
            <p:nvPr/>
          </p:nvSpPr>
          <p:spPr>
            <a:xfrm>
              <a:off x="6237389" y="846961"/>
              <a:ext cx="32280" cy="37398"/>
            </a:xfrm>
            <a:custGeom>
              <a:avLst/>
              <a:gdLst>
                <a:gd name="connsiteX0" fmla="*/ 25823 w 32280"/>
                <a:gd name="connsiteY0" fmla="*/ 32105 h 37398"/>
                <a:gd name="connsiteX1" fmla="*/ 19271 w 32280"/>
                <a:gd name="connsiteY1" fmla="*/ 36201 h 37398"/>
                <a:gd name="connsiteX2" fmla="*/ 12625 w 32280"/>
                <a:gd name="connsiteY2" fmla="*/ 37344 h 37398"/>
                <a:gd name="connsiteX3" fmla="*/ 3129 w 32280"/>
                <a:gd name="connsiteY3" fmla="*/ 34486 h 37398"/>
                <a:gd name="connsiteX4" fmla="*/ 1230 w 32280"/>
                <a:gd name="connsiteY4" fmla="*/ 22199 h 37398"/>
                <a:gd name="connsiteX5" fmla="*/ 4364 w 32280"/>
                <a:gd name="connsiteY5" fmla="*/ 18770 h 37398"/>
                <a:gd name="connsiteX6" fmla="*/ 8732 w 32280"/>
                <a:gd name="connsiteY6" fmla="*/ 16770 h 37398"/>
                <a:gd name="connsiteX7" fmla="*/ 14049 w 32280"/>
                <a:gd name="connsiteY7" fmla="*/ 15817 h 37398"/>
                <a:gd name="connsiteX8" fmla="*/ 24874 w 32280"/>
                <a:gd name="connsiteY8" fmla="*/ 13722 h 37398"/>
                <a:gd name="connsiteX9" fmla="*/ 24874 w 32280"/>
                <a:gd name="connsiteY9" fmla="*/ 12198 h 37398"/>
                <a:gd name="connsiteX10" fmla="*/ 23164 w 32280"/>
                <a:gd name="connsiteY10" fmla="*/ 6864 h 37398"/>
                <a:gd name="connsiteX11" fmla="*/ 9871 w 32280"/>
                <a:gd name="connsiteY11" fmla="*/ 6388 h 37398"/>
                <a:gd name="connsiteX12" fmla="*/ 6833 w 32280"/>
                <a:gd name="connsiteY12" fmla="*/ 11722 h 37398"/>
                <a:gd name="connsiteX13" fmla="*/ 1040 w 32280"/>
                <a:gd name="connsiteY13" fmla="*/ 11055 h 37398"/>
                <a:gd name="connsiteX14" fmla="*/ 3699 w 32280"/>
                <a:gd name="connsiteY14" fmla="*/ 4864 h 37398"/>
                <a:gd name="connsiteX15" fmla="*/ 9016 w 32280"/>
                <a:gd name="connsiteY15" fmla="*/ 1244 h 37398"/>
                <a:gd name="connsiteX16" fmla="*/ 17182 w 32280"/>
                <a:gd name="connsiteY16" fmla="*/ 6 h 37398"/>
                <a:gd name="connsiteX17" fmla="*/ 24684 w 32280"/>
                <a:gd name="connsiteY17" fmla="*/ 1054 h 37398"/>
                <a:gd name="connsiteX18" fmla="*/ 28862 w 32280"/>
                <a:gd name="connsiteY18" fmla="*/ 3816 h 37398"/>
                <a:gd name="connsiteX19" fmla="*/ 30761 w 32280"/>
                <a:gd name="connsiteY19" fmla="*/ 7912 h 37398"/>
                <a:gd name="connsiteX20" fmla="*/ 30761 w 32280"/>
                <a:gd name="connsiteY20" fmla="*/ 13531 h 37398"/>
                <a:gd name="connsiteX21" fmla="*/ 30761 w 32280"/>
                <a:gd name="connsiteY21" fmla="*/ 21723 h 37398"/>
                <a:gd name="connsiteX22" fmla="*/ 30761 w 32280"/>
                <a:gd name="connsiteY22" fmla="*/ 32391 h 37398"/>
                <a:gd name="connsiteX23" fmla="*/ 32280 w 32280"/>
                <a:gd name="connsiteY23" fmla="*/ 36772 h 37398"/>
                <a:gd name="connsiteX24" fmla="*/ 25918 w 32280"/>
                <a:gd name="connsiteY24" fmla="*/ 36772 h 37398"/>
                <a:gd name="connsiteX25" fmla="*/ 25823 w 32280"/>
                <a:gd name="connsiteY25" fmla="*/ 32105 h 37398"/>
                <a:gd name="connsiteX26" fmla="*/ 25253 w 32280"/>
                <a:gd name="connsiteY26" fmla="*/ 18484 h 37398"/>
                <a:gd name="connsiteX27" fmla="*/ 15758 w 32280"/>
                <a:gd name="connsiteY27" fmla="*/ 20770 h 37398"/>
                <a:gd name="connsiteX28" fmla="*/ 10441 w 32280"/>
                <a:gd name="connsiteY28" fmla="*/ 22009 h 37398"/>
                <a:gd name="connsiteX29" fmla="*/ 8067 w 32280"/>
                <a:gd name="connsiteY29" fmla="*/ 24009 h 37398"/>
                <a:gd name="connsiteX30" fmla="*/ 7212 w 32280"/>
                <a:gd name="connsiteY30" fmla="*/ 26866 h 37398"/>
                <a:gd name="connsiteX31" fmla="*/ 9016 w 32280"/>
                <a:gd name="connsiteY31" fmla="*/ 30962 h 37398"/>
                <a:gd name="connsiteX32" fmla="*/ 14429 w 32280"/>
                <a:gd name="connsiteY32" fmla="*/ 32581 h 37398"/>
                <a:gd name="connsiteX33" fmla="*/ 20696 w 32280"/>
                <a:gd name="connsiteY33" fmla="*/ 31057 h 37398"/>
                <a:gd name="connsiteX34" fmla="*/ 24684 w 32280"/>
                <a:gd name="connsiteY34" fmla="*/ 26866 h 37398"/>
                <a:gd name="connsiteX35" fmla="*/ 25633 w 32280"/>
                <a:gd name="connsiteY35" fmla="*/ 20770 h 3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2280" h="37398">
                  <a:moveTo>
                    <a:pt x="25823" y="32105"/>
                  </a:moveTo>
                  <a:cubicBezTo>
                    <a:pt x="23858" y="33799"/>
                    <a:pt x="21655" y="35181"/>
                    <a:pt x="19271" y="36201"/>
                  </a:cubicBezTo>
                  <a:cubicBezTo>
                    <a:pt x="17144" y="36976"/>
                    <a:pt x="14894" y="37364"/>
                    <a:pt x="12625" y="37344"/>
                  </a:cubicBezTo>
                  <a:cubicBezTo>
                    <a:pt x="9206" y="37655"/>
                    <a:pt x="5807" y="36631"/>
                    <a:pt x="3129" y="34486"/>
                  </a:cubicBezTo>
                  <a:cubicBezTo>
                    <a:pt x="-175" y="31281"/>
                    <a:pt x="-954" y="26259"/>
                    <a:pt x="1230" y="22199"/>
                  </a:cubicBezTo>
                  <a:cubicBezTo>
                    <a:pt x="1980" y="20814"/>
                    <a:pt x="3053" y="19636"/>
                    <a:pt x="4364" y="18770"/>
                  </a:cubicBezTo>
                  <a:cubicBezTo>
                    <a:pt x="5703" y="17878"/>
                    <a:pt x="7184" y="17203"/>
                    <a:pt x="8732" y="16770"/>
                  </a:cubicBezTo>
                  <a:cubicBezTo>
                    <a:pt x="10469" y="16295"/>
                    <a:pt x="12254" y="15976"/>
                    <a:pt x="14049" y="15817"/>
                  </a:cubicBezTo>
                  <a:cubicBezTo>
                    <a:pt x="17724" y="15518"/>
                    <a:pt x="21351" y="14816"/>
                    <a:pt x="24874" y="13722"/>
                  </a:cubicBezTo>
                  <a:cubicBezTo>
                    <a:pt x="24902" y="13214"/>
                    <a:pt x="24902" y="12705"/>
                    <a:pt x="24874" y="12198"/>
                  </a:cubicBezTo>
                  <a:cubicBezTo>
                    <a:pt x="25083" y="10257"/>
                    <a:pt x="24465" y="8316"/>
                    <a:pt x="23164" y="6864"/>
                  </a:cubicBezTo>
                  <a:cubicBezTo>
                    <a:pt x="19129" y="4371"/>
                    <a:pt x="14077" y="4190"/>
                    <a:pt x="9871" y="6388"/>
                  </a:cubicBezTo>
                  <a:cubicBezTo>
                    <a:pt x="8295" y="7780"/>
                    <a:pt x="7231" y="9656"/>
                    <a:pt x="6833" y="11722"/>
                  </a:cubicBezTo>
                  <a:lnTo>
                    <a:pt x="1040" y="11055"/>
                  </a:lnTo>
                  <a:cubicBezTo>
                    <a:pt x="1458" y="8819"/>
                    <a:pt x="2370" y="6706"/>
                    <a:pt x="3699" y="4864"/>
                  </a:cubicBezTo>
                  <a:cubicBezTo>
                    <a:pt x="5123" y="3204"/>
                    <a:pt x="6956" y="1955"/>
                    <a:pt x="9016" y="1244"/>
                  </a:cubicBezTo>
                  <a:cubicBezTo>
                    <a:pt x="11647" y="365"/>
                    <a:pt x="14410" y="-53"/>
                    <a:pt x="17182" y="6"/>
                  </a:cubicBezTo>
                  <a:cubicBezTo>
                    <a:pt x="19727" y="-50"/>
                    <a:pt x="22253" y="304"/>
                    <a:pt x="24684" y="1054"/>
                  </a:cubicBezTo>
                  <a:cubicBezTo>
                    <a:pt x="26288" y="1607"/>
                    <a:pt x="27722" y="2557"/>
                    <a:pt x="28862" y="3816"/>
                  </a:cubicBezTo>
                  <a:cubicBezTo>
                    <a:pt x="29792" y="5022"/>
                    <a:pt x="30438" y="6421"/>
                    <a:pt x="30761" y="7912"/>
                  </a:cubicBezTo>
                  <a:cubicBezTo>
                    <a:pt x="30903" y="9782"/>
                    <a:pt x="30903" y="11661"/>
                    <a:pt x="30761" y="13531"/>
                  </a:cubicBezTo>
                  <a:lnTo>
                    <a:pt x="30761" y="21723"/>
                  </a:lnTo>
                  <a:cubicBezTo>
                    <a:pt x="30523" y="25275"/>
                    <a:pt x="30523" y="28839"/>
                    <a:pt x="30761" y="32391"/>
                  </a:cubicBezTo>
                  <a:cubicBezTo>
                    <a:pt x="31036" y="33921"/>
                    <a:pt x="31549" y="35400"/>
                    <a:pt x="32280" y="36772"/>
                  </a:cubicBezTo>
                  <a:lnTo>
                    <a:pt x="25918" y="36772"/>
                  </a:lnTo>
                  <a:cubicBezTo>
                    <a:pt x="25652" y="35230"/>
                    <a:pt x="25614" y="33657"/>
                    <a:pt x="25823" y="32105"/>
                  </a:cubicBezTo>
                  <a:close/>
                  <a:moveTo>
                    <a:pt x="25253" y="18484"/>
                  </a:moveTo>
                  <a:cubicBezTo>
                    <a:pt x="22196" y="19643"/>
                    <a:pt x="19006" y="20410"/>
                    <a:pt x="15758" y="20770"/>
                  </a:cubicBezTo>
                  <a:cubicBezTo>
                    <a:pt x="13945" y="20971"/>
                    <a:pt x="12159" y="21388"/>
                    <a:pt x="10441" y="22009"/>
                  </a:cubicBezTo>
                  <a:cubicBezTo>
                    <a:pt x="9472" y="22433"/>
                    <a:pt x="8656" y="23128"/>
                    <a:pt x="8067" y="24009"/>
                  </a:cubicBezTo>
                  <a:cubicBezTo>
                    <a:pt x="7497" y="24854"/>
                    <a:pt x="7203" y="25849"/>
                    <a:pt x="7212" y="26866"/>
                  </a:cubicBezTo>
                  <a:cubicBezTo>
                    <a:pt x="7203" y="28428"/>
                    <a:pt x="7858" y="29921"/>
                    <a:pt x="9016" y="30962"/>
                  </a:cubicBezTo>
                  <a:cubicBezTo>
                    <a:pt x="10574" y="32131"/>
                    <a:pt x="12492" y="32704"/>
                    <a:pt x="14429" y="32581"/>
                  </a:cubicBezTo>
                  <a:cubicBezTo>
                    <a:pt x="16613" y="32644"/>
                    <a:pt x="18778" y="32117"/>
                    <a:pt x="20696" y="31057"/>
                  </a:cubicBezTo>
                  <a:cubicBezTo>
                    <a:pt x="22424" y="30110"/>
                    <a:pt x="23820" y="28645"/>
                    <a:pt x="24684" y="26866"/>
                  </a:cubicBezTo>
                  <a:cubicBezTo>
                    <a:pt x="25424" y="24923"/>
                    <a:pt x="25747" y="22847"/>
                    <a:pt x="25633" y="2077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任意形状 34"/>
            <p:cNvSpPr/>
            <p:nvPr/>
          </p:nvSpPr>
          <p:spPr>
            <a:xfrm>
              <a:off x="6278215" y="846762"/>
              <a:ext cx="28877" cy="36876"/>
            </a:xfrm>
            <a:custGeom>
              <a:avLst/>
              <a:gdLst>
                <a:gd name="connsiteX0" fmla="*/ 0 w 28877"/>
                <a:gd name="connsiteY0" fmla="*/ 36781 h 36876"/>
                <a:gd name="connsiteX1" fmla="*/ 0 w 28877"/>
                <a:gd name="connsiteY1" fmla="*/ 776 h 36876"/>
                <a:gd name="connsiteX2" fmla="*/ 5507 w 28877"/>
                <a:gd name="connsiteY2" fmla="*/ 776 h 36876"/>
                <a:gd name="connsiteX3" fmla="*/ 5507 w 28877"/>
                <a:gd name="connsiteY3" fmla="*/ 5920 h 36876"/>
                <a:gd name="connsiteX4" fmla="*/ 16902 w 28877"/>
                <a:gd name="connsiteY4" fmla="*/ 14 h 36876"/>
                <a:gd name="connsiteX5" fmla="*/ 22789 w 28877"/>
                <a:gd name="connsiteY5" fmla="*/ 1157 h 36876"/>
                <a:gd name="connsiteX6" fmla="*/ 26872 w 28877"/>
                <a:gd name="connsiteY6" fmla="*/ 4205 h 36876"/>
                <a:gd name="connsiteX7" fmla="*/ 28771 w 28877"/>
                <a:gd name="connsiteY7" fmla="*/ 8777 h 36876"/>
                <a:gd name="connsiteX8" fmla="*/ 28771 w 28877"/>
                <a:gd name="connsiteY8" fmla="*/ 14683 h 36876"/>
                <a:gd name="connsiteX9" fmla="*/ 28771 w 28877"/>
                <a:gd name="connsiteY9" fmla="*/ 36781 h 36876"/>
                <a:gd name="connsiteX10" fmla="*/ 22789 w 28877"/>
                <a:gd name="connsiteY10" fmla="*/ 36781 h 36876"/>
                <a:gd name="connsiteX11" fmla="*/ 22789 w 28877"/>
                <a:gd name="connsiteY11" fmla="*/ 14873 h 36876"/>
                <a:gd name="connsiteX12" fmla="*/ 22029 w 28877"/>
                <a:gd name="connsiteY12" fmla="*/ 9349 h 36876"/>
                <a:gd name="connsiteX13" fmla="*/ 19560 w 28877"/>
                <a:gd name="connsiteY13" fmla="*/ 6396 h 36876"/>
                <a:gd name="connsiteX14" fmla="*/ 15287 w 28877"/>
                <a:gd name="connsiteY14" fmla="*/ 5253 h 36876"/>
                <a:gd name="connsiteX15" fmla="*/ 8641 w 28877"/>
                <a:gd name="connsiteY15" fmla="*/ 7730 h 36876"/>
                <a:gd name="connsiteX16" fmla="*/ 5792 w 28877"/>
                <a:gd name="connsiteY16" fmla="*/ 17255 h 36876"/>
                <a:gd name="connsiteX17" fmla="*/ 5792 w 28877"/>
                <a:gd name="connsiteY17" fmla="*/ 36876 h 3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77" h="36876">
                  <a:moveTo>
                    <a:pt x="0" y="36781"/>
                  </a:moveTo>
                  <a:lnTo>
                    <a:pt x="0" y="776"/>
                  </a:lnTo>
                  <a:lnTo>
                    <a:pt x="5507" y="776"/>
                  </a:lnTo>
                  <a:lnTo>
                    <a:pt x="5507" y="5920"/>
                  </a:lnTo>
                  <a:cubicBezTo>
                    <a:pt x="7976" y="2050"/>
                    <a:pt x="12325" y="-202"/>
                    <a:pt x="16902" y="14"/>
                  </a:cubicBezTo>
                  <a:cubicBezTo>
                    <a:pt x="18924" y="-4"/>
                    <a:pt x="20918" y="385"/>
                    <a:pt x="22789" y="1157"/>
                  </a:cubicBezTo>
                  <a:cubicBezTo>
                    <a:pt x="24403" y="1782"/>
                    <a:pt x="25808" y="2836"/>
                    <a:pt x="26872" y="4205"/>
                  </a:cubicBezTo>
                  <a:cubicBezTo>
                    <a:pt x="27821" y="5575"/>
                    <a:pt x="28476" y="7134"/>
                    <a:pt x="28771" y="8777"/>
                  </a:cubicBezTo>
                  <a:cubicBezTo>
                    <a:pt x="28913" y="10743"/>
                    <a:pt x="28913" y="12717"/>
                    <a:pt x="28771" y="14683"/>
                  </a:cubicBezTo>
                  <a:lnTo>
                    <a:pt x="28771" y="36781"/>
                  </a:lnTo>
                  <a:lnTo>
                    <a:pt x="22789" y="36781"/>
                  </a:lnTo>
                  <a:lnTo>
                    <a:pt x="22789" y="14873"/>
                  </a:lnTo>
                  <a:cubicBezTo>
                    <a:pt x="22865" y="13002"/>
                    <a:pt x="22608" y="11131"/>
                    <a:pt x="22029" y="9349"/>
                  </a:cubicBezTo>
                  <a:cubicBezTo>
                    <a:pt x="21545" y="8126"/>
                    <a:pt x="20671" y="7091"/>
                    <a:pt x="19560" y="6396"/>
                  </a:cubicBezTo>
                  <a:cubicBezTo>
                    <a:pt x="18269" y="5619"/>
                    <a:pt x="16788" y="5223"/>
                    <a:pt x="15287" y="5253"/>
                  </a:cubicBezTo>
                  <a:cubicBezTo>
                    <a:pt x="12838" y="5186"/>
                    <a:pt x="10454" y="6074"/>
                    <a:pt x="8641" y="7730"/>
                  </a:cubicBezTo>
                  <a:cubicBezTo>
                    <a:pt x="6371" y="10348"/>
                    <a:pt x="5336" y="13817"/>
                    <a:pt x="5792" y="17255"/>
                  </a:cubicBezTo>
                  <a:lnTo>
                    <a:pt x="5792" y="36876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任意形状 35"/>
            <p:cNvSpPr/>
            <p:nvPr/>
          </p:nvSpPr>
          <p:spPr>
            <a:xfrm>
              <a:off x="6314289" y="846867"/>
              <a:ext cx="31591" cy="51265"/>
            </a:xfrm>
            <a:custGeom>
              <a:avLst/>
              <a:gdLst>
                <a:gd name="connsiteX0" fmla="*/ 1243 w 31591"/>
                <a:gd name="connsiteY0" fmla="*/ 39724 h 51265"/>
                <a:gd name="connsiteX1" fmla="*/ 7130 w 31591"/>
                <a:gd name="connsiteY1" fmla="*/ 40581 h 51265"/>
                <a:gd name="connsiteX2" fmla="*/ 9219 w 31591"/>
                <a:gd name="connsiteY2" fmla="*/ 44581 h 51265"/>
                <a:gd name="connsiteX3" fmla="*/ 15391 w 31591"/>
                <a:gd name="connsiteY3" fmla="*/ 46296 h 51265"/>
                <a:gd name="connsiteX4" fmla="*/ 21848 w 31591"/>
                <a:gd name="connsiteY4" fmla="*/ 44581 h 51265"/>
                <a:gd name="connsiteX5" fmla="*/ 24981 w 31591"/>
                <a:gd name="connsiteY5" fmla="*/ 39819 h 51265"/>
                <a:gd name="connsiteX6" fmla="*/ 24981 w 31591"/>
                <a:gd name="connsiteY6" fmla="*/ 32008 h 51265"/>
                <a:gd name="connsiteX7" fmla="*/ 15486 w 31591"/>
                <a:gd name="connsiteY7" fmla="*/ 36771 h 51265"/>
                <a:gd name="connsiteX8" fmla="*/ 4091 w 31591"/>
                <a:gd name="connsiteY8" fmla="*/ 31342 h 51265"/>
                <a:gd name="connsiteX9" fmla="*/ 8 w 31591"/>
                <a:gd name="connsiteY9" fmla="*/ 18578 h 51265"/>
                <a:gd name="connsiteX10" fmla="*/ 1812 w 31591"/>
                <a:gd name="connsiteY10" fmla="*/ 9053 h 51265"/>
                <a:gd name="connsiteX11" fmla="*/ 7225 w 31591"/>
                <a:gd name="connsiteY11" fmla="*/ 2386 h 51265"/>
                <a:gd name="connsiteX12" fmla="*/ 15486 w 31591"/>
                <a:gd name="connsiteY12" fmla="*/ 4 h 51265"/>
                <a:gd name="connsiteX13" fmla="*/ 25931 w 31591"/>
                <a:gd name="connsiteY13" fmla="*/ 5148 h 51265"/>
                <a:gd name="connsiteX14" fmla="*/ 25931 w 31591"/>
                <a:gd name="connsiteY14" fmla="*/ 671 h 51265"/>
                <a:gd name="connsiteX15" fmla="*/ 31533 w 31591"/>
                <a:gd name="connsiteY15" fmla="*/ 671 h 51265"/>
                <a:gd name="connsiteX16" fmla="*/ 31533 w 31591"/>
                <a:gd name="connsiteY16" fmla="*/ 31723 h 51265"/>
                <a:gd name="connsiteX17" fmla="*/ 29824 w 31591"/>
                <a:gd name="connsiteY17" fmla="*/ 43629 h 51265"/>
                <a:gd name="connsiteX18" fmla="*/ 24506 w 31591"/>
                <a:gd name="connsiteY18" fmla="*/ 49153 h 51265"/>
                <a:gd name="connsiteX19" fmla="*/ 15011 w 31591"/>
                <a:gd name="connsiteY19" fmla="*/ 51249 h 51265"/>
                <a:gd name="connsiteX20" fmla="*/ 4661 w 31591"/>
                <a:gd name="connsiteY20" fmla="*/ 48296 h 51265"/>
                <a:gd name="connsiteX21" fmla="*/ 1243 w 31591"/>
                <a:gd name="connsiteY21" fmla="*/ 39724 h 51265"/>
                <a:gd name="connsiteX22" fmla="*/ 6275 w 31591"/>
                <a:gd name="connsiteY22" fmla="*/ 18102 h 51265"/>
                <a:gd name="connsiteX23" fmla="*/ 9029 w 31591"/>
                <a:gd name="connsiteY23" fmla="*/ 28484 h 51265"/>
                <a:gd name="connsiteX24" fmla="*/ 16055 w 31591"/>
                <a:gd name="connsiteY24" fmla="*/ 31723 h 51265"/>
                <a:gd name="connsiteX25" fmla="*/ 23082 w 31591"/>
                <a:gd name="connsiteY25" fmla="*/ 28484 h 51265"/>
                <a:gd name="connsiteX26" fmla="*/ 25931 w 31591"/>
                <a:gd name="connsiteY26" fmla="*/ 18292 h 51265"/>
                <a:gd name="connsiteX27" fmla="*/ 22987 w 31591"/>
                <a:gd name="connsiteY27" fmla="*/ 8767 h 51265"/>
                <a:gd name="connsiteX28" fmla="*/ 15961 w 31591"/>
                <a:gd name="connsiteY28" fmla="*/ 5434 h 51265"/>
                <a:gd name="connsiteX29" fmla="*/ 9029 w 31591"/>
                <a:gd name="connsiteY29" fmla="*/ 8672 h 51265"/>
                <a:gd name="connsiteX30" fmla="*/ 6275 w 31591"/>
                <a:gd name="connsiteY30" fmla="*/ 18007 h 51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591" h="51265">
                  <a:moveTo>
                    <a:pt x="1243" y="39724"/>
                  </a:moveTo>
                  <a:lnTo>
                    <a:pt x="7130" y="40581"/>
                  </a:lnTo>
                  <a:cubicBezTo>
                    <a:pt x="7225" y="42152"/>
                    <a:pt x="7984" y="43607"/>
                    <a:pt x="9219" y="44581"/>
                  </a:cubicBezTo>
                  <a:cubicBezTo>
                    <a:pt x="11013" y="45853"/>
                    <a:pt x="13197" y="46459"/>
                    <a:pt x="15391" y="46296"/>
                  </a:cubicBezTo>
                  <a:cubicBezTo>
                    <a:pt x="17670" y="46435"/>
                    <a:pt x="19939" y="45834"/>
                    <a:pt x="21848" y="44581"/>
                  </a:cubicBezTo>
                  <a:cubicBezTo>
                    <a:pt x="23395" y="43389"/>
                    <a:pt x="24497" y="41712"/>
                    <a:pt x="24981" y="39819"/>
                  </a:cubicBezTo>
                  <a:cubicBezTo>
                    <a:pt x="25256" y="37222"/>
                    <a:pt x="25256" y="34605"/>
                    <a:pt x="24981" y="32008"/>
                  </a:cubicBezTo>
                  <a:cubicBezTo>
                    <a:pt x="22683" y="34939"/>
                    <a:pt x="19198" y="36686"/>
                    <a:pt x="15486" y="36771"/>
                  </a:cubicBezTo>
                  <a:cubicBezTo>
                    <a:pt x="11023" y="36999"/>
                    <a:pt x="6741" y="34959"/>
                    <a:pt x="4091" y="31342"/>
                  </a:cubicBezTo>
                  <a:cubicBezTo>
                    <a:pt x="1319" y="27681"/>
                    <a:pt x="-125" y="23176"/>
                    <a:pt x="8" y="18578"/>
                  </a:cubicBezTo>
                  <a:cubicBezTo>
                    <a:pt x="-39" y="15314"/>
                    <a:pt x="578" y="12073"/>
                    <a:pt x="1812" y="9053"/>
                  </a:cubicBezTo>
                  <a:cubicBezTo>
                    <a:pt x="2933" y="6353"/>
                    <a:pt x="4813" y="4037"/>
                    <a:pt x="7225" y="2386"/>
                  </a:cubicBezTo>
                  <a:cubicBezTo>
                    <a:pt x="9675" y="763"/>
                    <a:pt x="12552" y="-68"/>
                    <a:pt x="15486" y="4"/>
                  </a:cubicBezTo>
                  <a:cubicBezTo>
                    <a:pt x="19588" y="-57"/>
                    <a:pt x="23471" y="1856"/>
                    <a:pt x="25931" y="5148"/>
                  </a:cubicBezTo>
                  <a:lnTo>
                    <a:pt x="25931" y="671"/>
                  </a:lnTo>
                  <a:lnTo>
                    <a:pt x="31533" y="671"/>
                  </a:lnTo>
                  <a:lnTo>
                    <a:pt x="31533" y="31723"/>
                  </a:lnTo>
                  <a:cubicBezTo>
                    <a:pt x="31789" y="35767"/>
                    <a:pt x="31210" y="39822"/>
                    <a:pt x="29824" y="43629"/>
                  </a:cubicBezTo>
                  <a:cubicBezTo>
                    <a:pt x="28675" y="45985"/>
                    <a:pt x="26814" y="47918"/>
                    <a:pt x="24506" y="49153"/>
                  </a:cubicBezTo>
                  <a:cubicBezTo>
                    <a:pt x="21572" y="50667"/>
                    <a:pt x="18306" y="51389"/>
                    <a:pt x="15011" y="51249"/>
                  </a:cubicBezTo>
                  <a:cubicBezTo>
                    <a:pt x="11336" y="51388"/>
                    <a:pt x="7709" y="50354"/>
                    <a:pt x="4661" y="48296"/>
                  </a:cubicBezTo>
                  <a:cubicBezTo>
                    <a:pt x="2126" y="46221"/>
                    <a:pt x="834" y="42981"/>
                    <a:pt x="1243" y="39724"/>
                  </a:cubicBezTo>
                  <a:close/>
                  <a:moveTo>
                    <a:pt x="6275" y="18102"/>
                  </a:moveTo>
                  <a:cubicBezTo>
                    <a:pt x="5933" y="21781"/>
                    <a:pt x="6911" y="25463"/>
                    <a:pt x="9029" y="28484"/>
                  </a:cubicBezTo>
                  <a:cubicBezTo>
                    <a:pt x="10805" y="30515"/>
                    <a:pt x="13359" y="31692"/>
                    <a:pt x="16055" y="31723"/>
                  </a:cubicBezTo>
                  <a:cubicBezTo>
                    <a:pt x="18752" y="31692"/>
                    <a:pt x="21306" y="30515"/>
                    <a:pt x="23082" y="28484"/>
                  </a:cubicBezTo>
                  <a:cubicBezTo>
                    <a:pt x="25219" y="25541"/>
                    <a:pt x="26234" y="21922"/>
                    <a:pt x="25931" y="18292"/>
                  </a:cubicBezTo>
                  <a:cubicBezTo>
                    <a:pt x="26073" y="14872"/>
                    <a:pt x="25029" y="11508"/>
                    <a:pt x="22987" y="8767"/>
                  </a:cubicBezTo>
                  <a:cubicBezTo>
                    <a:pt x="21230" y="6701"/>
                    <a:pt x="18667" y="5488"/>
                    <a:pt x="15961" y="5434"/>
                  </a:cubicBezTo>
                  <a:cubicBezTo>
                    <a:pt x="13273" y="5388"/>
                    <a:pt x="10719" y="6581"/>
                    <a:pt x="9029" y="8672"/>
                  </a:cubicBezTo>
                  <a:cubicBezTo>
                    <a:pt x="7120" y="11398"/>
                    <a:pt x="6152" y="14677"/>
                    <a:pt x="6275" y="1800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任意形状 36"/>
            <p:cNvSpPr/>
            <p:nvPr/>
          </p:nvSpPr>
          <p:spPr>
            <a:xfrm>
              <a:off x="6355115" y="847538"/>
              <a:ext cx="28782" cy="36772"/>
            </a:xfrm>
            <a:custGeom>
              <a:avLst/>
              <a:gdLst>
                <a:gd name="connsiteX0" fmla="*/ 23370 w 28782"/>
                <a:gd name="connsiteY0" fmla="*/ 36004 h 36772"/>
                <a:gd name="connsiteX1" fmla="*/ 23370 w 28782"/>
                <a:gd name="connsiteY1" fmla="*/ 30670 h 36772"/>
                <a:gd name="connsiteX2" fmla="*/ 11976 w 28782"/>
                <a:gd name="connsiteY2" fmla="*/ 36766 h 36772"/>
                <a:gd name="connsiteX3" fmla="*/ 6089 w 28782"/>
                <a:gd name="connsiteY3" fmla="*/ 35528 h 36772"/>
                <a:gd name="connsiteX4" fmla="*/ 2006 w 28782"/>
                <a:gd name="connsiteY4" fmla="*/ 32480 h 36772"/>
                <a:gd name="connsiteX5" fmla="*/ 107 w 28782"/>
                <a:gd name="connsiteY5" fmla="*/ 28003 h 36772"/>
                <a:gd name="connsiteX6" fmla="*/ 107 w 28782"/>
                <a:gd name="connsiteY6" fmla="*/ 22289 h 36772"/>
                <a:gd name="connsiteX7" fmla="*/ 107 w 28782"/>
                <a:gd name="connsiteY7" fmla="*/ 0 h 36772"/>
                <a:gd name="connsiteX8" fmla="*/ 6184 w 28782"/>
                <a:gd name="connsiteY8" fmla="*/ 0 h 36772"/>
                <a:gd name="connsiteX9" fmla="*/ 6184 w 28782"/>
                <a:gd name="connsiteY9" fmla="*/ 20002 h 36772"/>
                <a:gd name="connsiteX10" fmla="*/ 6184 w 28782"/>
                <a:gd name="connsiteY10" fmla="*/ 26384 h 36772"/>
                <a:gd name="connsiteX11" fmla="*/ 8653 w 28782"/>
                <a:gd name="connsiteY11" fmla="*/ 30194 h 36772"/>
                <a:gd name="connsiteX12" fmla="*/ 13210 w 28782"/>
                <a:gd name="connsiteY12" fmla="*/ 31528 h 36772"/>
                <a:gd name="connsiteX13" fmla="*/ 18338 w 28782"/>
                <a:gd name="connsiteY13" fmla="*/ 30099 h 36772"/>
                <a:gd name="connsiteX14" fmla="*/ 21756 w 28782"/>
                <a:gd name="connsiteY14" fmla="*/ 26289 h 36772"/>
                <a:gd name="connsiteX15" fmla="*/ 22706 w 28782"/>
                <a:gd name="connsiteY15" fmla="*/ 19240 h 36772"/>
                <a:gd name="connsiteX16" fmla="*/ 22706 w 28782"/>
                <a:gd name="connsiteY16" fmla="*/ 190 h 36772"/>
                <a:gd name="connsiteX17" fmla="*/ 28783 w 28782"/>
                <a:gd name="connsiteY17" fmla="*/ 190 h 36772"/>
                <a:gd name="connsiteX18" fmla="*/ 28783 w 28782"/>
                <a:gd name="connsiteY18" fmla="*/ 36195 h 36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782" h="36772">
                  <a:moveTo>
                    <a:pt x="23370" y="36004"/>
                  </a:moveTo>
                  <a:lnTo>
                    <a:pt x="23370" y="30670"/>
                  </a:lnTo>
                  <a:cubicBezTo>
                    <a:pt x="20921" y="34583"/>
                    <a:pt x="16581" y="36903"/>
                    <a:pt x="11976" y="36766"/>
                  </a:cubicBezTo>
                  <a:cubicBezTo>
                    <a:pt x="9944" y="36797"/>
                    <a:pt x="7931" y="36374"/>
                    <a:pt x="6089" y="35528"/>
                  </a:cubicBezTo>
                  <a:cubicBezTo>
                    <a:pt x="4475" y="34903"/>
                    <a:pt x="3069" y="33850"/>
                    <a:pt x="2006" y="32480"/>
                  </a:cubicBezTo>
                  <a:cubicBezTo>
                    <a:pt x="1094" y="31124"/>
                    <a:pt x="449" y="29604"/>
                    <a:pt x="107" y="28003"/>
                  </a:cubicBezTo>
                  <a:cubicBezTo>
                    <a:pt x="-36" y="26101"/>
                    <a:pt x="-36" y="24191"/>
                    <a:pt x="107" y="22289"/>
                  </a:cubicBezTo>
                  <a:lnTo>
                    <a:pt x="107" y="0"/>
                  </a:lnTo>
                  <a:lnTo>
                    <a:pt x="6184" y="0"/>
                  </a:lnTo>
                  <a:lnTo>
                    <a:pt x="6184" y="20002"/>
                  </a:lnTo>
                  <a:cubicBezTo>
                    <a:pt x="6022" y="22127"/>
                    <a:pt x="6022" y="24260"/>
                    <a:pt x="6184" y="26384"/>
                  </a:cubicBezTo>
                  <a:cubicBezTo>
                    <a:pt x="6526" y="27908"/>
                    <a:pt x="7409" y="29259"/>
                    <a:pt x="8653" y="30194"/>
                  </a:cubicBezTo>
                  <a:cubicBezTo>
                    <a:pt x="10001" y="31098"/>
                    <a:pt x="11587" y="31564"/>
                    <a:pt x="13210" y="31528"/>
                  </a:cubicBezTo>
                  <a:cubicBezTo>
                    <a:pt x="15024" y="31552"/>
                    <a:pt x="16800" y="31055"/>
                    <a:pt x="18338" y="30099"/>
                  </a:cubicBezTo>
                  <a:cubicBezTo>
                    <a:pt x="19876" y="29251"/>
                    <a:pt x="21072" y="27908"/>
                    <a:pt x="21756" y="26289"/>
                  </a:cubicBezTo>
                  <a:cubicBezTo>
                    <a:pt x="22506" y="24020"/>
                    <a:pt x="22829" y="21629"/>
                    <a:pt x="22706" y="19240"/>
                  </a:cubicBezTo>
                  <a:lnTo>
                    <a:pt x="22706" y="190"/>
                  </a:lnTo>
                  <a:lnTo>
                    <a:pt x="28783" y="190"/>
                  </a:lnTo>
                  <a:lnTo>
                    <a:pt x="28783" y="3619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任意形状 37"/>
            <p:cNvSpPr/>
            <p:nvPr/>
          </p:nvSpPr>
          <p:spPr>
            <a:xfrm>
              <a:off x="6391393" y="846769"/>
              <a:ext cx="32195" cy="37564"/>
            </a:xfrm>
            <a:custGeom>
              <a:avLst/>
              <a:gdLst>
                <a:gd name="connsiteX0" fmla="*/ 25359 w 32195"/>
                <a:gd name="connsiteY0" fmla="*/ 32297 h 37564"/>
                <a:gd name="connsiteX1" fmla="*/ 18902 w 32195"/>
                <a:gd name="connsiteY1" fmla="*/ 36393 h 37564"/>
                <a:gd name="connsiteX2" fmla="*/ 12161 w 32195"/>
                <a:gd name="connsiteY2" fmla="*/ 37536 h 37564"/>
                <a:gd name="connsiteX3" fmla="*/ 3140 w 32195"/>
                <a:gd name="connsiteY3" fmla="*/ 34678 h 37564"/>
                <a:gd name="connsiteX4" fmla="*/ 7 w 32195"/>
                <a:gd name="connsiteY4" fmla="*/ 27249 h 37564"/>
                <a:gd name="connsiteX5" fmla="*/ 1146 w 32195"/>
                <a:gd name="connsiteY5" fmla="*/ 22391 h 37564"/>
                <a:gd name="connsiteX6" fmla="*/ 4279 w 32195"/>
                <a:gd name="connsiteY6" fmla="*/ 18962 h 37564"/>
                <a:gd name="connsiteX7" fmla="*/ 8647 w 32195"/>
                <a:gd name="connsiteY7" fmla="*/ 16962 h 37564"/>
                <a:gd name="connsiteX8" fmla="*/ 14060 w 32195"/>
                <a:gd name="connsiteY8" fmla="*/ 16009 h 37564"/>
                <a:gd name="connsiteX9" fmla="*/ 24884 w 32195"/>
                <a:gd name="connsiteY9" fmla="*/ 13914 h 37564"/>
                <a:gd name="connsiteX10" fmla="*/ 24884 w 32195"/>
                <a:gd name="connsiteY10" fmla="*/ 12390 h 37564"/>
                <a:gd name="connsiteX11" fmla="*/ 23175 w 32195"/>
                <a:gd name="connsiteY11" fmla="*/ 7056 h 37564"/>
                <a:gd name="connsiteX12" fmla="*/ 9977 w 32195"/>
                <a:gd name="connsiteY12" fmla="*/ 6580 h 37564"/>
                <a:gd name="connsiteX13" fmla="*/ 6938 w 32195"/>
                <a:gd name="connsiteY13" fmla="*/ 11914 h 37564"/>
                <a:gd name="connsiteX14" fmla="*/ 1051 w 32195"/>
                <a:gd name="connsiteY14" fmla="*/ 11056 h 37564"/>
                <a:gd name="connsiteX15" fmla="*/ 3710 w 32195"/>
                <a:gd name="connsiteY15" fmla="*/ 4865 h 37564"/>
                <a:gd name="connsiteX16" fmla="*/ 9027 w 32195"/>
                <a:gd name="connsiteY16" fmla="*/ 1246 h 37564"/>
                <a:gd name="connsiteX17" fmla="*/ 17193 w 32195"/>
                <a:gd name="connsiteY17" fmla="*/ 7 h 37564"/>
                <a:gd name="connsiteX18" fmla="*/ 24599 w 32195"/>
                <a:gd name="connsiteY18" fmla="*/ 1055 h 37564"/>
                <a:gd name="connsiteX19" fmla="*/ 28872 w 32195"/>
                <a:gd name="connsiteY19" fmla="*/ 3817 h 37564"/>
                <a:gd name="connsiteX20" fmla="*/ 30676 w 32195"/>
                <a:gd name="connsiteY20" fmla="*/ 7913 h 37564"/>
                <a:gd name="connsiteX21" fmla="*/ 30676 w 32195"/>
                <a:gd name="connsiteY21" fmla="*/ 13533 h 37564"/>
                <a:gd name="connsiteX22" fmla="*/ 30676 w 32195"/>
                <a:gd name="connsiteY22" fmla="*/ 21724 h 37564"/>
                <a:gd name="connsiteX23" fmla="*/ 30676 w 32195"/>
                <a:gd name="connsiteY23" fmla="*/ 32392 h 37564"/>
                <a:gd name="connsiteX24" fmla="*/ 32196 w 32195"/>
                <a:gd name="connsiteY24" fmla="*/ 36774 h 37564"/>
                <a:gd name="connsiteX25" fmla="*/ 25834 w 32195"/>
                <a:gd name="connsiteY25" fmla="*/ 36774 h 37564"/>
                <a:gd name="connsiteX26" fmla="*/ 25359 w 32195"/>
                <a:gd name="connsiteY26" fmla="*/ 32297 h 37564"/>
                <a:gd name="connsiteX27" fmla="*/ 24884 w 32195"/>
                <a:gd name="connsiteY27" fmla="*/ 18676 h 37564"/>
                <a:gd name="connsiteX28" fmla="*/ 15389 w 32195"/>
                <a:gd name="connsiteY28" fmla="*/ 20962 h 37564"/>
                <a:gd name="connsiteX29" fmla="*/ 10072 w 32195"/>
                <a:gd name="connsiteY29" fmla="*/ 22201 h 37564"/>
                <a:gd name="connsiteX30" fmla="*/ 7698 w 32195"/>
                <a:gd name="connsiteY30" fmla="*/ 24201 h 37564"/>
                <a:gd name="connsiteX31" fmla="*/ 6843 w 32195"/>
                <a:gd name="connsiteY31" fmla="*/ 27058 h 37564"/>
                <a:gd name="connsiteX32" fmla="*/ 8647 w 32195"/>
                <a:gd name="connsiteY32" fmla="*/ 31154 h 37564"/>
                <a:gd name="connsiteX33" fmla="*/ 14060 w 32195"/>
                <a:gd name="connsiteY33" fmla="*/ 32773 h 37564"/>
                <a:gd name="connsiteX34" fmla="*/ 20232 w 32195"/>
                <a:gd name="connsiteY34" fmla="*/ 31249 h 37564"/>
                <a:gd name="connsiteX35" fmla="*/ 24315 w 32195"/>
                <a:gd name="connsiteY35" fmla="*/ 27058 h 37564"/>
                <a:gd name="connsiteX36" fmla="*/ 25264 w 32195"/>
                <a:gd name="connsiteY36" fmla="*/ 20962 h 37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2195" h="37564">
                  <a:moveTo>
                    <a:pt x="25359" y="32297"/>
                  </a:moveTo>
                  <a:cubicBezTo>
                    <a:pt x="23441" y="34007"/>
                    <a:pt x="21267" y="35391"/>
                    <a:pt x="18902" y="36393"/>
                  </a:cubicBezTo>
                  <a:cubicBezTo>
                    <a:pt x="16747" y="37180"/>
                    <a:pt x="14458" y="37567"/>
                    <a:pt x="12161" y="37536"/>
                  </a:cubicBezTo>
                  <a:cubicBezTo>
                    <a:pt x="8904" y="37753"/>
                    <a:pt x="5685" y="36733"/>
                    <a:pt x="3140" y="34678"/>
                  </a:cubicBezTo>
                  <a:cubicBezTo>
                    <a:pt x="1051" y="32790"/>
                    <a:pt x="-98" y="30068"/>
                    <a:pt x="7" y="27249"/>
                  </a:cubicBezTo>
                  <a:cubicBezTo>
                    <a:pt x="-3" y="25562"/>
                    <a:pt x="396" y="23899"/>
                    <a:pt x="1146" y="22391"/>
                  </a:cubicBezTo>
                  <a:cubicBezTo>
                    <a:pt x="1934" y="21037"/>
                    <a:pt x="2998" y="19867"/>
                    <a:pt x="4279" y="18962"/>
                  </a:cubicBezTo>
                  <a:cubicBezTo>
                    <a:pt x="5628" y="18087"/>
                    <a:pt x="7100" y="17413"/>
                    <a:pt x="8647" y="16962"/>
                  </a:cubicBezTo>
                  <a:cubicBezTo>
                    <a:pt x="10423" y="16498"/>
                    <a:pt x="12236" y="16180"/>
                    <a:pt x="14060" y="16009"/>
                  </a:cubicBezTo>
                  <a:cubicBezTo>
                    <a:pt x="17734" y="15710"/>
                    <a:pt x="21361" y="15008"/>
                    <a:pt x="24884" y="13914"/>
                  </a:cubicBezTo>
                  <a:lnTo>
                    <a:pt x="24884" y="12390"/>
                  </a:lnTo>
                  <a:cubicBezTo>
                    <a:pt x="25093" y="10449"/>
                    <a:pt x="24476" y="8508"/>
                    <a:pt x="23175" y="7056"/>
                  </a:cubicBezTo>
                  <a:cubicBezTo>
                    <a:pt x="19168" y="4561"/>
                    <a:pt x="14145" y="4379"/>
                    <a:pt x="9977" y="6580"/>
                  </a:cubicBezTo>
                  <a:cubicBezTo>
                    <a:pt x="8400" y="7972"/>
                    <a:pt x="7337" y="9848"/>
                    <a:pt x="6938" y="11914"/>
                  </a:cubicBezTo>
                  <a:lnTo>
                    <a:pt x="1051" y="11056"/>
                  </a:lnTo>
                  <a:cubicBezTo>
                    <a:pt x="1431" y="8808"/>
                    <a:pt x="2342" y="6684"/>
                    <a:pt x="3710" y="4865"/>
                  </a:cubicBezTo>
                  <a:cubicBezTo>
                    <a:pt x="5134" y="3206"/>
                    <a:pt x="6967" y="1956"/>
                    <a:pt x="9027" y="1246"/>
                  </a:cubicBezTo>
                  <a:cubicBezTo>
                    <a:pt x="11657" y="359"/>
                    <a:pt x="14421" y="-59"/>
                    <a:pt x="17193" y="7"/>
                  </a:cubicBezTo>
                  <a:cubicBezTo>
                    <a:pt x="19700" y="-56"/>
                    <a:pt x="22207" y="297"/>
                    <a:pt x="24599" y="1055"/>
                  </a:cubicBezTo>
                  <a:cubicBezTo>
                    <a:pt x="26233" y="1608"/>
                    <a:pt x="27695" y="2557"/>
                    <a:pt x="28872" y="3817"/>
                  </a:cubicBezTo>
                  <a:cubicBezTo>
                    <a:pt x="29812" y="5007"/>
                    <a:pt x="30430" y="6417"/>
                    <a:pt x="30676" y="7913"/>
                  </a:cubicBezTo>
                  <a:cubicBezTo>
                    <a:pt x="30885" y="9781"/>
                    <a:pt x="30885" y="11665"/>
                    <a:pt x="30676" y="13533"/>
                  </a:cubicBezTo>
                  <a:lnTo>
                    <a:pt x="30676" y="21724"/>
                  </a:lnTo>
                  <a:cubicBezTo>
                    <a:pt x="30439" y="25276"/>
                    <a:pt x="30439" y="28840"/>
                    <a:pt x="30676" y="32392"/>
                  </a:cubicBezTo>
                  <a:cubicBezTo>
                    <a:pt x="30914" y="33934"/>
                    <a:pt x="31427" y="35419"/>
                    <a:pt x="32196" y="36774"/>
                  </a:cubicBezTo>
                  <a:lnTo>
                    <a:pt x="25834" y="36774"/>
                  </a:lnTo>
                  <a:cubicBezTo>
                    <a:pt x="25416" y="35321"/>
                    <a:pt x="25255" y="33806"/>
                    <a:pt x="25359" y="32297"/>
                  </a:cubicBezTo>
                  <a:close/>
                  <a:moveTo>
                    <a:pt x="24884" y="18676"/>
                  </a:moveTo>
                  <a:cubicBezTo>
                    <a:pt x="21827" y="19835"/>
                    <a:pt x="18636" y="20602"/>
                    <a:pt x="15389" y="20962"/>
                  </a:cubicBezTo>
                  <a:cubicBezTo>
                    <a:pt x="13575" y="21151"/>
                    <a:pt x="11790" y="21567"/>
                    <a:pt x="10072" y="22201"/>
                  </a:cubicBezTo>
                  <a:cubicBezTo>
                    <a:pt x="9103" y="22625"/>
                    <a:pt x="8286" y="23320"/>
                    <a:pt x="7698" y="24201"/>
                  </a:cubicBezTo>
                  <a:cubicBezTo>
                    <a:pt x="7128" y="25046"/>
                    <a:pt x="6834" y="26041"/>
                    <a:pt x="6843" y="27058"/>
                  </a:cubicBezTo>
                  <a:cubicBezTo>
                    <a:pt x="6786" y="28628"/>
                    <a:pt x="7451" y="30137"/>
                    <a:pt x="8647" y="31154"/>
                  </a:cubicBezTo>
                  <a:cubicBezTo>
                    <a:pt x="10205" y="32323"/>
                    <a:pt x="12123" y="32896"/>
                    <a:pt x="14060" y="32773"/>
                  </a:cubicBezTo>
                  <a:cubicBezTo>
                    <a:pt x="16215" y="32824"/>
                    <a:pt x="18342" y="32297"/>
                    <a:pt x="20232" y="31249"/>
                  </a:cubicBezTo>
                  <a:cubicBezTo>
                    <a:pt x="21998" y="30318"/>
                    <a:pt x="23422" y="28851"/>
                    <a:pt x="24315" y="27058"/>
                  </a:cubicBezTo>
                  <a:cubicBezTo>
                    <a:pt x="25055" y="25115"/>
                    <a:pt x="25378" y="23039"/>
                    <a:pt x="25264" y="2096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任意形状 38"/>
            <p:cNvSpPr/>
            <p:nvPr/>
          </p:nvSpPr>
          <p:spPr>
            <a:xfrm>
              <a:off x="6429467" y="846867"/>
              <a:ext cx="31687" cy="51265"/>
            </a:xfrm>
            <a:custGeom>
              <a:avLst/>
              <a:gdLst>
                <a:gd name="connsiteX0" fmla="*/ 1243 w 31687"/>
                <a:gd name="connsiteY0" fmla="*/ 39724 h 51265"/>
                <a:gd name="connsiteX1" fmla="*/ 7130 w 31687"/>
                <a:gd name="connsiteY1" fmla="*/ 40581 h 51265"/>
                <a:gd name="connsiteX2" fmla="*/ 9219 w 31687"/>
                <a:gd name="connsiteY2" fmla="*/ 44581 h 51265"/>
                <a:gd name="connsiteX3" fmla="*/ 15391 w 31687"/>
                <a:gd name="connsiteY3" fmla="*/ 46296 h 51265"/>
                <a:gd name="connsiteX4" fmla="*/ 21848 w 31687"/>
                <a:gd name="connsiteY4" fmla="*/ 44581 h 51265"/>
                <a:gd name="connsiteX5" fmla="*/ 24981 w 31687"/>
                <a:gd name="connsiteY5" fmla="*/ 39819 h 51265"/>
                <a:gd name="connsiteX6" fmla="*/ 25456 w 31687"/>
                <a:gd name="connsiteY6" fmla="*/ 32008 h 51265"/>
                <a:gd name="connsiteX7" fmla="*/ 15486 w 31687"/>
                <a:gd name="connsiteY7" fmla="*/ 36771 h 51265"/>
                <a:gd name="connsiteX8" fmla="*/ 4091 w 31687"/>
                <a:gd name="connsiteY8" fmla="*/ 31342 h 51265"/>
                <a:gd name="connsiteX9" fmla="*/ 8 w 31687"/>
                <a:gd name="connsiteY9" fmla="*/ 18578 h 51265"/>
                <a:gd name="connsiteX10" fmla="*/ 1908 w 31687"/>
                <a:gd name="connsiteY10" fmla="*/ 9053 h 51265"/>
                <a:gd name="connsiteX11" fmla="*/ 7225 w 31687"/>
                <a:gd name="connsiteY11" fmla="*/ 2386 h 51265"/>
                <a:gd name="connsiteX12" fmla="*/ 15486 w 31687"/>
                <a:gd name="connsiteY12" fmla="*/ 4 h 51265"/>
                <a:gd name="connsiteX13" fmla="*/ 26026 w 31687"/>
                <a:gd name="connsiteY13" fmla="*/ 5148 h 51265"/>
                <a:gd name="connsiteX14" fmla="*/ 26026 w 31687"/>
                <a:gd name="connsiteY14" fmla="*/ 671 h 51265"/>
                <a:gd name="connsiteX15" fmla="*/ 31628 w 31687"/>
                <a:gd name="connsiteY15" fmla="*/ 671 h 51265"/>
                <a:gd name="connsiteX16" fmla="*/ 31628 w 31687"/>
                <a:gd name="connsiteY16" fmla="*/ 31723 h 51265"/>
                <a:gd name="connsiteX17" fmla="*/ 29919 w 31687"/>
                <a:gd name="connsiteY17" fmla="*/ 43629 h 51265"/>
                <a:gd name="connsiteX18" fmla="*/ 24506 w 31687"/>
                <a:gd name="connsiteY18" fmla="*/ 49153 h 51265"/>
                <a:gd name="connsiteX19" fmla="*/ 15011 w 31687"/>
                <a:gd name="connsiteY19" fmla="*/ 51249 h 51265"/>
                <a:gd name="connsiteX20" fmla="*/ 4661 w 31687"/>
                <a:gd name="connsiteY20" fmla="*/ 48296 h 51265"/>
                <a:gd name="connsiteX21" fmla="*/ 1243 w 31687"/>
                <a:gd name="connsiteY21" fmla="*/ 39724 h 51265"/>
                <a:gd name="connsiteX22" fmla="*/ 6275 w 31687"/>
                <a:gd name="connsiteY22" fmla="*/ 18102 h 51265"/>
                <a:gd name="connsiteX23" fmla="*/ 9029 w 31687"/>
                <a:gd name="connsiteY23" fmla="*/ 28484 h 51265"/>
                <a:gd name="connsiteX24" fmla="*/ 16056 w 31687"/>
                <a:gd name="connsiteY24" fmla="*/ 31723 h 51265"/>
                <a:gd name="connsiteX25" fmla="*/ 23082 w 31687"/>
                <a:gd name="connsiteY25" fmla="*/ 28484 h 51265"/>
                <a:gd name="connsiteX26" fmla="*/ 25931 w 31687"/>
                <a:gd name="connsiteY26" fmla="*/ 18292 h 51265"/>
                <a:gd name="connsiteX27" fmla="*/ 22987 w 31687"/>
                <a:gd name="connsiteY27" fmla="*/ 8767 h 51265"/>
                <a:gd name="connsiteX28" fmla="*/ 15961 w 31687"/>
                <a:gd name="connsiteY28" fmla="*/ 5434 h 51265"/>
                <a:gd name="connsiteX29" fmla="*/ 9124 w 31687"/>
                <a:gd name="connsiteY29" fmla="*/ 8672 h 51265"/>
                <a:gd name="connsiteX30" fmla="*/ 6275 w 31687"/>
                <a:gd name="connsiteY30" fmla="*/ 18007 h 51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687" h="51265">
                  <a:moveTo>
                    <a:pt x="1243" y="39724"/>
                  </a:moveTo>
                  <a:lnTo>
                    <a:pt x="7130" y="40581"/>
                  </a:lnTo>
                  <a:cubicBezTo>
                    <a:pt x="7263" y="42142"/>
                    <a:pt x="8013" y="43585"/>
                    <a:pt x="9219" y="44581"/>
                  </a:cubicBezTo>
                  <a:cubicBezTo>
                    <a:pt x="11014" y="45853"/>
                    <a:pt x="13198" y="46459"/>
                    <a:pt x="15391" y="46296"/>
                  </a:cubicBezTo>
                  <a:cubicBezTo>
                    <a:pt x="17670" y="46435"/>
                    <a:pt x="19939" y="45834"/>
                    <a:pt x="21848" y="44581"/>
                  </a:cubicBezTo>
                  <a:cubicBezTo>
                    <a:pt x="23395" y="43389"/>
                    <a:pt x="24497" y="41712"/>
                    <a:pt x="24981" y="39819"/>
                  </a:cubicBezTo>
                  <a:cubicBezTo>
                    <a:pt x="25380" y="37236"/>
                    <a:pt x="25541" y="34621"/>
                    <a:pt x="25456" y="32008"/>
                  </a:cubicBezTo>
                  <a:cubicBezTo>
                    <a:pt x="23035" y="35047"/>
                    <a:pt x="19360" y="36802"/>
                    <a:pt x="15486" y="36771"/>
                  </a:cubicBezTo>
                  <a:cubicBezTo>
                    <a:pt x="11023" y="36999"/>
                    <a:pt x="6741" y="34959"/>
                    <a:pt x="4091" y="31342"/>
                  </a:cubicBezTo>
                  <a:cubicBezTo>
                    <a:pt x="1319" y="27681"/>
                    <a:pt x="-124" y="23176"/>
                    <a:pt x="8" y="18578"/>
                  </a:cubicBezTo>
                  <a:cubicBezTo>
                    <a:pt x="-1" y="15307"/>
                    <a:pt x="645" y="12068"/>
                    <a:pt x="1908" y="9053"/>
                  </a:cubicBezTo>
                  <a:cubicBezTo>
                    <a:pt x="2999" y="6362"/>
                    <a:pt x="4851" y="4047"/>
                    <a:pt x="7225" y="2386"/>
                  </a:cubicBezTo>
                  <a:cubicBezTo>
                    <a:pt x="9675" y="763"/>
                    <a:pt x="12552" y="-68"/>
                    <a:pt x="15486" y="4"/>
                  </a:cubicBezTo>
                  <a:cubicBezTo>
                    <a:pt x="19616" y="-72"/>
                    <a:pt x="23538" y="1841"/>
                    <a:pt x="26026" y="5148"/>
                  </a:cubicBezTo>
                  <a:lnTo>
                    <a:pt x="26026" y="671"/>
                  </a:lnTo>
                  <a:lnTo>
                    <a:pt x="31628" y="671"/>
                  </a:lnTo>
                  <a:lnTo>
                    <a:pt x="31628" y="31723"/>
                  </a:lnTo>
                  <a:cubicBezTo>
                    <a:pt x="31884" y="35767"/>
                    <a:pt x="31305" y="39822"/>
                    <a:pt x="29919" y="43629"/>
                  </a:cubicBezTo>
                  <a:cubicBezTo>
                    <a:pt x="28760" y="46012"/>
                    <a:pt x="26861" y="47951"/>
                    <a:pt x="24506" y="49153"/>
                  </a:cubicBezTo>
                  <a:cubicBezTo>
                    <a:pt x="21572" y="50667"/>
                    <a:pt x="18306" y="51389"/>
                    <a:pt x="15011" y="51249"/>
                  </a:cubicBezTo>
                  <a:cubicBezTo>
                    <a:pt x="11336" y="51388"/>
                    <a:pt x="7709" y="50354"/>
                    <a:pt x="4661" y="48296"/>
                  </a:cubicBezTo>
                  <a:cubicBezTo>
                    <a:pt x="2126" y="46221"/>
                    <a:pt x="835" y="42981"/>
                    <a:pt x="1243" y="39724"/>
                  </a:cubicBezTo>
                  <a:close/>
                  <a:moveTo>
                    <a:pt x="6275" y="18102"/>
                  </a:moveTo>
                  <a:cubicBezTo>
                    <a:pt x="5981" y="21777"/>
                    <a:pt x="6950" y="25442"/>
                    <a:pt x="9029" y="28484"/>
                  </a:cubicBezTo>
                  <a:cubicBezTo>
                    <a:pt x="10805" y="30515"/>
                    <a:pt x="13359" y="31692"/>
                    <a:pt x="16056" y="31723"/>
                  </a:cubicBezTo>
                  <a:cubicBezTo>
                    <a:pt x="18752" y="31692"/>
                    <a:pt x="21307" y="30515"/>
                    <a:pt x="23082" y="28484"/>
                  </a:cubicBezTo>
                  <a:cubicBezTo>
                    <a:pt x="25219" y="25541"/>
                    <a:pt x="26235" y="21922"/>
                    <a:pt x="25931" y="18292"/>
                  </a:cubicBezTo>
                  <a:cubicBezTo>
                    <a:pt x="26121" y="14866"/>
                    <a:pt x="25076" y="11485"/>
                    <a:pt x="22987" y="8767"/>
                  </a:cubicBezTo>
                  <a:cubicBezTo>
                    <a:pt x="21230" y="6701"/>
                    <a:pt x="18667" y="5488"/>
                    <a:pt x="15961" y="5434"/>
                  </a:cubicBezTo>
                  <a:cubicBezTo>
                    <a:pt x="13311" y="5416"/>
                    <a:pt x="10795" y="6608"/>
                    <a:pt x="9124" y="8672"/>
                  </a:cubicBezTo>
                  <a:cubicBezTo>
                    <a:pt x="7139" y="11366"/>
                    <a:pt x="6133" y="14660"/>
                    <a:pt x="6275" y="1800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任意形状 39"/>
            <p:cNvSpPr/>
            <p:nvPr/>
          </p:nvSpPr>
          <p:spPr>
            <a:xfrm>
              <a:off x="6468270" y="846762"/>
              <a:ext cx="33026" cy="37561"/>
            </a:xfrm>
            <a:custGeom>
              <a:avLst/>
              <a:gdLst>
                <a:gd name="connsiteX0" fmla="*/ 26533 w 33026"/>
                <a:gd name="connsiteY0" fmla="*/ 25160 h 37561"/>
                <a:gd name="connsiteX1" fmla="*/ 32800 w 33026"/>
                <a:gd name="connsiteY1" fmla="*/ 25922 h 37561"/>
                <a:gd name="connsiteX2" fmla="*/ 27293 w 33026"/>
                <a:gd name="connsiteY2" fmla="*/ 34495 h 37561"/>
                <a:gd name="connsiteX3" fmla="*/ 17038 w 33026"/>
                <a:gd name="connsiteY3" fmla="*/ 37543 h 37561"/>
                <a:gd name="connsiteX4" fmla="*/ 4599 w 33026"/>
                <a:gd name="connsiteY4" fmla="*/ 32685 h 37561"/>
                <a:gd name="connsiteX5" fmla="*/ 42 w 33026"/>
                <a:gd name="connsiteY5" fmla="*/ 19064 h 37561"/>
                <a:gd name="connsiteX6" fmla="*/ 4694 w 33026"/>
                <a:gd name="connsiteY6" fmla="*/ 4967 h 37561"/>
                <a:gd name="connsiteX7" fmla="*/ 16753 w 33026"/>
                <a:gd name="connsiteY7" fmla="*/ 14 h 37561"/>
                <a:gd name="connsiteX8" fmla="*/ 28432 w 33026"/>
                <a:gd name="connsiteY8" fmla="*/ 4872 h 37561"/>
                <a:gd name="connsiteX9" fmla="*/ 32990 w 33026"/>
                <a:gd name="connsiteY9" fmla="*/ 18683 h 37561"/>
                <a:gd name="connsiteX10" fmla="*/ 32990 w 33026"/>
                <a:gd name="connsiteY10" fmla="*/ 20779 h 37561"/>
                <a:gd name="connsiteX11" fmla="*/ 6308 w 33026"/>
                <a:gd name="connsiteY11" fmla="*/ 20779 h 37561"/>
                <a:gd name="connsiteX12" fmla="*/ 9632 w 33026"/>
                <a:gd name="connsiteY12" fmla="*/ 29828 h 37561"/>
                <a:gd name="connsiteX13" fmla="*/ 17133 w 33026"/>
                <a:gd name="connsiteY13" fmla="*/ 32971 h 37561"/>
                <a:gd name="connsiteX14" fmla="*/ 22830 w 33026"/>
                <a:gd name="connsiteY14" fmla="*/ 31256 h 37561"/>
                <a:gd name="connsiteX15" fmla="*/ 26533 w 33026"/>
                <a:gd name="connsiteY15" fmla="*/ 25160 h 37561"/>
                <a:gd name="connsiteX16" fmla="*/ 6593 w 33026"/>
                <a:gd name="connsiteY16" fmla="*/ 15635 h 37561"/>
                <a:gd name="connsiteX17" fmla="*/ 26533 w 33026"/>
                <a:gd name="connsiteY17" fmla="*/ 15635 h 37561"/>
                <a:gd name="connsiteX18" fmla="*/ 24255 w 33026"/>
                <a:gd name="connsiteY18" fmla="*/ 8777 h 37561"/>
                <a:gd name="connsiteX19" fmla="*/ 16753 w 33026"/>
                <a:gd name="connsiteY19" fmla="*/ 5253 h 37561"/>
                <a:gd name="connsiteX20" fmla="*/ 9727 w 33026"/>
                <a:gd name="connsiteY20" fmla="*/ 8111 h 37561"/>
                <a:gd name="connsiteX21" fmla="*/ 6498 w 33026"/>
                <a:gd name="connsiteY21" fmla="*/ 15350 h 3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026" h="37561">
                  <a:moveTo>
                    <a:pt x="26533" y="25160"/>
                  </a:moveTo>
                  <a:lnTo>
                    <a:pt x="32800" y="25922"/>
                  </a:lnTo>
                  <a:cubicBezTo>
                    <a:pt x="32050" y="29352"/>
                    <a:pt x="30094" y="32396"/>
                    <a:pt x="27293" y="34495"/>
                  </a:cubicBezTo>
                  <a:cubicBezTo>
                    <a:pt x="24302" y="36617"/>
                    <a:pt x="20694" y="37689"/>
                    <a:pt x="17038" y="37543"/>
                  </a:cubicBezTo>
                  <a:cubicBezTo>
                    <a:pt x="12395" y="37763"/>
                    <a:pt x="7875" y="35998"/>
                    <a:pt x="4599" y="32685"/>
                  </a:cubicBezTo>
                  <a:cubicBezTo>
                    <a:pt x="1361" y="28916"/>
                    <a:pt x="-272" y="24027"/>
                    <a:pt x="42" y="19064"/>
                  </a:cubicBezTo>
                  <a:cubicBezTo>
                    <a:pt x="-291" y="13938"/>
                    <a:pt x="1380" y="8884"/>
                    <a:pt x="4694" y="4967"/>
                  </a:cubicBezTo>
                  <a:cubicBezTo>
                    <a:pt x="7799" y="1628"/>
                    <a:pt x="12205" y="-182"/>
                    <a:pt x="16753" y="14"/>
                  </a:cubicBezTo>
                  <a:cubicBezTo>
                    <a:pt x="21159" y="-132"/>
                    <a:pt x="25422" y="1638"/>
                    <a:pt x="28432" y="4872"/>
                  </a:cubicBezTo>
                  <a:cubicBezTo>
                    <a:pt x="31661" y="8720"/>
                    <a:pt x="33294" y="13664"/>
                    <a:pt x="32990" y="18683"/>
                  </a:cubicBezTo>
                  <a:lnTo>
                    <a:pt x="32990" y="20779"/>
                  </a:lnTo>
                  <a:lnTo>
                    <a:pt x="6308" y="20779"/>
                  </a:lnTo>
                  <a:cubicBezTo>
                    <a:pt x="6270" y="24102"/>
                    <a:pt x="7457" y="27324"/>
                    <a:pt x="9632" y="29828"/>
                  </a:cubicBezTo>
                  <a:cubicBezTo>
                    <a:pt x="11540" y="31951"/>
                    <a:pt x="14294" y="33104"/>
                    <a:pt x="17133" y="32971"/>
                  </a:cubicBezTo>
                  <a:cubicBezTo>
                    <a:pt x="19165" y="33026"/>
                    <a:pt x="21159" y="32425"/>
                    <a:pt x="22830" y="31256"/>
                  </a:cubicBezTo>
                  <a:cubicBezTo>
                    <a:pt x="24682" y="29673"/>
                    <a:pt x="25983" y="27537"/>
                    <a:pt x="26533" y="25160"/>
                  </a:cubicBezTo>
                  <a:close/>
                  <a:moveTo>
                    <a:pt x="6593" y="15635"/>
                  </a:moveTo>
                  <a:lnTo>
                    <a:pt x="26533" y="15635"/>
                  </a:lnTo>
                  <a:cubicBezTo>
                    <a:pt x="26458" y="13176"/>
                    <a:pt x="25660" y="10793"/>
                    <a:pt x="24255" y="8777"/>
                  </a:cubicBezTo>
                  <a:cubicBezTo>
                    <a:pt x="22422" y="6513"/>
                    <a:pt x="19659" y="5214"/>
                    <a:pt x="16753" y="5253"/>
                  </a:cubicBezTo>
                  <a:cubicBezTo>
                    <a:pt x="14114" y="5186"/>
                    <a:pt x="11569" y="6221"/>
                    <a:pt x="9727" y="8111"/>
                  </a:cubicBezTo>
                  <a:cubicBezTo>
                    <a:pt x="7809" y="10050"/>
                    <a:pt x="6660" y="12624"/>
                    <a:pt x="6498" y="1535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任意形状 40"/>
            <p:cNvSpPr/>
            <p:nvPr/>
          </p:nvSpPr>
          <p:spPr>
            <a:xfrm>
              <a:off x="6506198" y="846768"/>
              <a:ext cx="29437" cy="37573"/>
            </a:xfrm>
            <a:custGeom>
              <a:avLst/>
              <a:gdLst>
                <a:gd name="connsiteX0" fmla="*/ 0 w 29437"/>
                <a:gd name="connsiteY0" fmla="*/ 26011 h 37573"/>
                <a:gd name="connsiteX1" fmla="*/ 5982 w 29437"/>
                <a:gd name="connsiteY1" fmla="*/ 25058 h 37573"/>
                <a:gd name="connsiteX2" fmla="*/ 8831 w 29437"/>
                <a:gd name="connsiteY2" fmla="*/ 30583 h 37573"/>
                <a:gd name="connsiteX3" fmla="*/ 15287 w 29437"/>
                <a:gd name="connsiteY3" fmla="*/ 32488 h 37573"/>
                <a:gd name="connsiteX4" fmla="*/ 21460 w 29437"/>
                <a:gd name="connsiteY4" fmla="*/ 30869 h 37573"/>
                <a:gd name="connsiteX5" fmla="*/ 23453 w 29437"/>
                <a:gd name="connsiteY5" fmla="*/ 26773 h 37573"/>
                <a:gd name="connsiteX6" fmla="*/ 21744 w 29437"/>
                <a:gd name="connsiteY6" fmla="*/ 23534 h 37573"/>
                <a:gd name="connsiteX7" fmla="*/ 15477 w 29437"/>
                <a:gd name="connsiteY7" fmla="*/ 21534 h 37573"/>
                <a:gd name="connsiteX8" fmla="*/ 5982 w 29437"/>
                <a:gd name="connsiteY8" fmla="*/ 18581 h 37573"/>
                <a:gd name="connsiteX9" fmla="*/ 2089 w 29437"/>
                <a:gd name="connsiteY9" fmla="*/ 15152 h 37573"/>
                <a:gd name="connsiteX10" fmla="*/ 760 w 29437"/>
                <a:gd name="connsiteY10" fmla="*/ 10390 h 37573"/>
                <a:gd name="connsiteX11" fmla="*/ 1804 w 29437"/>
                <a:gd name="connsiteY11" fmla="*/ 5913 h 37573"/>
                <a:gd name="connsiteX12" fmla="*/ 4843 w 29437"/>
                <a:gd name="connsiteY12" fmla="*/ 2484 h 37573"/>
                <a:gd name="connsiteX13" fmla="*/ 8641 w 29437"/>
                <a:gd name="connsiteY13" fmla="*/ 770 h 37573"/>
                <a:gd name="connsiteX14" fmla="*/ 13863 w 29437"/>
                <a:gd name="connsiteY14" fmla="*/ 8 h 37573"/>
                <a:gd name="connsiteX15" fmla="*/ 21270 w 29437"/>
                <a:gd name="connsiteY15" fmla="*/ 1246 h 37573"/>
                <a:gd name="connsiteX16" fmla="*/ 26017 w 29437"/>
                <a:gd name="connsiteY16" fmla="*/ 4484 h 37573"/>
                <a:gd name="connsiteX17" fmla="*/ 28106 w 29437"/>
                <a:gd name="connsiteY17" fmla="*/ 10104 h 37573"/>
                <a:gd name="connsiteX18" fmla="*/ 22124 w 29437"/>
                <a:gd name="connsiteY18" fmla="*/ 10866 h 37573"/>
                <a:gd name="connsiteX19" fmla="*/ 19845 w 29437"/>
                <a:gd name="connsiteY19" fmla="*/ 6580 h 37573"/>
                <a:gd name="connsiteX20" fmla="*/ 14338 w 29437"/>
                <a:gd name="connsiteY20" fmla="*/ 4961 h 37573"/>
                <a:gd name="connsiteX21" fmla="*/ 8356 w 29437"/>
                <a:gd name="connsiteY21" fmla="*/ 6389 h 37573"/>
                <a:gd name="connsiteX22" fmla="*/ 6552 w 29437"/>
                <a:gd name="connsiteY22" fmla="*/ 9628 h 37573"/>
                <a:gd name="connsiteX23" fmla="*/ 7311 w 29437"/>
                <a:gd name="connsiteY23" fmla="*/ 11723 h 37573"/>
                <a:gd name="connsiteX24" fmla="*/ 9685 w 29437"/>
                <a:gd name="connsiteY24" fmla="*/ 13438 h 37573"/>
                <a:gd name="connsiteX25" fmla="*/ 15003 w 29437"/>
                <a:gd name="connsiteY25" fmla="*/ 14962 h 37573"/>
                <a:gd name="connsiteX26" fmla="*/ 24023 w 29437"/>
                <a:gd name="connsiteY26" fmla="*/ 17724 h 37573"/>
                <a:gd name="connsiteX27" fmla="*/ 28011 w 29437"/>
                <a:gd name="connsiteY27" fmla="*/ 20963 h 37573"/>
                <a:gd name="connsiteX28" fmla="*/ 29436 w 29437"/>
                <a:gd name="connsiteY28" fmla="*/ 26201 h 37573"/>
                <a:gd name="connsiteX29" fmla="*/ 27631 w 29437"/>
                <a:gd name="connsiteY29" fmla="*/ 31916 h 37573"/>
                <a:gd name="connsiteX30" fmla="*/ 22599 w 29437"/>
                <a:gd name="connsiteY30" fmla="*/ 36107 h 37573"/>
                <a:gd name="connsiteX31" fmla="*/ 15003 w 29437"/>
                <a:gd name="connsiteY31" fmla="*/ 37536 h 37573"/>
                <a:gd name="connsiteX32" fmla="*/ 4368 w 29437"/>
                <a:gd name="connsiteY32" fmla="*/ 34679 h 37573"/>
                <a:gd name="connsiteX33" fmla="*/ 0 w 29437"/>
                <a:gd name="connsiteY33" fmla="*/ 26011 h 37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9437" h="37573">
                  <a:moveTo>
                    <a:pt x="0" y="26011"/>
                  </a:moveTo>
                  <a:lnTo>
                    <a:pt x="5982" y="25058"/>
                  </a:lnTo>
                  <a:cubicBezTo>
                    <a:pt x="6219" y="27190"/>
                    <a:pt x="7236" y="29158"/>
                    <a:pt x="8831" y="30583"/>
                  </a:cubicBezTo>
                  <a:cubicBezTo>
                    <a:pt x="10682" y="31988"/>
                    <a:pt x="12980" y="32665"/>
                    <a:pt x="15287" y="32488"/>
                  </a:cubicBezTo>
                  <a:cubicBezTo>
                    <a:pt x="17471" y="32678"/>
                    <a:pt x="19646" y="32106"/>
                    <a:pt x="21460" y="30869"/>
                  </a:cubicBezTo>
                  <a:cubicBezTo>
                    <a:pt x="22722" y="29889"/>
                    <a:pt x="23463" y="28375"/>
                    <a:pt x="23453" y="26773"/>
                  </a:cubicBezTo>
                  <a:cubicBezTo>
                    <a:pt x="23453" y="25476"/>
                    <a:pt x="22817" y="24262"/>
                    <a:pt x="21744" y="23534"/>
                  </a:cubicBezTo>
                  <a:cubicBezTo>
                    <a:pt x="19741" y="22628"/>
                    <a:pt x="17633" y="21956"/>
                    <a:pt x="15477" y="21534"/>
                  </a:cubicBezTo>
                  <a:cubicBezTo>
                    <a:pt x="12230" y="20852"/>
                    <a:pt x="9049" y="19863"/>
                    <a:pt x="5982" y="18581"/>
                  </a:cubicBezTo>
                  <a:cubicBezTo>
                    <a:pt x="4396" y="17822"/>
                    <a:pt x="3048" y="16635"/>
                    <a:pt x="2089" y="15152"/>
                  </a:cubicBezTo>
                  <a:cubicBezTo>
                    <a:pt x="1177" y="13735"/>
                    <a:pt x="712" y="12076"/>
                    <a:pt x="760" y="10390"/>
                  </a:cubicBezTo>
                  <a:cubicBezTo>
                    <a:pt x="712" y="8832"/>
                    <a:pt x="1073" y="7288"/>
                    <a:pt x="1804" y="5913"/>
                  </a:cubicBezTo>
                  <a:cubicBezTo>
                    <a:pt x="2554" y="4559"/>
                    <a:pt x="3589" y="3388"/>
                    <a:pt x="4843" y="2484"/>
                  </a:cubicBezTo>
                  <a:cubicBezTo>
                    <a:pt x="6001" y="1693"/>
                    <a:pt x="7283" y="1113"/>
                    <a:pt x="8641" y="770"/>
                  </a:cubicBezTo>
                  <a:cubicBezTo>
                    <a:pt x="10331" y="225"/>
                    <a:pt x="12088" y="-32"/>
                    <a:pt x="13863" y="8"/>
                  </a:cubicBezTo>
                  <a:cubicBezTo>
                    <a:pt x="16389" y="-63"/>
                    <a:pt x="18905" y="357"/>
                    <a:pt x="21270" y="1246"/>
                  </a:cubicBezTo>
                  <a:cubicBezTo>
                    <a:pt x="23131" y="1840"/>
                    <a:pt x="24783" y="2965"/>
                    <a:pt x="26017" y="4484"/>
                  </a:cubicBezTo>
                  <a:cubicBezTo>
                    <a:pt x="27157" y="6161"/>
                    <a:pt x="27869" y="8090"/>
                    <a:pt x="28106" y="10104"/>
                  </a:cubicBezTo>
                  <a:lnTo>
                    <a:pt x="22124" y="10866"/>
                  </a:lnTo>
                  <a:cubicBezTo>
                    <a:pt x="21953" y="9192"/>
                    <a:pt x="21137" y="7651"/>
                    <a:pt x="19845" y="6580"/>
                  </a:cubicBezTo>
                  <a:cubicBezTo>
                    <a:pt x="18250" y="5426"/>
                    <a:pt x="16304" y="4855"/>
                    <a:pt x="14338" y="4961"/>
                  </a:cubicBezTo>
                  <a:cubicBezTo>
                    <a:pt x="12239" y="4758"/>
                    <a:pt x="10141" y="5261"/>
                    <a:pt x="8356" y="6389"/>
                  </a:cubicBezTo>
                  <a:cubicBezTo>
                    <a:pt x="7283" y="7129"/>
                    <a:pt x="6618" y="8326"/>
                    <a:pt x="6552" y="9628"/>
                  </a:cubicBezTo>
                  <a:cubicBezTo>
                    <a:pt x="6561" y="10393"/>
                    <a:pt x="6827" y="11133"/>
                    <a:pt x="7311" y="11723"/>
                  </a:cubicBezTo>
                  <a:cubicBezTo>
                    <a:pt x="7948" y="12486"/>
                    <a:pt x="8764" y="13076"/>
                    <a:pt x="9685" y="13438"/>
                  </a:cubicBezTo>
                  <a:lnTo>
                    <a:pt x="15003" y="14962"/>
                  </a:lnTo>
                  <a:cubicBezTo>
                    <a:pt x="19276" y="16105"/>
                    <a:pt x="22314" y="17057"/>
                    <a:pt x="24023" y="17724"/>
                  </a:cubicBezTo>
                  <a:cubicBezTo>
                    <a:pt x="25628" y="18416"/>
                    <a:pt x="27005" y="19537"/>
                    <a:pt x="28011" y="20963"/>
                  </a:cubicBezTo>
                  <a:cubicBezTo>
                    <a:pt x="28980" y="22533"/>
                    <a:pt x="29474" y="24354"/>
                    <a:pt x="29436" y="26201"/>
                  </a:cubicBezTo>
                  <a:cubicBezTo>
                    <a:pt x="29464" y="28251"/>
                    <a:pt x="28828" y="30256"/>
                    <a:pt x="27631" y="31916"/>
                  </a:cubicBezTo>
                  <a:cubicBezTo>
                    <a:pt x="26388" y="33769"/>
                    <a:pt x="24640" y="35224"/>
                    <a:pt x="22599" y="36107"/>
                  </a:cubicBezTo>
                  <a:cubicBezTo>
                    <a:pt x="20187" y="37101"/>
                    <a:pt x="17604" y="37588"/>
                    <a:pt x="15003" y="37536"/>
                  </a:cubicBezTo>
                  <a:cubicBezTo>
                    <a:pt x="11243" y="37787"/>
                    <a:pt x="7501" y="36782"/>
                    <a:pt x="4368" y="34679"/>
                  </a:cubicBezTo>
                  <a:cubicBezTo>
                    <a:pt x="1899" y="32426"/>
                    <a:pt x="342" y="29341"/>
                    <a:pt x="0" y="26011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任意形状 41"/>
            <p:cNvSpPr/>
            <p:nvPr/>
          </p:nvSpPr>
          <p:spPr>
            <a:xfrm>
              <a:off x="6544369" y="877066"/>
              <a:ext cx="7417" cy="16668"/>
            </a:xfrm>
            <a:custGeom>
              <a:avLst/>
              <a:gdLst>
                <a:gd name="connsiteX0" fmla="*/ 380 w 7417"/>
                <a:gd name="connsiteY0" fmla="*/ 6477 h 16668"/>
                <a:gd name="connsiteX1" fmla="*/ 380 w 7417"/>
                <a:gd name="connsiteY1" fmla="*/ 0 h 16668"/>
                <a:gd name="connsiteX2" fmla="*/ 7406 w 7417"/>
                <a:gd name="connsiteY2" fmla="*/ 0 h 16668"/>
                <a:gd name="connsiteX3" fmla="*/ 7406 w 7417"/>
                <a:gd name="connsiteY3" fmla="*/ 6953 h 16668"/>
                <a:gd name="connsiteX4" fmla="*/ 5982 w 7417"/>
                <a:gd name="connsiteY4" fmla="*/ 13049 h 16668"/>
                <a:gd name="connsiteX5" fmla="*/ 1709 w 7417"/>
                <a:gd name="connsiteY5" fmla="*/ 16669 h 16668"/>
                <a:gd name="connsiteX6" fmla="*/ 0 w 7417"/>
                <a:gd name="connsiteY6" fmla="*/ 14097 h 16668"/>
                <a:gd name="connsiteX7" fmla="*/ 2849 w 7417"/>
                <a:gd name="connsiteY7" fmla="*/ 11621 h 16668"/>
                <a:gd name="connsiteX8" fmla="*/ 3893 w 7417"/>
                <a:gd name="connsiteY8" fmla="*/ 6953 h 1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17" h="16668">
                  <a:moveTo>
                    <a:pt x="380" y="6477"/>
                  </a:moveTo>
                  <a:lnTo>
                    <a:pt x="380" y="0"/>
                  </a:lnTo>
                  <a:lnTo>
                    <a:pt x="7406" y="0"/>
                  </a:lnTo>
                  <a:lnTo>
                    <a:pt x="7406" y="6953"/>
                  </a:lnTo>
                  <a:cubicBezTo>
                    <a:pt x="7501" y="9078"/>
                    <a:pt x="7007" y="11188"/>
                    <a:pt x="5982" y="13049"/>
                  </a:cubicBezTo>
                  <a:cubicBezTo>
                    <a:pt x="5023" y="14723"/>
                    <a:pt x="3513" y="16004"/>
                    <a:pt x="1709" y="16669"/>
                  </a:cubicBezTo>
                  <a:lnTo>
                    <a:pt x="0" y="14097"/>
                  </a:lnTo>
                  <a:cubicBezTo>
                    <a:pt x="1215" y="13648"/>
                    <a:pt x="2231" y="12767"/>
                    <a:pt x="2849" y="11621"/>
                  </a:cubicBezTo>
                  <a:cubicBezTo>
                    <a:pt x="3589" y="10179"/>
                    <a:pt x="3950" y="8573"/>
                    <a:pt x="3893" y="6953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任意形状 42"/>
            <p:cNvSpPr/>
            <p:nvPr/>
          </p:nvSpPr>
          <p:spPr>
            <a:xfrm>
              <a:off x="6582255" y="833912"/>
              <a:ext cx="38077" cy="49630"/>
            </a:xfrm>
            <a:custGeom>
              <a:avLst/>
              <a:gdLst>
                <a:gd name="connsiteX0" fmla="*/ 0 w 38077"/>
                <a:gd name="connsiteY0" fmla="*/ 49630 h 49630"/>
                <a:gd name="connsiteX1" fmla="*/ 0 w 38077"/>
                <a:gd name="connsiteY1" fmla="*/ 5 h 49630"/>
                <a:gd name="connsiteX2" fmla="*/ 18991 w 38077"/>
                <a:gd name="connsiteY2" fmla="*/ 5 h 49630"/>
                <a:gd name="connsiteX3" fmla="*/ 26492 w 38077"/>
                <a:gd name="connsiteY3" fmla="*/ 481 h 49630"/>
                <a:gd name="connsiteX4" fmla="*/ 32569 w 38077"/>
                <a:gd name="connsiteY4" fmla="*/ 2767 h 49630"/>
                <a:gd name="connsiteX5" fmla="*/ 36557 w 38077"/>
                <a:gd name="connsiteY5" fmla="*/ 7625 h 49630"/>
                <a:gd name="connsiteX6" fmla="*/ 38076 w 38077"/>
                <a:gd name="connsiteY6" fmla="*/ 14388 h 49630"/>
                <a:gd name="connsiteX7" fmla="*/ 33993 w 38077"/>
                <a:gd name="connsiteY7" fmla="*/ 25056 h 49630"/>
                <a:gd name="connsiteX8" fmla="*/ 19560 w 38077"/>
                <a:gd name="connsiteY8" fmla="*/ 29437 h 49630"/>
                <a:gd name="connsiteX9" fmla="*/ 6552 w 38077"/>
                <a:gd name="connsiteY9" fmla="*/ 29437 h 49630"/>
                <a:gd name="connsiteX10" fmla="*/ 6552 w 38077"/>
                <a:gd name="connsiteY10" fmla="*/ 49630 h 49630"/>
                <a:gd name="connsiteX11" fmla="*/ 6552 w 38077"/>
                <a:gd name="connsiteY11" fmla="*/ 23532 h 49630"/>
                <a:gd name="connsiteX12" fmla="*/ 19370 w 38077"/>
                <a:gd name="connsiteY12" fmla="*/ 23532 h 49630"/>
                <a:gd name="connsiteX13" fmla="*/ 28391 w 38077"/>
                <a:gd name="connsiteY13" fmla="*/ 21246 h 49630"/>
                <a:gd name="connsiteX14" fmla="*/ 31050 w 38077"/>
                <a:gd name="connsiteY14" fmla="*/ 14578 h 49630"/>
                <a:gd name="connsiteX15" fmla="*/ 29435 w 38077"/>
                <a:gd name="connsiteY15" fmla="*/ 9244 h 49630"/>
                <a:gd name="connsiteX16" fmla="*/ 25353 w 38077"/>
                <a:gd name="connsiteY16" fmla="*/ 6292 h 49630"/>
                <a:gd name="connsiteX17" fmla="*/ 19180 w 38077"/>
                <a:gd name="connsiteY17" fmla="*/ 5815 h 49630"/>
                <a:gd name="connsiteX18" fmla="*/ 6552 w 38077"/>
                <a:gd name="connsiteY18" fmla="*/ 5815 h 4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77" h="49630">
                  <a:moveTo>
                    <a:pt x="0" y="49630"/>
                  </a:moveTo>
                  <a:lnTo>
                    <a:pt x="0" y="5"/>
                  </a:lnTo>
                  <a:lnTo>
                    <a:pt x="18991" y="5"/>
                  </a:lnTo>
                  <a:cubicBezTo>
                    <a:pt x="21497" y="-31"/>
                    <a:pt x="24004" y="128"/>
                    <a:pt x="26492" y="481"/>
                  </a:cubicBezTo>
                  <a:cubicBezTo>
                    <a:pt x="28666" y="774"/>
                    <a:pt x="30736" y="1556"/>
                    <a:pt x="32569" y="2767"/>
                  </a:cubicBezTo>
                  <a:cubicBezTo>
                    <a:pt x="34278" y="4027"/>
                    <a:pt x="35655" y="5697"/>
                    <a:pt x="36557" y="7625"/>
                  </a:cubicBezTo>
                  <a:cubicBezTo>
                    <a:pt x="37563" y="9738"/>
                    <a:pt x="38076" y="12048"/>
                    <a:pt x="38076" y="14388"/>
                  </a:cubicBezTo>
                  <a:cubicBezTo>
                    <a:pt x="38124" y="18337"/>
                    <a:pt x="36661" y="22155"/>
                    <a:pt x="33993" y="25056"/>
                  </a:cubicBezTo>
                  <a:cubicBezTo>
                    <a:pt x="29996" y="28451"/>
                    <a:pt x="24764" y="30037"/>
                    <a:pt x="19560" y="29437"/>
                  </a:cubicBezTo>
                  <a:lnTo>
                    <a:pt x="6552" y="29437"/>
                  </a:lnTo>
                  <a:lnTo>
                    <a:pt x="6552" y="49630"/>
                  </a:lnTo>
                  <a:close/>
                  <a:moveTo>
                    <a:pt x="6552" y="23532"/>
                  </a:moveTo>
                  <a:lnTo>
                    <a:pt x="19370" y="23532"/>
                  </a:lnTo>
                  <a:cubicBezTo>
                    <a:pt x="22551" y="23812"/>
                    <a:pt x="25723" y="23006"/>
                    <a:pt x="28391" y="21246"/>
                  </a:cubicBezTo>
                  <a:cubicBezTo>
                    <a:pt x="30186" y="19506"/>
                    <a:pt x="31154" y="17080"/>
                    <a:pt x="31050" y="14578"/>
                  </a:cubicBezTo>
                  <a:cubicBezTo>
                    <a:pt x="31097" y="12672"/>
                    <a:pt x="30527" y="10802"/>
                    <a:pt x="29435" y="9244"/>
                  </a:cubicBezTo>
                  <a:cubicBezTo>
                    <a:pt x="28486" y="7788"/>
                    <a:pt x="27033" y="6736"/>
                    <a:pt x="25353" y="6292"/>
                  </a:cubicBezTo>
                  <a:cubicBezTo>
                    <a:pt x="23320" y="5909"/>
                    <a:pt x="21250" y="5749"/>
                    <a:pt x="19180" y="5815"/>
                  </a:cubicBezTo>
                  <a:lnTo>
                    <a:pt x="6552" y="581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任意形状 43"/>
            <p:cNvSpPr/>
            <p:nvPr/>
          </p:nvSpPr>
          <p:spPr>
            <a:xfrm>
              <a:off x="6625512" y="846762"/>
              <a:ext cx="33026" cy="37561"/>
            </a:xfrm>
            <a:custGeom>
              <a:avLst/>
              <a:gdLst>
                <a:gd name="connsiteX0" fmla="*/ 26533 w 33026"/>
                <a:gd name="connsiteY0" fmla="*/ 25160 h 37561"/>
                <a:gd name="connsiteX1" fmla="*/ 32800 w 33026"/>
                <a:gd name="connsiteY1" fmla="*/ 25922 h 37561"/>
                <a:gd name="connsiteX2" fmla="*/ 27293 w 33026"/>
                <a:gd name="connsiteY2" fmla="*/ 34495 h 37561"/>
                <a:gd name="connsiteX3" fmla="*/ 17038 w 33026"/>
                <a:gd name="connsiteY3" fmla="*/ 37543 h 37561"/>
                <a:gd name="connsiteX4" fmla="*/ 4599 w 33026"/>
                <a:gd name="connsiteY4" fmla="*/ 32685 h 37561"/>
                <a:gd name="connsiteX5" fmla="*/ 42 w 33026"/>
                <a:gd name="connsiteY5" fmla="*/ 19064 h 37561"/>
                <a:gd name="connsiteX6" fmla="*/ 4694 w 33026"/>
                <a:gd name="connsiteY6" fmla="*/ 4967 h 37561"/>
                <a:gd name="connsiteX7" fmla="*/ 16753 w 33026"/>
                <a:gd name="connsiteY7" fmla="*/ 14 h 37561"/>
                <a:gd name="connsiteX8" fmla="*/ 28432 w 33026"/>
                <a:gd name="connsiteY8" fmla="*/ 4872 h 37561"/>
                <a:gd name="connsiteX9" fmla="*/ 32990 w 33026"/>
                <a:gd name="connsiteY9" fmla="*/ 18683 h 37561"/>
                <a:gd name="connsiteX10" fmla="*/ 32990 w 33026"/>
                <a:gd name="connsiteY10" fmla="*/ 20779 h 37561"/>
                <a:gd name="connsiteX11" fmla="*/ 6308 w 33026"/>
                <a:gd name="connsiteY11" fmla="*/ 20779 h 37561"/>
                <a:gd name="connsiteX12" fmla="*/ 9632 w 33026"/>
                <a:gd name="connsiteY12" fmla="*/ 29828 h 37561"/>
                <a:gd name="connsiteX13" fmla="*/ 17133 w 33026"/>
                <a:gd name="connsiteY13" fmla="*/ 32971 h 37561"/>
                <a:gd name="connsiteX14" fmla="*/ 22830 w 33026"/>
                <a:gd name="connsiteY14" fmla="*/ 31256 h 37561"/>
                <a:gd name="connsiteX15" fmla="*/ 26533 w 33026"/>
                <a:gd name="connsiteY15" fmla="*/ 25160 h 37561"/>
                <a:gd name="connsiteX16" fmla="*/ 6593 w 33026"/>
                <a:gd name="connsiteY16" fmla="*/ 15635 h 37561"/>
                <a:gd name="connsiteX17" fmla="*/ 26629 w 33026"/>
                <a:gd name="connsiteY17" fmla="*/ 15635 h 37561"/>
                <a:gd name="connsiteX18" fmla="*/ 24350 w 33026"/>
                <a:gd name="connsiteY18" fmla="*/ 8777 h 37561"/>
                <a:gd name="connsiteX19" fmla="*/ 16848 w 33026"/>
                <a:gd name="connsiteY19" fmla="*/ 5253 h 37561"/>
                <a:gd name="connsiteX20" fmla="*/ 9822 w 33026"/>
                <a:gd name="connsiteY20" fmla="*/ 8111 h 37561"/>
                <a:gd name="connsiteX21" fmla="*/ 6593 w 33026"/>
                <a:gd name="connsiteY21" fmla="*/ 15350 h 3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026" h="37561">
                  <a:moveTo>
                    <a:pt x="26533" y="25160"/>
                  </a:moveTo>
                  <a:lnTo>
                    <a:pt x="32800" y="25922"/>
                  </a:lnTo>
                  <a:cubicBezTo>
                    <a:pt x="32050" y="29352"/>
                    <a:pt x="30094" y="32396"/>
                    <a:pt x="27293" y="34495"/>
                  </a:cubicBezTo>
                  <a:cubicBezTo>
                    <a:pt x="24302" y="36617"/>
                    <a:pt x="20694" y="37689"/>
                    <a:pt x="17038" y="37543"/>
                  </a:cubicBezTo>
                  <a:cubicBezTo>
                    <a:pt x="12395" y="37763"/>
                    <a:pt x="7875" y="35998"/>
                    <a:pt x="4599" y="32685"/>
                  </a:cubicBezTo>
                  <a:cubicBezTo>
                    <a:pt x="1361" y="28916"/>
                    <a:pt x="-272" y="24027"/>
                    <a:pt x="42" y="19064"/>
                  </a:cubicBezTo>
                  <a:cubicBezTo>
                    <a:pt x="-291" y="13938"/>
                    <a:pt x="1380" y="8884"/>
                    <a:pt x="4694" y="4967"/>
                  </a:cubicBezTo>
                  <a:cubicBezTo>
                    <a:pt x="7799" y="1628"/>
                    <a:pt x="12205" y="-182"/>
                    <a:pt x="16753" y="14"/>
                  </a:cubicBezTo>
                  <a:cubicBezTo>
                    <a:pt x="21169" y="-146"/>
                    <a:pt x="25432" y="1628"/>
                    <a:pt x="28432" y="4872"/>
                  </a:cubicBezTo>
                  <a:cubicBezTo>
                    <a:pt x="31661" y="8720"/>
                    <a:pt x="33294" y="13664"/>
                    <a:pt x="32990" y="18683"/>
                  </a:cubicBezTo>
                  <a:lnTo>
                    <a:pt x="32990" y="20779"/>
                  </a:lnTo>
                  <a:lnTo>
                    <a:pt x="6308" y="20779"/>
                  </a:lnTo>
                  <a:cubicBezTo>
                    <a:pt x="6270" y="24102"/>
                    <a:pt x="7457" y="27324"/>
                    <a:pt x="9632" y="29828"/>
                  </a:cubicBezTo>
                  <a:cubicBezTo>
                    <a:pt x="11540" y="31951"/>
                    <a:pt x="14294" y="33104"/>
                    <a:pt x="17133" y="32971"/>
                  </a:cubicBezTo>
                  <a:cubicBezTo>
                    <a:pt x="19165" y="33026"/>
                    <a:pt x="21159" y="32425"/>
                    <a:pt x="22830" y="31256"/>
                  </a:cubicBezTo>
                  <a:cubicBezTo>
                    <a:pt x="24682" y="29673"/>
                    <a:pt x="25983" y="27537"/>
                    <a:pt x="26533" y="25160"/>
                  </a:cubicBezTo>
                  <a:close/>
                  <a:moveTo>
                    <a:pt x="6593" y="15635"/>
                  </a:moveTo>
                  <a:lnTo>
                    <a:pt x="26629" y="15635"/>
                  </a:lnTo>
                  <a:cubicBezTo>
                    <a:pt x="26552" y="13176"/>
                    <a:pt x="25755" y="10793"/>
                    <a:pt x="24350" y="8777"/>
                  </a:cubicBezTo>
                  <a:cubicBezTo>
                    <a:pt x="22517" y="6513"/>
                    <a:pt x="19754" y="5214"/>
                    <a:pt x="16848" y="5253"/>
                  </a:cubicBezTo>
                  <a:cubicBezTo>
                    <a:pt x="14208" y="5186"/>
                    <a:pt x="11664" y="6221"/>
                    <a:pt x="9822" y="8111"/>
                  </a:cubicBezTo>
                  <a:cubicBezTo>
                    <a:pt x="7932" y="10069"/>
                    <a:pt x="6793" y="12631"/>
                    <a:pt x="6593" y="1535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任意形状 44"/>
            <p:cNvSpPr/>
            <p:nvPr/>
          </p:nvSpPr>
          <p:spPr>
            <a:xfrm>
              <a:off x="6665719" y="833917"/>
              <a:ext cx="29815" cy="49910"/>
            </a:xfrm>
            <a:custGeom>
              <a:avLst/>
              <a:gdLst>
                <a:gd name="connsiteX0" fmla="*/ 0 w 29815"/>
                <a:gd name="connsiteY0" fmla="*/ 49625 h 49910"/>
                <a:gd name="connsiteX1" fmla="*/ 0 w 29815"/>
                <a:gd name="connsiteY1" fmla="*/ 0 h 49910"/>
                <a:gd name="connsiteX2" fmla="*/ 6077 w 29815"/>
                <a:gd name="connsiteY2" fmla="*/ 0 h 49910"/>
                <a:gd name="connsiteX3" fmla="*/ 6077 w 29815"/>
                <a:gd name="connsiteY3" fmla="*/ 28575 h 49910"/>
                <a:gd name="connsiteX4" fmla="*/ 20415 w 29815"/>
                <a:gd name="connsiteY4" fmla="*/ 13906 h 49910"/>
                <a:gd name="connsiteX5" fmla="*/ 28486 w 29815"/>
                <a:gd name="connsiteY5" fmla="*/ 13906 h 49910"/>
                <a:gd name="connsiteX6" fmla="*/ 14813 w 29815"/>
                <a:gd name="connsiteY6" fmla="*/ 27242 h 49910"/>
                <a:gd name="connsiteX7" fmla="*/ 29815 w 29815"/>
                <a:gd name="connsiteY7" fmla="*/ 49911 h 49910"/>
                <a:gd name="connsiteX8" fmla="*/ 22409 w 29815"/>
                <a:gd name="connsiteY8" fmla="*/ 49911 h 49910"/>
                <a:gd name="connsiteX9" fmla="*/ 10540 w 29815"/>
                <a:gd name="connsiteY9" fmla="*/ 31528 h 49910"/>
                <a:gd name="connsiteX10" fmla="*/ 6267 w 29815"/>
                <a:gd name="connsiteY10" fmla="*/ 35623 h 49910"/>
                <a:gd name="connsiteX11" fmla="*/ 6267 w 29815"/>
                <a:gd name="connsiteY11" fmla="*/ 49911 h 49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815" h="49910">
                  <a:moveTo>
                    <a:pt x="0" y="49625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28575"/>
                  </a:lnTo>
                  <a:lnTo>
                    <a:pt x="20415" y="13906"/>
                  </a:lnTo>
                  <a:lnTo>
                    <a:pt x="28486" y="13906"/>
                  </a:lnTo>
                  <a:lnTo>
                    <a:pt x="14813" y="27242"/>
                  </a:lnTo>
                  <a:lnTo>
                    <a:pt x="29815" y="49911"/>
                  </a:lnTo>
                  <a:lnTo>
                    <a:pt x="22409" y="49911"/>
                  </a:lnTo>
                  <a:lnTo>
                    <a:pt x="10540" y="31528"/>
                  </a:lnTo>
                  <a:lnTo>
                    <a:pt x="6267" y="35623"/>
                  </a:lnTo>
                  <a:lnTo>
                    <a:pt x="6267" y="49911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任意形状 45"/>
            <p:cNvSpPr/>
            <p:nvPr/>
          </p:nvSpPr>
          <p:spPr>
            <a:xfrm>
              <a:off x="6700472" y="833917"/>
              <a:ext cx="6077" cy="49625"/>
            </a:xfrm>
            <a:custGeom>
              <a:avLst/>
              <a:gdLst>
                <a:gd name="connsiteX0" fmla="*/ 0 w 6077"/>
                <a:gd name="connsiteY0" fmla="*/ 7048 h 49625"/>
                <a:gd name="connsiteX1" fmla="*/ 0 w 6077"/>
                <a:gd name="connsiteY1" fmla="*/ 0 h 49625"/>
                <a:gd name="connsiteX2" fmla="*/ 6077 w 6077"/>
                <a:gd name="connsiteY2" fmla="*/ 0 h 49625"/>
                <a:gd name="connsiteX3" fmla="*/ 6077 w 6077"/>
                <a:gd name="connsiteY3" fmla="*/ 7048 h 49625"/>
                <a:gd name="connsiteX4" fmla="*/ 0 w 6077"/>
                <a:gd name="connsiteY4" fmla="*/ 49625 h 49625"/>
                <a:gd name="connsiteX5" fmla="*/ 0 w 6077"/>
                <a:gd name="connsiteY5" fmla="*/ 13621 h 49625"/>
                <a:gd name="connsiteX6" fmla="*/ 6077 w 6077"/>
                <a:gd name="connsiteY6" fmla="*/ 13621 h 49625"/>
                <a:gd name="connsiteX7" fmla="*/ 6077 w 6077"/>
                <a:gd name="connsiteY7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7" h="49625">
                  <a:moveTo>
                    <a:pt x="0" y="7048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7048"/>
                  </a:lnTo>
                  <a:close/>
                  <a:moveTo>
                    <a:pt x="0" y="49625"/>
                  </a:moveTo>
                  <a:lnTo>
                    <a:pt x="0" y="13621"/>
                  </a:lnTo>
                  <a:lnTo>
                    <a:pt x="6077" y="13621"/>
                  </a:lnTo>
                  <a:lnTo>
                    <a:pt x="607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任意形状 46"/>
            <p:cNvSpPr/>
            <p:nvPr/>
          </p:nvSpPr>
          <p:spPr>
            <a:xfrm>
              <a:off x="6715854" y="846766"/>
              <a:ext cx="28877" cy="36871"/>
            </a:xfrm>
            <a:custGeom>
              <a:avLst/>
              <a:gdLst>
                <a:gd name="connsiteX0" fmla="*/ 0 w 28877"/>
                <a:gd name="connsiteY0" fmla="*/ 36776 h 36871"/>
                <a:gd name="connsiteX1" fmla="*/ 0 w 28877"/>
                <a:gd name="connsiteY1" fmla="*/ 772 h 36871"/>
                <a:gd name="connsiteX2" fmla="*/ 5412 w 28877"/>
                <a:gd name="connsiteY2" fmla="*/ 772 h 36871"/>
                <a:gd name="connsiteX3" fmla="*/ 5412 w 28877"/>
                <a:gd name="connsiteY3" fmla="*/ 5915 h 36871"/>
                <a:gd name="connsiteX4" fmla="*/ 16807 w 28877"/>
                <a:gd name="connsiteY4" fmla="*/ 10 h 36871"/>
                <a:gd name="connsiteX5" fmla="*/ 22789 w 28877"/>
                <a:gd name="connsiteY5" fmla="*/ 1153 h 36871"/>
                <a:gd name="connsiteX6" fmla="*/ 26872 w 28877"/>
                <a:gd name="connsiteY6" fmla="*/ 4201 h 36871"/>
                <a:gd name="connsiteX7" fmla="*/ 28771 w 28877"/>
                <a:gd name="connsiteY7" fmla="*/ 8773 h 36871"/>
                <a:gd name="connsiteX8" fmla="*/ 28771 w 28877"/>
                <a:gd name="connsiteY8" fmla="*/ 14678 h 36871"/>
                <a:gd name="connsiteX9" fmla="*/ 28771 w 28877"/>
                <a:gd name="connsiteY9" fmla="*/ 36776 h 36871"/>
                <a:gd name="connsiteX10" fmla="*/ 22694 w 28877"/>
                <a:gd name="connsiteY10" fmla="*/ 36776 h 36871"/>
                <a:gd name="connsiteX11" fmla="*/ 22694 w 28877"/>
                <a:gd name="connsiteY11" fmla="*/ 14869 h 36871"/>
                <a:gd name="connsiteX12" fmla="*/ 22029 w 28877"/>
                <a:gd name="connsiteY12" fmla="*/ 9344 h 36871"/>
                <a:gd name="connsiteX13" fmla="*/ 19465 w 28877"/>
                <a:gd name="connsiteY13" fmla="*/ 6392 h 36871"/>
                <a:gd name="connsiteX14" fmla="*/ 15287 w 28877"/>
                <a:gd name="connsiteY14" fmla="*/ 5249 h 36871"/>
                <a:gd name="connsiteX15" fmla="*/ 8546 w 28877"/>
                <a:gd name="connsiteY15" fmla="*/ 7725 h 36871"/>
                <a:gd name="connsiteX16" fmla="*/ 5792 w 28877"/>
                <a:gd name="connsiteY16" fmla="*/ 17250 h 36871"/>
                <a:gd name="connsiteX17" fmla="*/ 5792 w 28877"/>
                <a:gd name="connsiteY17" fmla="*/ 36872 h 3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77" h="36871">
                  <a:moveTo>
                    <a:pt x="0" y="36776"/>
                  </a:moveTo>
                  <a:lnTo>
                    <a:pt x="0" y="772"/>
                  </a:lnTo>
                  <a:lnTo>
                    <a:pt x="5412" y="772"/>
                  </a:lnTo>
                  <a:lnTo>
                    <a:pt x="5412" y="5915"/>
                  </a:lnTo>
                  <a:cubicBezTo>
                    <a:pt x="7910" y="2075"/>
                    <a:pt x="12239" y="-167"/>
                    <a:pt x="16807" y="10"/>
                  </a:cubicBezTo>
                  <a:cubicBezTo>
                    <a:pt x="18858" y="-16"/>
                    <a:pt x="20890" y="374"/>
                    <a:pt x="22789" y="1153"/>
                  </a:cubicBezTo>
                  <a:cubicBezTo>
                    <a:pt x="24403" y="1778"/>
                    <a:pt x="25808" y="2831"/>
                    <a:pt x="26872" y="4201"/>
                  </a:cubicBezTo>
                  <a:cubicBezTo>
                    <a:pt x="27783" y="5591"/>
                    <a:pt x="28429" y="7142"/>
                    <a:pt x="28771" y="8773"/>
                  </a:cubicBezTo>
                  <a:cubicBezTo>
                    <a:pt x="28913" y="10739"/>
                    <a:pt x="28913" y="12712"/>
                    <a:pt x="28771" y="14678"/>
                  </a:cubicBezTo>
                  <a:lnTo>
                    <a:pt x="28771" y="36776"/>
                  </a:lnTo>
                  <a:lnTo>
                    <a:pt x="22694" y="36776"/>
                  </a:lnTo>
                  <a:lnTo>
                    <a:pt x="22694" y="14869"/>
                  </a:lnTo>
                  <a:cubicBezTo>
                    <a:pt x="22789" y="13003"/>
                    <a:pt x="22561" y="11134"/>
                    <a:pt x="22029" y="9344"/>
                  </a:cubicBezTo>
                  <a:cubicBezTo>
                    <a:pt x="21535" y="8096"/>
                    <a:pt x="20633" y="7054"/>
                    <a:pt x="19465" y="6392"/>
                  </a:cubicBezTo>
                  <a:cubicBezTo>
                    <a:pt x="18222" y="5602"/>
                    <a:pt x="16759" y="5204"/>
                    <a:pt x="15287" y="5249"/>
                  </a:cubicBezTo>
                  <a:cubicBezTo>
                    <a:pt x="12809" y="5206"/>
                    <a:pt x="10407" y="6089"/>
                    <a:pt x="8546" y="7725"/>
                  </a:cubicBezTo>
                  <a:cubicBezTo>
                    <a:pt x="6314" y="10360"/>
                    <a:pt x="5308" y="13826"/>
                    <a:pt x="5792" y="17250"/>
                  </a:cubicBezTo>
                  <a:lnTo>
                    <a:pt x="5792" y="36872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任意形状 47"/>
            <p:cNvSpPr/>
            <p:nvPr/>
          </p:nvSpPr>
          <p:spPr>
            <a:xfrm>
              <a:off x="6752309" y="846864"/>
              <a:ext cx="31591" cy="51268"/>
            </a:xfrm>
            <a:custGeom>
              <a:avLst/>
              <a:gdLst>
                <a:gd name="connsiteX0" fmla="*/ 767 w 31591"/>
                <a:gd name="connsiteY0" fmla="*/ 39726 h 51268"/>
                <a:gd name="connsiteX1" fmla="*/ 6654 w 31591"/>
                <a:gd name="connsiteY1" fmla="*/ 40583 h 51268"/>
                <a:gd name="connsiteX2" fmla="*/ 8743 w 31591"/>
                <a:gd name="connsiteY2" fmla="*/ 44584 h 51268"/>
                <a:gd name="connsiteX3" fmla="*/ 14915 w 31591"/>
                <a:gd name="connsiteY3" fmla="*/ 46298 h 51268"/>
                <a:gd name="connsiteX4" fmla="*/ 21467 w 31591"/>
                <a:gd name="connsiteY4" fmla="*/ 44584 h 51268"/>
                <a:gd name="connsiteX5" fmla="*/ 24505 w 31591"/>
                <a:gd name="connsiteY5" fmla="*/ 39821 h 51268"/>
                <a:gd name="connsiteX6" fmla="*/ 24980 w 31591"/>
                <a:gd name="connsiteY6" fmla="*/ 32011 h 51268"/>
                <a:gd name="connsiteX7" fmla="*/ 15485 w 31591"/>
                <a:gd name="connsiteY7" fmla="*/ 36773 h 51268"/>
                <a:gd name="connsiteX8" fmla="*/ 3996 w 31591"/>
                <a:gd name="connsiteY8" fmla="*/ 31344 h 51268"/>
                <a:gd name="connsiteX9" fmla="*/ 7 w 31591"/>
                <a:gd name="connsiteY9" fmla="*/ 18581 h 51268"/>
                <a:gd name="connsiteX10" fmla="*/ 1812 w 31591"/>
                <a:gd name="connsiteY10" fmla="*/ 9056 h 51268"/>
                <a:gd name="connsiteX11" fmla="*/ 7224 w 31591"/>
                <a:gd name="connsiteY11" fmla="*/ 2388 h 51268"/>
                <a:gd name="connsiteX12" fmla="*/ 15485 w 31591"/>
                <a:gd name="connsiteY12" fmla="*/ 7 h 51268"/>
                <a:gd name="connsiteX13" fmla="*/ 25930 w 31591"/>
                <a:gd name="connsiteY13" fmla="*/ 5150 h 51268"/>
                <a:gd name="connsiteX14" fmla="*/ 25930 w 31591"/>
                <a:gd name="connsiteY14" fmla="*/ 674 h 51268"/>
                <a:gd name="connsiteX15" fmla="*/ 31532 w 31591"/>
                <a:gd name="connsiteY15" fmla="*/ 674 h 51268"/>
                <a:gd name="connsiteX16" fmla="*/ 31532 w 31591"/>
                <a:gd name="connsiteY16" fmla="*/ 31725 h 51268"/>
                <a:gd name="connsiteX17" fmla="*/ 29823 w 31591"/>
                <a:gd name="connsiteY17" fmla="*/ 43631 h 51268"/>
                <a:gd name="connsiteX18" fmla="*/ 24411 w 31591"/>
                <a:gd name="connsiteY18" fmla="*/ 49156 h 51268"/>
                <a:gd name="connsiteX19" fmla="*/ 14915 w 31591"/>
                <a:gd name="connsiteY19" fmla="*/ 51251 h 51268"/>
                <a:gd name="connsiteX20" fmla="*/ 4565 w 31591"/>
                <a:gd name="connsiteY20" fmla="*/ 48299 h 51268"/>
                <a:gd name="connsiteX21" fmla="*/ 767 w 31591"/>
                <a:gd name="connsiteY21" fmla="*/ 39726 h 51268"/>
                <a:gd name="connsiteX22" fmla="*/ 5800 w 31591"/>
                <a:gd name="connsiteY22" fmla="*/ 18104 h 51268"/>
                <a:gd name="connsiteX23" fmla="*/ 8648 w 31591"/>
                <a:gd name="connsiteY23" fmla="*/ 28487 h 51268"/>
                <a:gd name="connsiteX24" fmla="*/ 22065 w 31591"/>
                <a:gd name="connsiteY24" fmla="*/ 29029 h 51268"/>
                <a:gd name="connsiteX25" fmla="*/ 22606 w 31591"/>
                <a:gd name="connsiteY25" fmla="*/ 28487 h 51268"/>
                <a:gd name="connsiteX26" fmla="*/ 25455 w 31591"/>
                <a:gd name="connsiteY26" fmla="*/ 18295 h 51268"/>
                <a:gd name="connsiteX27" fmla="*/ 22606 w 31591"/>
                <a:gd name="connsiteY27" fmla="*/ 8770 h 51268"/>
                <a:gd name="connsiteX28" fmla="*/ 15485 w 31591"/>
                <a:gd name="connsiteY28" fmla="*/ 5436 h 51268"/>
                <a:gd name="connsiteX29" fmla="*/ 8648 w 31591"/>
                <a:gd name="connsiteY29" fmla="*/ 8675 h 51268"/>
                <a:gd name="connsiteX30" fmla="*/ 5800 w 31591"/>
                <a:gd name="connsiteY30" fmla="*/ 18009 h 51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591" h="51268">
                  <a:moveTo>
                    <a:pt x="767" y="39726"/>
                  </a:moveTo>
                  <a:lnTo>
                    <a:pt x="6654" y="40583"/>
                  </a:lnTo>
                  <a:cubicBezTo>
                    <a:pt x="6787" y="42144"/>
                    <a:pt x="7537" y="43587"/>
                    <a:pt x="8743" y="44584"/>
                  </a:cubicBezTo>
                  <a:cubicBezTo>
                    <a:pt x="10566" y="45808"/>
                    <a:pt x="12731" y="46409"/>
                    <a:pt x="14915" y="46298"/>
                  </a:cubicBezTo>
                  <a:cubicBezTo>
                    <a:pt x="17223" y="46451"/>
                    <a:pt x="19520" y="45850"/>
                    <a:pt x="21467" y="44584"/>
                  </a:cubicBezTo>
                  <a:cubicBezTo>
                    <a:pt x="23015" y="43408"/>
                    <a:pt x="24088" y="41721"/>
                    <a:pt x="24505" y="39821"/>
                  </a:cubicBezTo>
                  <a:cubicBezTo>
                    <a:pt x="24952" y="37244"/>
                    <a:pt x="25113" y="34623"/>
                    <a:pt x="24980" y="32011"/>
                  </a:cubicBezTo>
                  <a:cubicBezTo>
                    <a:pt x="22673" y="34931"/>
                    <a:pt x="19198" y="36675"/>
                    <a:pt x="15485" y="36773"/>
                  </a:cubicBezTo>
                  <a:cubicBezTo>
                    <a:pt x="10994" y="36983"/>
                    <a:pt x="6692" y="34949"/>
                    <a:pt x="3996" y="31344"/>
                  </a:cubicBezTo>
                  <a:cubicBezTo>
                    <a:pt x="1289" y="27654"/>
                    <a:pt x="-116" y="23162"/>
                    <a:pt x="7" y="18581"/>
                  </a:cubicBezTo>
                  <a:cubicBezTo>
                    <a:pt x="-40" y="15316"/>
                    <a:pt x="577" y="12076"/>
                    <a:pt x="1812" y="9056"/>
                  </a:cubicBezTo>
                  <a:cubicBezTo>
                    <a:pt x="2904" y="6337"/>
                    <a:pt x="4793" y="4014"/>
                    <a:pt x="7224" y="2388"/>
                  </a:cubicBezTo>
                  <a:cubicBezTo>
                    <a:pt x="9664" y="748"/>
                    <a:pt x="12551" y="-85"/>
                    <a:pt x="15485" y="7"/>
                  </a:cubicBezTo>
                  <a:cubicBezTo>
                    <a:pt x="19587" y="-38"/>
                    <a:pt x="23461" y="1871"/>
                    <a:pt x="25930" y="5150"/>
                  </a:cubicBezTo>
                  <a:lnTo>
                    <a:pt x="25930" y="674"/>
                  </a:lnTo>
                  <a:lnTo>
                    <a:pt x="31532" y="674"/>
                  </a:lnTo>
                  <a:lnTo>
                    <a:pt x="31532" y="31725"/>
                  </a:lnTo>
                  <a:cubicBezTo>
                    <a:pt x="31788" y="35769"/>
                    <a:pt x="31209" y="39824"/>
                    <a:pt x="29823" y="43631"/>
                  </a:cubicBezTo>
                  <a:cubicBezTo>
                    <a:pt x="28664" y="46014"/>
                    <a:pt x="26765" y="47954"/>
                    <a:pt x="24411" y="49156"/>
                  </a:cubicBezTo>
                  <a:cubicBezTo>
                    <a:pt x="21476" y="50669"/>
                    <a:pt x="18210" y="51391"/>
                    <a:pt x="14915" y="51251"/>
                  </a:cubicBezTo>
                  <a:cubicBezTo>
                    <a:pt x="11240" y="51390"/>
                    <a:pt x="7613" y="50357"/>
                    <a:pt x="4565" y="48299"/>
                  </a:cubicBezTo>
                  <a:cubicBezTo>
                    <a:pt x="1888" y="46308"/>
                    <a:pt x="444" y="43054"/>
                    <a:pt x="767" y="39726"/>
                  </a:cubicBezTo>
                  <a:close/>
                  <a:moveTo>
                    <a:pt x="5800" y="18104"/>
                  </a:moveTo>
                  <a:cubicBezTo>
                    <a:pt x="5486" y="21795"/>
                    <a:pt x="6493" y="25478"/>
                    <a:pt x="8648" y="28487"/>
                  </a:cubicBezTo>
                  <a:cubicBezTo>
                    <a:pt x="12200" y="32353"/>
                    <a:pt x="18210" y="32596"/>
                    <a:pt x="22065" y="29029"/>
                  </a:cubicBezTo>
                  <a:cubicBezTo>
                    <a:pt x="22255" y="28855"/>
                    <a:pt x="22435" y="28674"/>
                    <a:pt x="22606" y="28487"/>
                  </a:cubicBezTo>
                  <a:cubicBezTo>
                    <a:pt x="24743" y="25543"/>
                    <a:pt x="25759" y="21925"/>
                    <a:pt x="25455" y="18295"/>
                  </a:cubicBezTo>
                  <a:cubicBezTo>
                    <a:pt x="25626" y="14886"/>
                    <a:pt x="24619" y="11523"/>
                    <a:pt x="22606" y="8770"/>
                  </a:cubicBezTo>
                  <a:cubicBezTo>
                    <a:pt x="20821" y="6679"/>
                    <a:pt x="18229" y="5464"/>
                    <a:pt x="15485" y="5436"/>
                  </a:cubicBezTo>
                  <a:cubicBezTo>
                    <a:pt x="12836" y="5419"/>
                    <a:pt x="10319" y="6610"/>
                    <a:pt x="8648" y="8675"/>
                  </a:cubicBezTo>
                  <a:cubicBezTo>
                    <a:pt x="6664" y="11368"/>
                    <a:pt x="5657" y="14663"/>
                    <a:pt x="5800" y="18009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任意形状 48"/>
            <p:cNvSpPr/>
            <p:nvPr/>
          </p:nvSpPr>
          <p:spPr>
            <a:xfrm>
              <a:off x="6812671" y="833917"/>
              <a:ext cx="38895" cy="50321"/>
            </a:xfrm>
            <a:custGeom>
              <a:avLst/>
              <a:gdLst>
                <a:gd name="connsiteX0" fmla="*/ 32320 w 38895"/>
                <a:gd name="connsiteY0" fmla="*/ 0 h 50321"/>
                <a:gd name="connsiteX1" fmla="*/ 38871 w 38895"/>
                <a:gd name="connsiteY1" fmla="*/ 0 h 50321"/>
                <a:gd name="connsiteX2" fmla="*/ 38871 w 38895"/>
                <a:gd name="connsiteY2" fmla="*/ 28575 h 50321"/>
                <a:gd name="connsiteX3" fmla="*/ 37162 w 38895"/>
                <a:gd name="connsiteY3" fmla="*/ 40386 h 50321"/>
                <a:gd name="connsiteX4" fmla="*/ 31085 w 38895"/>
                <a:gd name="connsiteY4" fmla="*/ 47530 h 50321"/>
                <a:gd name="connsiteX5" fmla="*/ 19596 w 38895"/>
                <a:gd name="connsiteY5" fmla="*/ 50292 h 50321"/>
                <a:gd name="connsiteX6" fmla="*/ 8201 w 38895"/>
                <a:gd name="connsiteY6" fmla="*/ 47911 h 50321"/>
                <a:gd name="connsiteX7" fmla="*/ 1934 w 38895"/>
                <a:gd name="connsiteY7" fmla="*/ 40957 h 50321"/>
                <a:gd name="connsiteX8" fmla="*/ 35 w 38895"/>
                <a:gd name="connsiteY8" fmla="*/ 28575 h 50321"/>
                <a:gd name="connsiteX9" fmla="*/ 35 w 38895"/>
                <a:gd name="connsiteY9" fmla="*/ 0 h 50321"/>
                <a:gd name="connsiteX10" fmla="*/ 6587 w 38895"/>
                <a:gd name="connsiteY10" fmla="*/ 0 h 50321"/>
                <a:gd name="connsiteX11" fmla="*/ 6587 w 38895"/>
                <a:gd name="connsiteY11" fmla="*/ 28575 h 50321"/>
                <a:gd name="connsiteX12" fmla="*/ 7727 w 38895"/>
                <a:gd name="connsiteY12" fmla="*/ 38100 h 50321"/>
                <a:gd name="connsiteX13" fmla="*/ 11905 w 38895"/>
                <a:gd name="connsiteY13" fmla="*/ 42863 h 50321"/>
                <a:gd name="connsiteX14" fmla="*/ 19026 w 38895"/>
                <a:gd name="connsiteY14" fmla="*/ 44482 h 50321"/>
                <a:gd name="connsiteX15" fmla="*/ 29281 w 38895"/>
                <a:gd name="connsiteY15" fmla="*/ 41243 h 50321"/>
                <a:gd name="connsiteX16" fmla="*/ 32320 w 38895"/>
                <a:gd name="connsiteY16" fmla="*/ 28575 h 50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895" h="50321">
                  <a:moveTo>
                    <a:pt x="32320" y="0"/>
                  </a:moveTo>
                  <a:lnTo>
                    <a:pt x="38871" y="0"/>
                  </a:lnTo>
                  <a:lnTo>
                    <a:pt x="38871" y="28575"/>
                  </a:lnTo>
                  <a:cubicBezTo>
                    <a:pt x="39023" y="32583"/>
                    <a:pt x="38444" y="36586"/>
                    <a:pt x="37162" y="40386"/>
                  </a:cubicBezTo>
                  <a:cubicBezTo>
                    <a:pt x="36032" y="43406"/>
                    <a:pt x="33877" y="45933"/>
                    <a:pt x="31085" y="47530"/>
                  </a:cubicBezTo>
                  <a:cubicBezTo>
                    <a:pt x="27600" y="49545"/>
                    <a:pt x="23612" y="50505"/>
                    <a:pt x="19596" y="50292"/>
                  </a:cubicBezTo>
                  <a:cubicBezTo>
                    <a:pt x="15655" y="50463"/>
                    <a:pt x="11743" y="49644"/>
                    <a:pt x="8201" y="47911"/>
                  </a:cubicBezTo>
                  <a:cubicBezTo>
                    <a:pt x="5353" y="46416"/>
                    <a:pt x="3131" y="43950"/>
                    <a:pt x="1934" y="40957"/>
                  </a:cubicBezTo>
                  <a:cubicBezTo>
                    <a:pt x="482" y="36999"/>
                    <a:pt x="-164" y="32789"/>
                    <a:pt x="35" y="28575"/>
                  </a:cubicBezTo>
                  <a:lnTo>
                    <a:pt x="35" y="0"/>
                  </a:lnTo>
                  <a:lnTo>
                    <a:pt x="6587" y="0"/>
                  </a:lnTo>
                  <a:lnTo>
                    <a:pt x="6587" y="28575"/>
                  </a:lnTo>
                  <a:cubicBezTo>
                    <a:pt x="6426" y="31792"/>
                    <a:pt x="6815" y="35012"/>
                    <a:pt x="7727" y="38100"/>
                  </a:cubicBezTo>
                  <a:cubicBezTo>
                    <a:pt x="8534" y="40119"/>
                    <a:pt x="10015" y="41800"/>
                    <a:pt x="11905" y="42863"/>
                  </a:cubicBezTo>
                  <a:cubicBezTo>
                    <a:pt x="14108" y="43998"/>
                    <a:pt x="16557" y="44555"/>
                    <a:pt x="19026" y="44482"/>
                  </a:cubicBezTo>
                  <a:cubicBezTo>
                    <a:pt x="22739" y="44852"/>
                    <a:pt x="26451" y="43682"/>
                    <a:pt x="29281" y="41243"/>
                  </a:cubicBezTo>
                  <a:cubicBezTo>
                    <a:pt x="31750" y="37510"/>
                    <a:pt x="32823" y="33025"/>
                    <a:pt x="32320" y="28575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任意形状 49"/>
            <p:cNvSpPr/>
            <p:nvPr/>
          </p:nvSpPr>
          <p:spPr>
            <a:xfrm>
              <a:off x="6861703" y="846766"/>
              <a:ext cx="28832" cy="36871"/>
            </a:xfrm>
            <a:custGeom>
              <a:avLst/>
              <a:gdLst>
                <a:gd name="connsiteX0" fmla="*/ 0 w 28832"/>
                <a:gd name="connsiteY0" fmla="*/ 36776 h 36871"/>
                <a:gd name="connsiteX1" fmla="*/ 0 w 28832"/>
                <a:gd name="connsiteY1" fmla="*/ 772 h 36871"/>
                <a:gd name="connsiteX2" fmla="*/ 5412 w 28832"/>
                <a:gd name="connsiteY2" fmla="*/ 772 h 36871"/>
                <a:gd name="connsiteX3" fmla="*/ 5412 w 28832"/>
                <a:gd name="connsiteY3" fmla="*/ 5915 h 36871"/>
                <a:gd name="connsiteX4" fmla="*/ 16807 w 28832"/>
                <a:gd name="connsiteY4" fmla="*/ 10 h 36871"/>
                <a:gd name="connsiteX5" fmla="*/ 22789 w 28832"/>
                <a:gd name="connsiteY5" fmla="*/ 1153 h 36871"/>
                <a:gd name="connsiteX6" fmla="*/ 26872 w 28832"/>
                <a:gd name="connsiteY6" fmla="*/ 4201 h 36871"/>
                <a:gd name="connsiteX7" fmla="*/ 28676 w 28832"/>
                <a:gd name="connsiteY7" fmla="*/ 8773 h 36871"/>
                <a:gd name="connsiteX8" fmla="*/ 28676 w 28832"/>
                <a:gd name="connsiteY8" fmla="*/ 14678 h 36871"/>
                <a:gd name="connsiteX9" fmla="*/ 28676 w 28832"/>
                <a:gd name="connsiteY9" fmla="*/ 36776 h 36871"/>
                <a:gd name="connsiteX10" fmla="*/ 22599 w 28832"/>
                <a:gd name="connsiteY10" fmla="*/ 36776 h 36871"/>
                <a:gd name="connsiteX11" fmla="*/ 22599 w 28832"/>
                <a:gd name="connsiteY11" fmla="*/ 14869 h 36871"/>
                <a:gd name="connsiteX12" fmla="*/ 21934 w 28832"/>
                <a:gd name="connsiteY12" fmla="*/ 9344 h 36871"/>
                <a:gd name="connsiteX13" fmla="*/ 19370 w 28832"/>
                <a:gd name="connsiteY13" fmla="*/ 6392 h 36871"/>
                <a:gd name="connsiteX14" fmla="*/ 15193 w 28832"/>
                <a:gd name="connsiteY14" fmla="*/ 5249 h 36871"/>
                <a:gd name="connsiteX15" fmla="*/ 8451 w 28832"/>
                <a:gd name="connsiteY15" fmla="*/ 7725 h 36871"/>
                <a:gd name="connsiteX16" fmla="*/ 5697 w 28832"/>
                <a:gd name="connsiteY16" fmla="*/ 17250 h 36871"/>
                <a:gd name="connsiteX17" fmla="*/ 5697 w 28832"/>
                <a:gd name="connsiteY17" fmla="*/ 36872 h 3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32" h="36871">
                  <a:moveTo>
                    <a:pt x="0" y="36776"/>
                  </a:moveTo>
                  <a:lnTo>
                    <a:pt x="0" y="772"/>
                  </a:lnTo>
                  <a:lnTo>
                    <a:pt x="5412" y="772"/>
                  </a:lnTo>
                  <a:lnTo>
                    <a:pt x="5412" y="5915"/>
                  </a:lnTo>
                  <a:cubicBezTo>
                    <a:pt x="7910" y="2075"/>
                    <a:pt x="12239" y="-167"/>
                    <a:pt x="16807" y="10"/>
                  </a:cubicBezTo>
                  <a:cubicBezTo>
                    <a:pt x="18858" y="-16"/>
                    <a:pt x="20890" y="374"/>
                    <a:pt x="22789" y="1153"/>
                  </a:cubicBezTo>
                  <a:cubicBezTo>
                    <a:pt x="24403" y="1778"/>
                    <a:pt x="25808" y="2831"/>
                    <a:pt x="26872" y="4201"/>
                  </a:cubicBezTo>
                  <a:cubicBezTo>
                    <a:pt x="27793" y="5577"/>
                    <a:pt x="28410" y="7136"/>
                    <a:pt x="28676" y="8773"/>
                  </a:cubicBezTo>
                  <a:cubicBezTo>
                    <a:pt x="28885" y="10736"/>
                    <a:pt x="28885" y="12715"/>
                    <a:pt x="28676" y="14678"/>
                  </a:cubicBezTo>
                  <a:lnTo>
                    <a:pt x="28676" y="36776"/>
                  </a:lnTo>
                  <a:lnTo>
                    <a:pt x="22599" y="36776"/>
                  </a:lnTo>
                  <a:lnTo>
                    <a:pt x="22599" y="14869"/>
                  </a:lnTo>
                  <a:cubicBezTo>
                    <a:pt x="22694" y="13003"/>
                    <a:pt x="22466" y="11134"/>
                    <a:pt x="21934" y="9344"/>
                  </a:cubicBezTo>
                  <a:cubicBezTo>
                    <a:pt x="21440" y="8096"/>
                    <a:pt x="20538" y="7054"/>
                    <a:pt x="19370" y="6392"/>
                  </a:cubicBezTo>
                  <a:cubicBezTo>
                    <a:pt x="18127" y="5602"/>
                    <a:pt x="16664" y="5204"/>
                    <a:pt x="15193" y="5249"/>
                  </a:cubicBezTo>
                  <a:cubicBezTo>
                    <a:pt x="12714" y="5206"/>
                    <a:pt x="10312" y="6089"/>
                    <a:pt x="8451" y="7725"/>
                  </a:cubicBezTo>
                  <a:cubicBezTo>
                    <a:pt x="6219" y="10360"/>
                    <a:pt x="5213" y="13826"/>
                    <a:pt x="5697" y="17250"/>
                  </a:cubicBezTo>
                  <a:lnTo>
                    <a:pt x="5697" y="36872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任意形状 50"/>
            <p:cNvSpPr/>
            <p:nvPr/>
          </p:nvSpPr>
          <p:spPr>
            <a:xfrm>
              <a:off x="6900064" y="833917"/>
              <a:ext cx="6077" cy="49625"/>
            </a:xfrm>
            <a:custGeom>
              <a:avLst/>
              <a:gdLst>
                <a:gd name="connsiteX0" fmla="*/ 0 w 6077"/>
                <a:gd name="connsiteY0" fmla="*/ 7048 h 49625"/>
                <a:gd name="connsiteX1" fmla="*/ 0 w 6077"/>
                <a:gd name="connsiteY1" fmla="*/ 0 h 49625"/>
                <a:gd name="connsiteX2" fmla="*/ 6077 w 6077"/>
                <a:gd name="connsiteY2" fmla="*/ 0 h 49625"/>
                <a:gd name="connsiteX3" fmla="*/ 6077 w 6077"/>
                <a:gd name="connsiteY3" fmla="*/ 7048 h 49625"/>
                <a:gd name="connsiteX4" fmla="*/ 0 w 6077"/>
                <a:gd name="connsiteY4" fmla="*/ 49625 h 49625"/>
                <a:gd name="connsiteX5" fmla="*/ 0 w 6077"/>
                <a:gd name="connsiteY5" fmla="*/ 13621 h 49625"/>
                <a:gd name="connsiteX6" fmla="*/ 6077 w 6077"/>
                <a:gd name="connsiteY6" fmla="*/ 13621 h 49625"/>
                <a:gd name="connsiteX7" fmla="*/ 6077 w 6077"/>
                <a:gd name="connsiteY7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7" h="49625">
                  <a:moveTo>
                    <a:pt x="0" y="7048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7048"/>
                  </a:lnTo>
                  <a:close/>
                  <a:moveTo>
                    <a:pt x="0" y="49625"/>
                  </a:moveTo>
                  <a:lnTo>
                    <a:pt x="0" y="13621"/>
                  </a:lnTo>
                  <a:lnTo>
                    <a:pt x="6077" y="13621"/>
                  </a:lnTo>
                  <a:lnTo>
                    <a:pt x="607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任意形状 51"/>
            <p:cNvSpPr/>
            <p:nvPr/>
          </p:nvSpPr>
          <p:spPr>
            <a:xfrm>
              <a:off x="6911743" y="847538"/>
              <a:ext cx="32853" cy="36004"/>
            </a:xfrm>
            <a:custGeom>
              <a:avLst/>
              <a:gdLst>
                <a:gd name="connsiteX0" fmla="*/ 13578 w 32853"/>
                <a:gd name="connsiteY0" fmla="*/ 36004 h 36004"/>
                <a:gd name="connsiteX1" fmla="*/ 0 w 32853"/>
                <a:gd name="connsiteY1" fmla="*/ 0 h 36004"/>
                <a:gd name="connsiteX2" fmla="*/ 6362 w 32853"/>
                <a:gd name="connsiteY2" fmla="*/ 0 h 36004"/>
                <a:gd name="connsiteX3" fmla="*/ 14053 w 32853"/>
                <a:gd name="connsiteY3" fmla="*/ 21526 h 36004"/>
                <a:gd name="connsiteX4" fmla="*/ 16332 w 32853"/>
                <a:gd name="connsiteY4" fmla="*/ 28765 h 36004"/>
                <a:gd name="connsiteX5" fmla="*/ 18611 w 32853"/>
                <a:gd name="connsiteY5" fmla="*/ 22003 h 36004"/>
                <a:gd name="connsiteX6" fmla="*/ 26587 w 32853"/>
                <a:gd name="connsiteY6" fmla="*/ 0 h 36004"/>
                <a:gd name="connsiteX7" fmla="*/ 32854 w 32853"/>
                <a:gd name="connsiteY7" fmla="*/ 0 h 36004"/>
                <a:gd name="connsiteX8" fmla="*/ 19276 w 32853"/>
                <a:gd name="connsiteY8" fmla="*/ 36004 h 36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53" h="36004">
                  <a:moveTo>
                    <a:pt x="13578" y="36004"/>
                  </a:moveTo>
                  <a:lnTo>
                    <a:pt x="0" y="0"/>
                  </a:lnTo>
                  <a:lnTo>
                    <a:pt x="6362" y="0"/>
                  </a:lnTo>
                  <a:lnTo>
                    <a:pt x="14053" y="21526"/>
                  </a:lnTo>
                  <a:cubicBezTo>
                    <a:pt x="14908" y="23908"/>
                    <a:pt x="15667" y="26289"/>
                    <a:pt x="16332" y="28765"/>
                  </a:cubicBezTo>
                  <a:cubicBezTo>
                    <a:pt x="16902" y="26860"/>
                    <a:pt x="17661" y="24574"/>
                    <a:pt x="18611" y="22003"/>
                  </a:cubicBezTo>
                  <a:lnTo>
                    <a:pt x="26587" y="0"/>
                  </a:lnTo>
                  <a:lnTo>
                    <a:pt x="32854" y="0"/>
                  </a:lnTo>
                  <a:lnTo>
                    <a:pt x="19276" y="36004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任意形状 52"/>
            <p:cNvSpPr/>
            <p:nvPr/>
          </p:nvSpPr>
          <p:spPr>
            <a:xfrm>
              <a:off x="6947879" y="846765"/>
              <a:ext cx="33021" cy="37558"/>
            </a:xfrm>
            <a:custGeom>
              <a:avLst/>
              <a:gdLst>
                <a:gd name="connsiteX0" fmla="*/ 26533 w 33021"/>
                <a:gd name="connsiteY0" fmla="*/ 25157 h 37558"/>
                <a:gd name="connsiteX1" fmla="*/ 32800 w 33021"/>
                <a:gd name="connsiteY1" fmla="*/ 25919 h 37558"/>
                <a:gd name="connsiteX2" fmla="*/ 27293 w 33021"/>
                <a:gd name="connsiteY2" fmla="*/ 34492 h 37558"/>
                <a:gd name="connsiteX3" fmla="*/ 17038 w 33021"/>
                <a:gd name="connsiteY3" fmla="*/ 37540 h 37558"/>
                <a:gd name="connsiteX4" fmla="*/ 4599 w 33021"/>
                <a:gd name="connsiteY4" fmla="*/ 32682 h 37558"/>
                <a:gd name="connsiteX5" fmla="*/ 42 w 33021"/>
                <a:gd name="connsiteY5" fmla="*/ 19061 h 37558"/>
                <a:gd name="connsiteX6" fmla="*/ 4694 w 33021"/>
                <a:gd name="connsiteY6" fmla="*/ 4964 h 37558"/>
                <a:gd name="connsiteX7" fmla="*/ 16753 w 33021"/>
                <a:gd name="connsiteY7" fmla="*/ 11 h 37558"/>
                <a:gd name="connsiteX8" fmla="*/ 28528 w 33021"/>
                <a:gd name="connsiteY8" fmla="*/ 4869 h 37558"/>
                <a:gd name="connsiteX9" fmla="*/ 32990 w 33021"/>
                <a:gd name="connsiteY9" fmla="*/ 18680 h 37558"/>
                <a:gd name="connsiteX10" fmla="*/ 32990 w 33021"/>
                <a:gd name="connsiteY10" fmla="*/ 20776 h 37558"/>
                <a:gd name="connsiteX11" fmla="*/ 6309 w 33021"/>
                <a:gd name="connsiteY11" fmla="*/ 20776 h 37558"/>
                <a:gd name="connsiteX12" fmla="*/ 9632 w 33021"/>
                <a:gd name="connsiteY12" fmla="*/ 29824 h 37558"/>
                <a:gd name="connsiteX13" fmla="*/ 17133 w 33021"/>
                <a:gd name="connsiteY13" fmla="*/ 32968 h 37558"/>
                <a:gd name="connsiteX14" fmla="*/ 22830 w 33021"/>
                <a:gd name="connsiteY14" fmla="*/ 31253 h 37558"/>
                <a:gd name="connsiteX15" fmla="*/ 26533 w 33021"/>
                <a:gd name="connsiteY15" fmla="*/ 25157 h 37558"/>
                <a:gd name="connsiteX16" fmla="*/ 6593 w 33021"/>
                <a:gd name="connsiteY16" fmla="*/ 15632 h 37558"/>
                <a:gd name="connsiteX17" fmla="*/ 26629 w 33021"/>
                <a:gd name="connsiteY17" fmla="*/ 15632 h 37558"/>
                <a:gd name="connsiteX18" fmla="*/ 24350 w 33021"/>
                <a:gd name="connsiteY18" fmla="*/ 8774 h 37558"/>
                <a:gd name="connsiteX19" fmla="*/ 16848 w 33021"/>
                <a:gd name="connsiteY19" fmla="*/ 5250 h 37558"/>
                <a:gd name="connsiteX20" fmla="*/ 9822 w 33021"/>
                <a:gd name="connsiteY20" fmla="*/ 8107 h 37558"/>
                <a:gd name="connsiteX21" fmla="*/ 6593 w 33021"/>
                <a:gd name="connsiteY21" fmla="*/ 15346 h 3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021" h="37558">
                  <a:moveTo>
                    <a:pt x="26533" y="25157"/>
                  </a:moveTo>
                  <a:lnTo>
                    <a:pt x="32800" y="25919"/>
                  </a:lnTo>
                  <a:cubicBezTo>
                    <a:pt x="32050" y="29349"/>
                    <a:pt x="30094" y="32392"/>
                    <a:pt x="27293" y="34492"/>
                  </a:cubicBezTo>
                  <a:cubicBezTo>
                    <a:pt x="24302" y="36614"/>
                    <a:pt x="20694" y="37685"/>
                    <a:pt x="17038" y="37540"/>
                  </a:cubicBezTo>
                  <a:cubicBezTo>
                    <a:pt x="12395" y="37760"/>
                    <a:pt x="7875" y="35995"/>
                    <a:pt x="4599" y="32682"/>
                  </a:cubicBezTo>
                  <a:cubicBezTo>
                    <a:pt x="1361" y="28913"/>
                    <a:pt x="-272" y="24024"/>
                    <a:pt x="42" y="19061"/>
                  </a:cubicBezTo>
                  <a:cubicBezTo>
                    <a:pt x="-291" y="13935"/>
                    <a:pt x="1380" y="8881"/>
                    <a:pt x="4694" y="4964"/>
                  </a:cubicBezTo>
                  <a:cubicBezTo>
                    <a:pt x="7818" y="1646"/>
                    <a:pt x="12205" y="-160"/>
                    <a:pt x="16753" y="11"/>
                  </a:cubicBezTo>
                  <a:cubicBezTo>
                    <a:pt x="21188" y="-126"/>
                    <a:pt x="25470" y="1641"/>
                    <a:pt x="28528" y="4869"/>
                  </a:cubicBezTo>
                  <a:cubicBezTo>
                    <a:pt x="31680" y="8754"/>
                    <a:pt x="33266" y="13680"/>
                    <a:pt x="32990" y="18680"/>
                  </a:cubicBezTo>
                  <a:lnTo>
                    <a:pt x="32990" y="20776"/>
                  </a:lnTo>
                  <a:lnTo>
                    <a:pt x="6309" y="20776"/>
                  </a:lnTo>
                  <a:cubicBezTo>
                    <a:pt x="6271" y="24099"/>
                    <a:pt x="7457" y="27320"/>
                    <a:pt x="9632" y="29824"/>
                  </a:cubicBezTo>
                  <a:cubicBezTo>
                    <a:pt x="11540" y="31948"/>
                    <a:pt x="14294" y="33101"/>
                    <a:pt x="17133" y="32968"/>
                  </a:cubicBezTo>
                  <a:cubicBezTo>
                    <a:pt x="19165" y="33023"/>
                    <a:pt x="21159" y="32422"/>
                    <a:pt x="22830" y="31253"/>
                  </a:cubicBezTo>
                  <a:cubicBezTo>
                    <a:pt x="24682" y="29670"/>
                    <a:pt x="25983" y="27534"/>
                    <a:pt x="26533" y="25157"/>
                  </a:cubicBezTo>
                  <a:close/>
                  <a:moveTo>
                    <a:pt x="6593" y="15632"/>
                  </a:moveTo>
                  <a:lnTo>
                    <a:pt x="26629" y="15632"/>
                  </a:lnTo>
                  <a:cubicBezTo>
                    <a:pt x="26552" y="13173"/>
                    <a:pt x="25755" y="10790"/>
                    <a:pt x="24350" y="8774"/>
                  </a:cubicBezTo>
                  <a:cubicBezTo>
                    <a:pt x="22517" y="6510"/>
                    <a:pt x="19754" y="5211"/>
                    <a:pt x="16848" y="5250"/>
                  </a:cubicBezTo>
                  <a:cubicBezTo>
                    <a:pt x="14209" y="5182"/>
                    <a:pt x="11664" y="6218"/>
                    <a:pt x="9822" y="8107"/>
                  </a:cubicBezTo>
                  <a:cubicBezTo>
                    <a:pt x="7932" y="10066"/>
                    <a:pt x="6793" y="12628"/>
                    <a:pt x="6593" y="15346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任意形状 53"/>
            <p:cNvSpPr/>
            <p:nvPr/>
          </p:nvSpPr>
          <p:spPr>
            <a:xfrm>
              <a:off x="6988560" y="847248"/>
              <a:ext cx="18990" cy="36294"/>
            </a:xfrm>
            <a:custGeom>
              <a:avLst/>
              <a:gdLst>
                <a:gd name="connsiteX0" fmla="*/ 0 w 18990"/>
                <a:gd name="connsiteY0" fmla="*/ 36295 h 36294"/>
                <a:gd name="connsiteX1" fmla="*/ 0 w 18990"/>
                <a:gd name="connsiteY1" fmla="*/ 290 h 36294"/>
                <a:gd name="connsiteX2" fmla="*/ 5412 w 18990"/>
                <a:gd name="connsiteY2" fmla="*/ 290 h 36294"/>
                <a:gd name="connsiteX3" fmla="*/ 5412 w 18990"/>
                <a:gd name="connsiteY3" fmla="*/ 5815 h 36294"/>
                <a:gd name="connsiteX4" fmla="*/ 9495 w 18990"/>
                <a:gd name="connsiteY4" fmla="*/ 1243 h 36294"/>
                <a:gd name="connsiteX5" fmla="*/ 13388 w 18990"/>
                <a:gd name="connsiteY5" fmla="*/ 4 h 36294"/>
                <a:gd name="connsiteX6" fmla="*/ 18991 w 18990"/>
                <a:gd name="connsiteY6" fmla="*/ 1243 h 36294"/>
                <a:gd name="connsiteX7" fmla="*/ 16902 w 18990"/>
                <a:gd name="connsiteY7" fmla="*/ 6862 h 36294"/>
                <a:gd name="connsiteX8" fmla="*/ 12439 w 18990"/>
                <a:gd name="connsiteY8" fmla="*/ 5529 h 36294"/>
                <a:gd name="connsiteX9" fmla="*/ 8831 w 18990"/>
                <a:gd name="connsiteY9" fmla="*/ 6767 h 36294"/>
                <a:gd name="connsiteX10" fmla="*/ 6552 w 18990"/>
                <a:gd name="connsiteY10" fmla="*/ 10101 h 36294"/>
                <a:gd name="connsiteX11" fmla="*/ 5602 w 18990"/>
                <a:gd name="connsiteY11" fmla="*/ 17149 h 36294"/>
                <a:gd name="connsiteX12" fmla="*/ 5602 w 18990"/>
                <a:gd name="connsiteY12" fmla="*/ 36199 h 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990" h="36294">
                  <a:moveTo>
                    <a:pt x="0" y="36295"/>
                  </a:moveTo>
                  <a:lnTo>
                    <a:pt x="0" y="290"/>
                  </a:lnTo>
                  <a:lnTo>
                    <a:pt x="5412" y="290"/>
                  </a:lnTo>
                  <a:lnTo>
                    <a:pt x="5412" y="5815"/>
                  </a:lnTo>
                  <a:cubicBezTo>
                    <a:pt x="6447" y="4026"/>
                    <a:pt x="7834" y="2470"/>
                    <a:pt x="9495" y="1243"/>
                  </a:cubicBezTo>
                  <a:cubicBezTo>
                    <a:pt x="10625" y="412"/>
                    <a:pt x="11993" y="-23"/>
                    <a:pt x="13388" y="4"/>
                  </a:cubicBezTo>
                  <a:cubicBezTo>
                    <a:pt x="15325" y="-49"/>
                    <a:pt x="17253" y="377"/>
                    <a:pt x="18991" y="1243"/>
                  </a:cubicBezTo>
                  <a:lnTo>
                    <a:pt x="16902" y="6862"/>
                  </a:lnTo>
                  <a:cubicBezTo>
                    <a:pt x="15544" y="6053"/>
                    <a:pt x="14015" y="5595"/>
                    <a:pt x="12439" y="5529"/>
                  </a:cubicBezTo>
                  <a:cubicBezTo>
                    <a:pt x="11128" y="5498"/>
                    <a:pt x="9847" y="5937"/>
                    <a:pt x="8831" y="6767"/>
                  </a:cubicBezTo>
                  <a:cubicBezTo>
                    <a:pt x="7739" y="7611"/>
                    <a:pt x="6941" y="8777"/>
                    <a:pt x="6552" y="10101"/>
                  </a:cubicBezTo>
                  <a:cubicBezTo>
                    <a:pt x="5878" y="12388"/>
                    <a:pt x="5555" y="14765"/>
                    <a:pt x="5602" y="17149"/>
                  </a:cubicBezTo>
                  <a:lnTo>
                    <a:pt x="5602" y="36199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任意形状 54"/>
            <p:cNvSpPr/>
            <p:nvPr/>
          </p:nvSpPr>
          <p:spPr>
            <a:xfrm>
              <a:off x="7008880" y="846771"/>
              <a:ext cx="29437" cy="37570"/>
            </a:xfrm>
            <a:custGeom>
              <a:avLst/>
              <a:gdLst>
                <a:gd name="connsiteX0" fmla="*/ 0 w 29437"/>
                <a:gd name="connsiteY0" fmla="*/ 26008 h 37570"/>
                <a:gd name="connsiteX1" fmla="*/ 5982 w 29437"/>
                <a:gd name="connsiteY1" fmla="*/ 25055 h 37570"/>
                <a:gd name="connsiteX2" fmla="*/ 8831 w 29437"/>
                <a:gd name="connsiteY2" fmla="*/ 30580 h 37570"/>
                <a:gd name="connsiteX3" fmla="*/ 15287 w 29437"/>
                <a:gd name="connsiteY3" fmla="*/ 32485 h 37570"/>
                <a:gd name="connsiteX4" fmla="*/ 21459 w 29437"/>
                <a:gd name="connsiteY4" fmla="*/ 30866 h 37570"/>
                <a:gd name="connsiteX5" fmla="*/ 23548 w 29437"/>
                <a:gd name="connsiteY5" fmla="*/ 26770 h 37570"/>
                <a:gd name="connsiteX6" fmla="*/ 21744 w 29437"/>
                <a:gd name="connsiteY6" fmla="*/ 23531 h 37570"/>
                <a:gd name="connsiteX7" fmla="*/ 15477 w 29437"/>
                <a:gd name="connsiteY7" fmla="*/ 21531 h 37570"/>
                <a:gd name="connsiteX8" fmla="*/ 5982 w 29437"/>
                <a:gd name="connsiteY8" fmla="*/ 18578 h 37570"/>
                <a:gd name="connsiteX9" fmla="*/ 2089 w 29437"/>
                <a:gd name="connsiteY9" fmla="*/ 15149 h 37570"/>
                <a:gd name="connsiteX10" fmla="*/ 760 w 29437"/>
                <a:gd name="connsiteY10" fmla="*/ 10387 h 37570"/>
                <a:gd name="connsiteX11" fmla="*/ 1804 w 29437"/>
                <a:gd name="connsiteY11" fmla="*/ 5910 h 37570"/>
                <a:gd name="connsiteX12" fmla="*/ 4843 w 29437"/>
                <a:gd name="connsiteY12" fmla="*/ 2481 h 37570"/>
                <a:gd name="connsiteX13" fmla="*/ 8641 w 29437"/>
                <a:gd name="connsiteY13" fmla="*/ 767 h 37570"/>
                <a:gd name="connsiteX14" fmla="*/ 13958 w 29437"/>
                <a:gd name="connsiteY14" fmla="*/ 5 h 37570"/>
                <a:gd name="connsiteX15" fmla="*/ 21364 w 29437"/>
                <a:gd name="connsiteY15" fmla="*/ 1243 h 37570"/>
                <a:gd name="connsiteX16" fmla="*/ 26017 w 29437"/>
                <a:gd name="connsiteY16" fmla="*/ 4481 h 37570"/>
                <a:gd name="connsiteX17" fmla="*/ 28106 w 29437"/>
                <a:gd name="connsiteY17" fmla="*/ 10101 h 37570"/>
                <a:gd name="connsiteX18" fmla="*/ 22219 w 29437"/>
                <a:gd name="connsiteY18" fmla="*/ 10863 h 37570"/>
                <a:gd name="connsiteX19" fmla="*/ 19845 w 29437"/>
                <a:gd name="connsiteY19" fmla="*/ 6577 h 37570"/>
                <a:gd name="connsiteX20" fmla="*/ 14338 w 29437"/>
                <a:gd name="connsiteY20" fmla="*/ 4958 h 37570"/>
                <a:gd name="connsiteX21" fmla="*/ 8356 w 29437"/>
                <a:gd name="connsiteY21" fmla="*/ 6386 h 37570"/>
                <a:gd name="connsiteX22" fmla="*/ 6647 w 29437"/>
                <a:gd name="connsiteY22" fmla="*/ 9625 h 37570"/>
                <a:gd name="connsiteX23" fmla="*/ 7311 w 29437"/>
                <a:gd name="connsiteY23" fmla="*/ 11720 h 37570"/>
                <a:gd name="connsiteX24" fmla="*/ 9685 w 29437"/>
                <a:gd name="connsiteY24" fmla="*/ 13435 h 37570"/>
                <a:gd name="connsiteX25" fmla="*/ 15003 w 29437"/>
                <a:gd name="connsiteY25" fmla="*/ 14959 h 37570"/>
                <a:gd name="connsiteX26" fmla="*/ 24023 w 29437"/>
                <a:gd name="connsiteY26" fmla="*/ 17721 h 37570"/>
                <a:gd name="connsiteX27" fmla="*/ 28011 w 29437"/>
                <a:gd name="connsiteY27" fmla="*/ 20960 h 37570"/>
                <a:gd name="connsiteX28" fmla="*/ 29436 w 29437"/>
                <a:gd name="connsiteY28" fmla="*/ 26198 h 37570"/>
                <a:gd name="connsiteX29" fmla="*/ 27726 w 29437"/>
                <a:gd name="connsiteY29" fmla="*/ 31913 h 37570"/>
                <a:gd name="connsiteX30" fmla="*/ 22599 w 29437"/>
                <a:gd name="connsiteY30" fmla="*/ 36104 h 37570"/>
                <a:gd name="connsiteX31" fmla="*/ 15003 w 29437"/>
                <a:gd name="connsiteY31" fmla="*/ 37533 h 37570"/>
                <a:gd name="connsiteX32" fmla="*/ 4368 w 29437"/>
                <a:gd name="connsiteY32" fmla="*/ 34676 h 37570"/>
                <a:gd name="connsiteX33" fmla="*/ 0 w 29437"/>
                <a:gd name="connsiteY33" fmla="*/ 26008 h 37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9437" h="37570">
                  <a:moveTo>
                    <a:pt x="0" y="26008"/>
                  </a:moveTo>
                  <a:lnTo>
                    <a:pt x="5982" y="25055"/>
                  </a:lnTo>
                  <a:cubicBezTo>
                    <a:pt x="6219" y="27187"/>
                    <a:pt x="7235" y="29155"/>
                    <a:pt x="8831" y="30580"/>
                  </a:cubicBezTo>
                  <a:cubicBezTo>
                    <a:pt x="10682" y="31985"/>
                    <a:pt x="12980" y="32662"/>
                    <a:pt x="15287" y="32485"/>
                  </a:cubicBezTo>
                  <a:cubicBezTo>
                    <a:pt x="17471" y="32675"/>
                    <a:pt x="19646" y="32103"/>
                    <a:pt x="21459" y="30866"/>
                  </a:cubicBezTo>
                  <a:cubicBezTo>
                    <a:pt x="22770" y="29917"/>
                    <a:pt x="23548" y="28393"/>
                    <a:pt x="23548" y="26770"/>
                  </a:cubicBezTo>
                  <a:cubicBezTo>
                    <a:pt x="23510" y="25459"/>
                    <a:pt x="22836" y="24249"/>
                    <a:pt x="21744" y="23531"/>
                  </a:cubicBezTo>
                  <a:cubicBezTo>
                    <a:pt x="19741" y="22625"/>
                    <a:pt x="17633" y="21953"/>
                    <a:pt x="15477" y="21531"/>
                  </a:cubicBezTo>
                  <a:cubicBezTo>
                    <a:pt x="12230" y="20833"/>
                    <a:pt x="9049" y="19845"/>
                    <a:pt x="5982" y="18578"/>
                  </a:cubicBezTo>
                  <a:cubicBezTo>
                    <a:pt x="4396" y="17819"/>
                    <a:pt x="3048" y="16632"/>
                    <a:pt x="2089" y="15149"/>
                  </a:cubicBezTo>
                  <a:cubicBezTo>
                    <a:pt x="1177" y="13732"/>
                    <a:pt x="712" y="12073"/>
                    <a:pt x="760" y="10387"/>
                  </a:cubicBezTo>
                  <a:cubicBezTo>
                    <a:pt x="741" y="8831"/>
                    <a:pt x="1092" y="7294"/>
                    <a:pt x="1804" y="5910"/>
                  </a:cubicBezTo>
                  <a:cubicBezTo>
                    <a:pt x="2583" y="4576"/>
                    <a:pt x="3608" y="3410"/>
                    <a:pt x="4843" y="2481"/>
                  </a:cubicBezTo>
                  <a:cubicBezTo>
                    <a:pt x="6011" y="1708"/>
                    <a:pt x="7292" y="1129"/>
                    <a:pt x="8641" y="767"/>
                  </a:cubicBezTo>
                  <a:cubicBezTo>
                    <a:pt x="10359" y="222"/>
                    <a:pt x="12154" y="-35"/>
                    <a:pt x="13958" y="5"/>
                  </a:cubicBezTo>
                  <a:cubicBezTo>
                    <a:pt x="16484" y="-50"/>
                    <a:pt x="18991" y="370"/>
                    <a:pt x="21364" y="1243"/>
                  </a:cubicBezTo>
                  <a:cubicBezTo>
                    <a:pt x="23188" y="1858"/>
                    <a:pt x="24802" y="2981"/>
                    <a:pt x="26017" y="4481"/>
                  </a:cubicBezTo>
                  <a:cubicBezTo>
                    <a:pt x="27157" y="6158"/>
                    <a:pt x="27869" y="8087"/>
                    <a:pt x="28106" y="10101"/>
                  </a:cubicBezTo>
                  <a:lnTo>
                    <a:pt x="22219" y="10863"/>
                  </a:lnTo>
                  <a:cubicBezTo>
                    <a:pt x="22020" y="9177"/>
                    <a:pt x="21165" y="7638"/>
                    <a:pt x="19845" y="6577"/>
                  </a:cubicBezTo>
                  <a:cubicBezTo>
                    <a:pt x="18250" y="5423"/>
                    <a:pt x="16303" y="4852"/>
                    <a:pt x="14338" y="4958"/>
                  </a:cubicBezTo>
                  <a:cubicBezTo>
                    <a:pt x="12239" y="4755"/>
                    <a:pt x="10141" y="5258"/>
                    <a:pt x="8356" y="6386"/>
                  </a:cubicBezTo>
                  <a:cubicBezTo>
                    <a:pt x="7311" y="7136"/>
                    <a:pt x="6675" y="8336"/>
                    <a:pt x="6647" y="9625"/>
                  </a:cubicBezTo>
                  <a:cubicBezTo>
                    <a:pt x="6618" y="10380"/>
                    <a:pt x="6856" y="11121"/>
                    <a:pt x="7311" y="11720"/>
                  </a:cubicBezTo>
                  <a:cubicBezTo>
                    <a:pt x="7967" y="12461"/>
                    <a:pt x="8774" y="13047"/>
                    <a:pt x="9685" y="13435"/>
                  </a:cubicBezTo>
                  <a:lnTo>
                    <a:pt x="15003" y="14959"/>
                  </a:lnTo>
                  <a:cubicBezTo>
                    <a:pt x="18060" y="15717"/>
                    <a:pt x="21070" y="16639"/>
                    <a:pt x="24023" y="17721"/>
                  </a:cubicBezTo>
                  <a:cubicBezTo>
                    <a:pt x="25628" y="18413"/>
                    <a:pt x="27005" y="19534"/>
                    <a:pt x="28011" y="20960"/>
                  </a:cubicBezTo>
                  <a:cubicBezTo>
                    <a:pt x="28980" y="22530"/>
                    <a:pt x="29474" y="24351"/>
                    <a:pt x="29436" y="26198"/>
                  </a:cubicBezTo>
                  <a:cubicBezTo>
                    <a:pt x="29426" y="28228"/>
                    <a:pt x="28828" y="30212"/>
                    <a:pt x="27726" y="31913"/>
                  </a:cubicBezTo>
                  <a:cubicBezTo>
                    <a:pt x="26426" y="33749"/>
                    <a:pt x="24650" y="35198"/>
                    <a:pt x="22599" y="36104"/>
                  </a:cubicBezTo>
                  <a:cubicBezTo>
                    <a:pt x="20187" y="37098"/>
                    <a:pt x="17604" y="37585"/>
                    <a:pt x="15003" y="37533"/>
                  </a:cubicBezTo>
                  <a:cubicBezTo>
                    <a:pt x="11243" y="37784"/>
                    <a:pt x="7501" y="36779"/>
                    <a:pt x="4368" y="34676"/>
                  </a:cubicBezTo>
                  <a:cubicBezTo>
                    <a:pt x="1928" y="32402"/>
                    <a:pt x="380" y="29327"/>
                    <a:pt x="0" y="26008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任意形状 55"/>
            <p:cNvSpPr/>
            <p:nvPr/>
          </p:nvSpPr>
          <p:spPr>
            <a:xfrm>
              <a:off x="7045532" y="833917"/>
              <a:ext cx="6077" cy="49625"/>
            </a:xfrm>
            <a:custGeom>
              <a:avLst/>
              <a:gdLst>
                <a:gd name="connsiteX0" fmla="*/ 0 w 6077"/>
                <a:gd name="connsiteY0" fmla="*/ 7048 h 49625"/>
                <a:gd name="connsiteX1" fmla="*/ 0 w 6077"/>
                <a:gd name="connsiteY1" fmla="*/ 0 h 49625"/>
                <a:gd name="connsiteX2" fmla="*/ 6077 w 6077"/>
                <a:gd name="connsiteY2" fmla="*/ 0 h 49625"/>
                <a:gd name="connsiteX3" fmla="*/ 6077 w 6077"/>
                <a:gd name="connsiteY3" fmla="*/ 7048 h 49625"/>
                <a:gd name="connsiteX4" fmla="*/ 0 w 6077"/>
                <a:gd name="connsiteY4" fmla="*/ 49625 h 49625"/>
                <a:gd name="connsiteX5" fmla="*/ 0 w 6077"/>
                <a:gd name="connsiteY5" fmla="*/ 13621 h 49625"/>
                <a:gd name="connsiteX6" fmla="*/ 6077 w 6077"/>
                <a:gd name="connsiteY6" fmla="*/ 13621 h 49625"/>
                <a:gd name="connsiteX7" fmla="*/ 6077 w 6077"/>
                <a:gd name="connsiteY7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7" h="49625">
                  <a:moveTo>
                    <a:pt x="0" y="7048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7048"/>
                  </a:lnTo>
                  <a:close/>
                  <a:moveTo>
                    <a:pt x="0" y="49625"/>
                  </a:moveTo>
                  <a:lnTo>
                    <a:pt x="0" y="13621"/>
                  </a:lnTo>
                  <a:lnTo>
                    <a:pt x="6077" y="13621"/>
                  </a:lnTo>
                  <a:lnTo>
                    <a:pt x="607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任意形状 56"/>
            <p:cNvSpPr/>
            <p:nvPr/>
          </p:nvSpPr>
          <p:spPr>
            <a:xfrm>
              <a:off x="7057496" y="835346"/>
              <a:ext cx="17471" cy="48231"/>
            </a:xfrm>
            <a:custGeom>
              <a:avLst/>
              <a:gdLst>
                <a:gd name="connsiteX0" fmla="*/ 16522 w 17471"/>
                <a:gd name="connsiteY0" fmla="*/ 42672 h 48231"/>
                <a:gd name="connsiteX1" fmla="*/ 17472 w 17471"/>
                <a:gd name="connsiteY1" fmla="*/ 48101 h 48231"/>
                <a:gd name="connsiteX2" fmla="*/ 12819 w 17471"/>
                <a:gd name="connsiteY2" fmla="*/ 48101 h 48231"/>
                <a:gd name="connsiteX3" fmla="*/ 7691 w 17471"/>
                <a:gd name="connsiteY3" fmla="*/ 47054 h 48231"/>
                <a:gd name="connsiteX4" fmla="*/ 5128 w 17471"/>
                <a:gd name="connsiteY4" fmla="*/ 44387 h 48231"/>
                <a:gd name="connsiteX5" fmla="*/ 4463 w 17471"/>
                <a:gd name="connsiteY5" fmla="*/ 37148 h 48231"/>
                <a:gd name="connsiteX6" fmla="*/ 4463 w 17471"/>
                <a:gd name="connsiteY6" fmla="*/ 16955 h 48231"/>
                <a:gd name="connsiteX7" fmla="*/ 0 w 17471"/>
                <a:gd name="connsiteY7" fmla="*/ 16955 h 48231"/>
                <a:gd name="connsiteX8" fmla="*/ 0 w 17471"/>
                <a:gd name="connsiteY8" fmla="*/ 12192 h 48231"/>
                <a:gd name="connsiteX9" fmla="*/ 4463 w 17471"/>
                <a:gd name="connsiteY9" fmla="*/ 12192 h 48231"/>
                <a:gd name="connsiteX10" fmla="*/ 4463 w 17471"/>
                <a:gd name="connsiteY10" fmla="*/ 3620 h 48231"/>
                <a:gd name="connsiteX11" fmla="*/ 10445 w 17471"/>
                <a:gd name="connsiteY11" fmla="*/ 0 h 48231"/>
                <a:gd name="connsiteX12" fmla="*/ 10445 w 17471"/>
                <a:gd name="connsiteY12" fmla="*/ 12192 h 48231"/>
                <a:gd name="connsiteX13" fmla="*/ 16522 w 17471"/>
                <a:gd name="connsiteY13" fmla="*/ 12192 h 48231"/>
                <a:gd name="connsiteX14" fmla="*/ 16522 w 17471"/>
                <a:gd name="connsiteY14" fmla="*/ 16955 h 48231"/>
                <a:gd name="connsiteX15" fmla="*/ 10445 w 17471"/>
                <a:gd name="connsiteY15" fmla="*/ 16955 h 48231"/>
                <a:gd name="connsiteX16" fmla="*/ 10445 w 17471"/>
                <a:gd name="connsiteY16" fmla="*/ 38005 h 48231"/>
                <a:gd name="connsiteX17" fmla="*/ 10445 w 17471"/>
                <a:gd name="connsiteY17" fmla="*/ 41339 h 48231"/>
                <a:gd name="connsiteX18" fmla="*/ 11489 w 17471"/>
                <a:gd name="connsiteY18" fmla="*/ 42482 h 48231"/>
                <a:gd name="connsiteX19" fmla="*/ 13578 w 17471"/>
                <a:gd name="connsiteY19" fmla="*/ 42958 h 48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471" h="48231">
                  <a:moveTo>
                    <a:pt x="16522" y="42672"/>
                  </a:moveTo>
                  <a:lnTo>
                    <a:pt x="17472" y="48101"/>
                  </a:lnTo>
                  <a:cubicBezTo>
                    <a:pt x="15924" y="48275"/>
                    <a:pt x="14366" y="48275"/>
                    <a:pt x="12819" y="48101"/>
                  </a:cubicBezTo>
                  <a:cubicBezTo>
                    <a:pt x="11043" y="48240"/>
                    <a:pt x="9267" y="47877"/>
                    <a:pt x="7691" y="47054"/>
                  </a:cubicBezTo>
                  <a:cubicBezTo>
                    <a:pt x="6590" y="46443"/>
                    <a:pt x="5697" y="45513"/>
                    <a:pt x="5128" y="44387"/>
                  </a:cubicBezTo>
                  <a:cubicBezTo>
                    <a:pt x="4539" y="42022"/>
                    <a:pt x="4311" y="39580"/>
                    <a:pt x="4463" y="37148"/>
                  </a:cubicBezTo>
                  <a:lnTo>
                    <a:pt x="4463" y="16955"/>
                  </a:lnTo>
                  <a:lnTo>
                    <a:pt x="0" y="16955"/>
                  </a:lnTo>
                  <a:lnTo>
                    <a:pt x="0" y="12192"/>
                  </a:lnTo>
                  <a:lnTo>
                    <a:pt x="4463" y="12192"/>
                  </a:lnTo>
                  <a:lnTo>
                    <a:pt x="4463" y="3620"/>
                  </a:lnTo>
                  <a:lnTo>
                    <a:pt x="10445" y="0"/>
                  </a:lnTo>
                  <a:lnTo>
                    <a:pt x="10445" y="12192"/>
                  </a:lnTo>
                  <a:lnTo>
                    <a:pt x="16522" y="12192"/>
                  </a:lnTo>
                  <a:lnTo>
                    <a:pt x="16522" y="16955"/>
                  </a:lnTo>
                  <a:lnTo>
                    <a:pt x="10445" y="16955"/>
                  </a:lnTo>
                  <a:lnTo>
                    <a:pt x="10445" y="38005"/>
                  </a:lnTo>
                  <a:cubicBezTo>
                    <a:pt x="10284" y="39111"/>
                    <a:pt x="10284" y="40233"/>
                    <a:pt x="10445" y="41339"/>
                  </a:cubicBezTo>
                  <a:cubicBezTo>
                    <a:pt x="10692" y="41803"/>
                    <a:pt x="11053" y="42198"/>
                    <a:pt x="11489" y="42482"/>
                  </a:cubicBezTo>
                  <a:cubicBezTo>
                    <a:pt x="12135" y="42804"/>
                    <a:pt x="12857" y="42967"/>
                    <a:pt x="13578" y="42958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任意形状 57"/>
            <p:cNvSpPr/>
            <p:nvPr/>
          </p:nvSpPr>
          <p:spPr>
            <a:xfrm>
              <a:off x="7076962" y="847062"/>
              <a:ext cx="32758" cy="50619"/>
            </a:xfrm>
            <a:custGeom>
              <a:avLst/>
              <a:gdLst>
                <a:gd name="connsiteX0" fmla="*/ 3133 w 32758"/>
                <a:gd name="connsiteY0" fmla="*/ 50292 h 50619"/>
                <a:gd name="connsiteX1" fmla="*/ 2469 w 32758"/>
                <a:gd name="connsiteY1" fmla="*/ 44577 h 50619"/>
                <a:gd name="connsiteX2" fmla="*/ 5887 w 32758"/>
                <a:gd name="connsiteY2" fmla="*/ 44577 h 50619"/>
                <a:gd name="connsiteX3" fmla="*/ 9210 w 32758"/>
                <a:gd name="connsiteY3" fmla="*/ 43910 h 50619"/>
                <a:gd name="connsiteX4" fmla="*/ 11205 w 32758"/>
                <a:gd name="connsiteY4" fmla="*/ 42005 h 50619"/>
                <a:gd name="connsiteX5" fmla="*/ 13009 w 32758"/>
                <a:gd name="connsiteY5" fmla="*/ 37529 h 50619"/>
                <a:gd name="connsiteX6" fmla="*/ 13578 w 32758"/>
                <a:gd name="connsiteY6" fmla="*/ 36005 h 50619"/>
                <a:gd name="connsiteX7" fmla="*/ 0 w 32758"/>
                <a:gd name="connsiteY7" fmla="*/ 0 h 50619"/>
                <a:gd name="connsiteX8" fmla="*/ 6552 w 32758"/>
                <a:gd name="connsiteY8" fmla="*/ 0 h 50619"/>
                <a:gd name="connsiteX9" fmla="*/ 13958 w 32758"/>
                <a:gd name="connsiteY9" fmla="*/ 20860 h 50619"/>
                <a:gd name="connsiteX10" fmla="*/ 16522 w 32758"/>
                <a:gd name="connsiteY10" fmla="*/ 29147 h 50619"/>
                <a:gd name="connsiteX11" fmla="*/ 19086 w 32758"/>
                <a:gd name="connsiteY11" fmla="*/ 20955 h 50619"/>
                <a:gd name="connsiteX12" fmla="*/ 26682 w 32758"/>
                <a:gd name="connsiteY12" fmla="*/ 0 h 50619"/>
                <a:gd name="connsiteX13" fmla="*/ 32759 w 32758"/>
                <a:gd name="connsiteY13" fmla="*/ 0 h 50619"/>
                <a:gd name="connsiteX14" fmla="*/ 19181 w 32758"/>
                <a:gd name="connsiteY14" fmla="*/ 36576 h 50619"/>
                <a:gd name="connsiteX15" fmla="*/ 15762 w 32758"/>
                <a:gd name="connsiteY15" fmla="*/ 44672 h 50619"/>
                <a:gd name="connsiteX16" fmla="*/ 12059 w 32758"/>
                <a:gd name="connsiteY16" fmla="*/ 49149 h 50619"/>
                <a:gd name="connsiteX17" fmla="*/ 7027 w 32758"/>
                <a:gd name="connsiteY17" fmla="*/ 50578 h 50619"/>
                <a:gd name="connsiteX18" fmla="*/ 3133 w 32758"/>
                <a:gd name="connsiteY18" fmla="*/ 50292 h 50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758" h="50619">
                  <a:moveTo>
                    <a:pt x="3133" y="50292"/>
                  </a:moveTo>
                  <a:lnTo>
                    <a:pt x="2469" y="44577"/>
                  </a:lnTo>
                  <a:cubicBezTo>
                    <a:pt x="3608" y="44691"/>
                    <a:pt x="4748" y="44691"/>
                    <a:pt x="5887" y="44577"/>
                  </a:cubicBezTo>
                  <a:cubicBezTo>
                    <a:pt x="7036" y="44647"/>
                    <a:pt x="8176" y="44417"/>
                    <a:pt x="9210" y="43910"/>
                  </a:cubicBezTo>
                  <a:cubicBezTo>
                    <a:pt x="10027" y="43459"/>
                    <a:pt x="10711" y="42803"/>
                    <a:pt x="11205" y="42005"/>
                  </a:cubicBezTo>
                  <a:cubicBezTo>
                    <a:pt x="11926" y="40564"/>
                    <a:pt x="12524" y="39067"/>
                    <a:pt x="13009" y="37529"/>
                  </a:cubicBezTo>
                  <a:cubicBezTo>
                    <a:pt x="13161" y="37007"/>
                    <a:pt x="13350" y="36498"/>
                    <a:pt x="13578" y="36005"/>
                  </a:cubicBezTo>
                  <a:lnTo>
                    <a:pt x="0" y="0"/>
                  </a:lnTo>
                  <a:lnTo>
                    <a:pt x="6552" y="0"/>
                  </a:lnTo>
                  <a:lnTo>
                    <a:pt x="13958" y="20860"/>
                  </a:lnTo>
                  <a:cubicBezTo>
                    <a:pt x="14908" y="23527"/>
                    <a:pt x="15762" y="26289"/>
                    <a:pt x="16522" y="29147"/>
                  </a:cubicBezTo>
                  <a:cubicBezTo>
                    <a:pt x="17234" y="26373"/>
                    <a:pt x="18089" y="23638"/>
                    <a:pt x="19086" y="20955"/>
                  </a:cubicBezTo>
                  <a:lnTo>
                    <a:pt x="26682" y="0"/>
                  </a:lnTo>
                  <a:lnTo>
                    <a:pt x="32759" y="0"/>
                  </a:lnTo>
                  <a:lnTo>
                    <a:pt x="19181" y="36576"/>
                  </a:lnTo>
                  <a:cubicBezTo>
                    <a:pt x="17661" y="40481"/>
                    <a:pt x="16522" y="43244"/>
                    <a:pt x="15762" y="44672"/>
                  </a:cubicBezTo>
                  <a:cubicBezTo>
                    <a:pt x="14879" y="46427"/>
                    <a:pt x="13616" y="47957"/>
                    <a:pt x="12059" y="49149"/>
                  </a:cubicBezTo>
                  <a:cubicBezTo>
                    <a:pt x="10568" y="50130"/>
                    <a:pt x="8812" y="50628"/>
                    <a:pt x="7027" y="50578"/>
                  </a:cubicBezTo>
                  <a:cubicBezTo>
                    <a:pt x="5726" y="50684"/>
                    <a:pt x="4406" y="50587"/>
                    <a:pt x="3133" y="5029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任意形状 58"/>
            <p:cNvSpPr/>
            <p:nvPr/>
          </p:nvSpPr>
          <p:spPr>
            <a:xfrm>
              <a:off x="5214928" y="900021"/>
              <a:ext cx="23833" cy="31432"/>
            </a:xfrm>
            <a:custGeom>
              <a:avLst/>
              <a:gdLst>
                <a:gd name="connsiteX0" fmla="*/ 15952 w 23833"/>
                <a:gd name="connsiteY0" fmla="*/ 31432 h 31432"/>
                <a:gd name="connsiteX1" fmla="*/ 15952 w 23833"/>
                <a:gd name="connsiteY1" fmla="*/ 31432 h 31432"/>
                <a:gd name="connsiteX2" fmla="*/ 9021 w 23833"/>
                <a:gd name="connsiteY2" fmla="*/ 28003 h 31432"/>
                <a:gd name="connsiteX3" fmla="*/ 0 w 23833"/>
                <a:gd name="connsiteY3" fmla="*/ 24670 h 31432"/>
                <a:gd name="connsiteX4" fmla="*/ 0 w 23833"/>
                <a:gd name="connsiteY4" fmla="*/ 24670 h 31432"/>
                <a:gd name="connsiteX5" fmla="*/ 570 w 23833"/>
                <a:gd name="connsiteY5" fmla="*/ 23431 h 31432"/>
                <a:gd name="connsiteX6" fmla="*/ 570 w 23833"/>
                <a:gd name="connsiteY6" fmla="*/ 23431 h 31432"/>
                <a:gd name="connsiteX7" fmla="*/ 2754 w 23833"/>
                <a:gd name="connsiteY7" fmla="*/ 24098 h 31432"/>
                <a:gd name="connsiteX8" fmla="*/ 5127 w 23833"/>
                <a:gd name="connsiteY8" fmla="*/ 24860 h 31432"/>
                <a:gd name="connsiteX9" fmla="*/ 6077 w 23833"/>
                <a:gd name="connsiteY9" fmla="*/ 24289 h 31432"/>
                <a:gd name="connsiteX10" fmla="*/ 10065 w 23833"/>
                <a:gd name="connsiteY10" fmla="*/ 16669 h 31432"/>
                <a:gd name="connsiteX11" fmla="*/ 12344 w 23833"/>
                <a:gd name="connsiteY11" fmla="*/ 11525 h 31432"/>
                <a:gd name="connsiteX12" fmla="*/ 14908 w 23833"/>
                <a:gd name="connsiteY12" fmla="*/ 5620 h 31432"/>
                <a:gd name="connsiteX13" fmla="*/ 15572 w 23833"/>
                <a:gd name="connsiteY13" fmla="*/ 4096 h 31432"/>
                <a:gd name="connsiteX14" fmla="*/ 15572 w 23833"/>
                <a:gd name="connsiteY14" fmla="*/ 2857 h 31432"/>
                <a:gd name="connsiteX15" fmla="*/ 8451 w 23833"/>
                <a:gd name="connsiteY15" fmla="*/ 2857 h 31432"/>
                <a:gd name="connsiteX16" fmla="*/ 8451 w 23833"/>
                <a:gd name="connsiteY16" fmla="*/ 2857 h 31432"/>
                <a:gd name="connsiteX17" fmla="*/ 9116 w 23833"/>
                <a:gd name="connsiteY17" fmla="*/ 0 h 31432"/>
                <a:gd name="connsiteX18" fmla="*/ 9116 w 23833"/>
                <a:gd name="connsiteY18" fmla="*/ 0 h 31432"/>
                <a:gd name="connsiteX19" fmla="*/ 23833 w 23833"/>
                <a:gd name="connsiteY19" fmla="*/ 1429 h 31432"/>
                <a:gd name="connsiteX20" fmla="*/ 23833 w 23833"/>
                <a:gd name="connsiteY20" fmla="*/ 2000 h 31432"/>
                <a:gd name="connsiteX21" fmla="*/ 21934 w 23833"/>
                <a:gd name="connsiteY21" fmla="*/ 5429 h 31432"/>
                <a:gd name="connsiteX22" fmla="*/ 19655 w 23833"/>
                <a:gd name="connsiteY22" fmla="*/ 10287 h 31432"/>
                <a:gd name="connsiteX23" fmla="*/ 15952 w 23833"/>
                <a:gd name="connsiteY23" fmla="*/ 18383 h 31432"/>
                <a:gd name="connsiteX24" fmla="*/ 11964 w 23833"/>
                <a:gd name="connsiteY24" fmla="*/ 27908 h 31432"/>
                <a:gd name="connsiteX25" fmla="*/ 11964 w 23833"/>
                <a:gd name="connsiteY25" fmla="*/ 28766 h 31432"/>
                <a:gd name="connsiteX26" fmla="*/ 15667 w 23833"/>
                <a:gd name="connsiteY26" fmla="*/ 30956 h 31432"/>
                <a:gd name="connsiteX27" fmla="*/ 15667 w 23833"/>
                <a:gd name="connsiteY27" fmla="*/ 30956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833" h="31432">
                  <a:moveTo>
                    <a:pt x="15952" y="31432"/>
                  </a:moveTo>
                  <a:lnTo>
                    <a:pt x="15952" y="31432"/>
                  </a:lnTo>
                  <a:cubicBezTo>
                    <a:pt x="14053" y="30385"/>
                    <a:pt x="11774" y="29337"/>
                    <a:pt x="9021" y="28003"/>
                  </a:cubicBezTo>
                  <a:lnTo>
                    <a:pt x="0" y="24670"/>
                  </a:lnTo>
                  <a:lnTo>
                    <a:pt x="0" y="24670"/>
                  </a:lnTo>
                  <a:lnTo>
                    <a:pt x="570" y="23431"/>
                  </a:lnTo>
                  <a:lnTo>
                    <a:pt x="570" y="23431"/>
                  </a:lnTo>
                  <a:lnTo>
                    <a:pt x="2754" y="24098"/>
                  </a:lnTo>
                  <a:lnTo>
                    <a:pt x="5127" y="24860"/>
                  </a:lnTo>
                  <a:cubicBezTo>
                    <a:pt x="5127" y="24860"/>
                    <a:pt x="5697" y="24860"/>
                    <a:pt x="6077" y="24289"/>
                  </a:cubicBezTo>
                  <a:cubicBezTo>
                    <a:pt x="7689" y="21908"/>
                    <a:pt x="9027" y="19352"/>
                    <a:pt x="10065" y="16669"/>
                  </a:cubicBezTo>
                  <a:lnTo>
                    <a:pt x="12344" y="11525"/>
                  </a:lnTo>
                  <a:lnTo>
                    <a:pt x="14908" y="5620"/>
                  </a:lnTo>
                  <a:lnTo>
                    <a:pt x="15572" y="4096"/>
                  </a:lnTo>
                  <a:cubicBezTo>
                    <a:pt x="15572" y="3334"/>
                    <a:pt x="15572" y="2953"/>
                    <a:pt x="15572" y="2857"/>
                  </a:cubicBezTo>
                  <a:lnTo>
                    <a:pt x="8451" y="2857"/>
                  </a:lnTo>
                  <a:lnTo>
                    <a:pt x="8451" y="2857"/>
                  </a:lnTo>
                  <a:cubicBezTo>
                    <a:pt x="8451" y="2000"/>
                    <a:pt x="8926" y="1143"/>
                    <a:pt x="9116" y="0"/>
                  </a:cubicBezTo>
                  <a:lnTo>
                    <a:pt x="9116" y="0"/>
                  </a:lnTo>
                  <a:cubicBezTo>
                    <a:pt x="13994" y="725"/>
                    <a:pt x="18906" y="1202"/>
                    <a:pt x="23833" y="1429"/>
                  </a:cubicBezTo>
                  <a:lnTo>
                    <a:pt x="23833" y="2000"/>
                  </a:lnTo>
                  <a:cubicBezTo>
                    <a:pt x="23359" y="2762"/>
                    <a:pt x="22789" y="3905"/>
                    <a:pt x="21934" y="5429"/>
                  </a:cubicBezTo>
                  <a:lnTo>
                    <a:pt x="19655" y="10287"/>
                  </a:lnTo>
                  <a:lnTo>
                    <a:pt x="15952" y="18383"/>
                  </a:lnTo>
                  <a:cubicBezTo>
                    <a:pt x="14409" y="21464"/>
                    <a:pt x="13077" y="24647"/>
                    <a:pt x="11964" y="27908"/>
                  </a:cubicBezTo>
                  <a:cubicBezTo>
                    <a:pt x="11828" y="28178"/>
                    <a:pt x="11828" y="28496"/>
                    <a:pt x="11964" y="28766"/>
                  </a:cubicBezTo>
                  <a:cubicBezTo>
                    <a:pt x="13112" y="29634"/>
                    <a:pt x="14354" y="30369"/>
                    <a:pt x="15667" y="30956"/>
                  </a:cubicBezTo>
                  <a:lnTo>
                    <a:pt x="15667" y="30956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任意形状 59"/>
            <p:cNvSpPr/>
            <p:nvPr/>
          </p:nvSpPr>
          <p:spPr>
            <a:xfrm>
              <a:off x="5270627" y="913502"/>
              <a:ext cx="23101" cy="31978"/>
            </a:xfrm>
            <a:custGeom>
              <a:avLst/>
              <a:gdLst>
                <a:gd name="connsiteX0" fmla="*/ 22542 w 23101"/>
                <a:gd name="connsiteY0" fmla="*/ 22809 h 31978"/>
                <a:gd name="connsiteX1" fmla="*/ 20928 w 23101"/>
                <a:gd name="connsiteY1" fmla="*/ 27381 h 31978"/>
                <a:gd name="connsiteX2" fmla="*/ 13617 w 23101"/>
                <a:gd name="connsiteY2" fmla="*/ 31763 h 31978"/>
                <a:gd name="connsiteX3" fmla="*/ 9059 w 23101"/>
                <a:gd name="connsiteY3" fmla="*/ 31763 h 31978"/>
                <a:gd name="connsiteX4" fmla="*/ 893 w 23101"/>
                <a:gd name="connsiteY4" fmla="*/ 26714 h 31978"/>
                <a:gd name="connsiteX5" fmla="*/ 133 w 23101"/>
                <a:gd name="connsiteY5" fmla="*/ 22047 h 31978"/>
                <a:gd name="connsiteX6" fmla="*/ 3267 w 23101"/>
                <a:gd name="connsiteY6" fmla="*/ 16808 h 31978"/>
                <a:gd name="connsiteX7" fmla="*/ 7065 w 23101"/>
                <a:gd name="connsiteY7" fmla="*/ 15189 h 31978"/>
                <a:gd name="connsiteX8" fmla="*/ 2982 w 23101"/>
                <a:gd name="connsiteY8" fmla="*/ 7283 h 31978"/>
                <a:gd name="connsiteX9" fmla="*/ 9344 w 23101"/>
                <a:gd name="connsiteY9" fmla="*/ 330 h 31978"/>
                <a:gd name="connsiteX10" fmla="*/ 14756 w 23101"/>
                <a:gd name="connsiteY10" fmla="*/ 330 h 31978"/>
                <a:gd name="connsiteX11" fmla="*/ 21308 w 23101"/>
                <a:gd name="connsiteY11" fmla="*/ 3188 h 31978"/>
                <a:gd name="connsiteX12" fmla="*/ 23017 w 23101"/>
                <a:gd name="connsiteY12" fmla="*/ 8331 h 31978"/>
                <a:gd name="connsiteX13" fmla="*/ 17320 w 23101"/>
                <a:gd name="connsiteY13" fmla="*/ 14332 h 31978"/>
                <a:gd name="connsiteX14" fmla="*/ 21878 w 23101"/>
                <a:gd name="connsiteY14" fmla="*/ 18237 h 31978"/>
                <a:gd name="connsiteX15" fmla="*/ 22542 w 23101"/>
                <a:gd name="connsiteY15" fmla="*/ 22809 h 31978"/>
                <a:gd name="connsiteX16" fmla="*/ 16655 w 23101"/>
                <a:gd name="connsiteY16" fmla="*/ 24619 h 31978"/>
                <a:gd name="connsiteX17" fmla="*/ 13997 w 23101"/>
                <a:gd name="connsiteY17" fmla="*/ 19285 h 31978"/>
                <a:gd name="connsiteX18" fmla="*/ 9819 w 23101"/>
                <a:gd name="connsiteY18" fmla="*/ 16713 h 31978"/>
                <a:gd name="connsiteX19" fmla="*/ 9154 w 23101"/>
                <a:gd name="connsiteY19" fmla="*/ 16713 h 31978"/>
                <a:gd name="connsiteX20" fmla="*/ 4786 w 23101"/>
                <a:gd name="connsiteY20" fmla="*/ 22428 h 31978"/>
                <a:gd name="connsiteX21" fmla="*/ 4786 w 23101"/>
                <a:gd name="connsiteY21" fmla="*/ 25952 h 31978"/>
                <a:gd name="connsiteX22" fmla="*/ 9914 w 23101"/>
                <a:gd name="connsiteY22" fmla="*/ 29762 h 31978"/>
                <a:gd name="connsiteX23" fmla="*/ 14186 w 23101"/>
                <a:gd name="connsiteY23" fmla="*/ 28715 h 31978"/>
                <a:gd name="connsiteX24" fmla="*/ 16655 w 23101"/>
                <a:gd name="connsiteY24" fmla="*/ 24619 h 31978"/>
                <a:gd name="connsiteX25" fmla="*/ 18269 w 23101"/>
                <a:gd name="connsiteY25" fmla="*/ 8045 h 31978"/>
                <a:gd name="connsiteX26" fmla="*/ 17320 w 23101"/>
                <a:gd name="connsiteY26" fmla="*/ 4235 h 31978"/>
                <a:gd name="connsiteX27" fmla="*/ 13522 w 23101"/>
                <a:gd name="connsiteY27" fmla="*/ 2330 h 31978"/>
                <a:gd name="connsiteX28" fmla="*/ 9724 w 23101"/>
                <a:gd name="connsiteY28" fmla="*/ 3188 h 31978"/>
                <a:gd name="connsiteX29" fmla="*/ 8109 w 23101"/>
                <a:gd name="connsiteY29" fmla="*/ 5950 h 31978"/>
                <a:gd name="connsiteX30" fmla="*/ 9249 w 23101"/>
                <a:gd name="connsiteY30" fmla="*/ 9284 h 31978"/>
                <a:gd name="connsiteX31" fmla="*/ 11623 w 23101"/>
                <a:gd name="connsiteY31" fmla="*/ 11093 h 31978"/>
                <a:gd name="connsiteX32" fmla="*/ 13237 w 23101"/>
                <a:gd name="connsiteY32" fmla="*/ 12046 h 31978"/>
                <a:gd name="connsiteX33" fmla="*/ 14566 w 23101"/>
                <a:gd name="connsiteY33" fmla="*/ 12808 h 31978"/>
                <a:gd name="connsiteX34" fmla="*/ 18269 w 23101"/>
                <a:gd name="connsiteY34" fmla="*/ 8045 h 31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3101" h="31978">
                  <a:moveTo>
                    <a:pt x="22542" y="22809"/>
                  </a:moveTo>
                  <a:cubicBezTo>
                    <a:pt x="22383" y="24442"/>
                    <a:pt x="21828" y="26011"/>
                    <a:pt x="20928" y="27381"/>
                  </a:cubicBezTo>
                  <a:cubicBezTo>
                    <a:pt x="19175" y="29766"/>
                    <a:pt x="16541" y="31344"/>
                    <a:pt x="13617" y="31763"/>
                  </a:cubicBezTo>
                  <a:cubicBezTo>
                    <a:pt x="12111" y="32051"/>
                    <a:pt x="10565" y="32051"/>
                    <a:pt x="9059" y="31763"/>
                  </a:cubicBezTo>
                  <a:cubicBezTo>
                    <a:pt x="5672" y="31540"/>
                    <a:pt x="2614" y="29649"/>
                    <a:pt x="893" y="26714"/>
                  </a:cubicBezTo>
                  <a:cubicBezTo>
                    <a:pt x="80" y="25304"/>
                    <a:pt x="-190" y="23643"/>
                    <a:pt x="133" y="22047"/>
                  </a:cubicBezTo>
                  <a:cubicBezTo>
                    <a:pt x="330" y="19913"/>
                    <a:pt x="1483" y="17987"/>
                    <a:pt x="3267" y="16808"/>
                  </a:cubicBezTo>
                  <a:cubicBezTo>
                    <a:pt x="4477" y="16143"/>
                    <a:pt x="5749" y="15601"/>
                    <a:pt x="7065" y="15189"/>
                  </a:cubicBezTo>
                  <a:cubicBezTo>
                    <a:pt x="4232" y="13627"/>
                    <a:pt x="2620" y="10505"/>
                    <a:pt x="2982" y="7283"/>
                  </a:cubicBezTo>
                  <a:cubicBezTo>
                    <a:pt x="3424" y="3850"/>
                    <a:pt x="5971" y="1066"/>
                    <a:pt x="9344" y="330"/>
                  </a:cubicBezTo>
                  <a:cubicBezTo>
                    <a:pt x="11121" y="-110"/>
                    <a:pt x="12979" y="-110"/>
                    <a:pt x="14756" y="330"/>
                  </a:cubicBezTo>
                  <a:cubicBezTo>
                    <a:pt x="17196" y="526"/>
                    <a:pt x="19501" y="1531"/>
                    <a:pt x="21308" y="3188"/>
                  </a:cubicBezTo>
                  <a:cubicBezTo>
                    <a:pt x="22704" y="4505"/>
                    <a:pt x="23346" y="6437"/>
                    <a:pt x="23017" y="8331"/>
                  </a:cubicBezTo>
                  <a:cubicBezTo>
                    <a:pt x="22420" y="11260"/>
                    <a:pt x="20207" y="13591"/>
                    <a:pt x="17320" y="14332"/>
                  </a:cubicBezTo>
                  <a:cubicBezTo>
                    <a:pt x="19165" y="15194"/>
                    <a:pt x="20740" y="16544"/>
                    <a:pt x="21878" y="18237"/>
                  </a:cubicBezTo>
                  <a:cubicBezTo>
                    <a:pt x="22527" y="19667"/>
                    <a:pt x="22757" y="21253"/>
                    <a:pt x="22542" y="22809"/>
                  </a:cubicBezTo>
                  <a:close/>
                  <a:moveTo>
                    <a:pt x="16655" y="24619"/>
                  </a:moveTo>
                  <a:cubicBezTo>
                    <a:pt x="16935" y="22463"/>
                    <a:pt x="15883" y="20353"/>
                    <a:pt x="13997" y="19285"/>
                  </a:cubicBezTo>
                  <a:cubicBezTo>
                    <a:pt x="12762" y="18428"/>
                    <a:pt x="11338" y="17570"/>
                    <a:pt x="9819" y="16713"/>
                  </a:cubicBezTo>
                  <a:lnTo>
                    <a:pt x="9154" y="16713"/>
                  </a:lnTo>
                  <a:cubicBezTo>
                    <a:pt x="6802" y="17721"/>
                    <a:pt x="5145" y="19888"/>
                    <a:pt x="4786" y="22428"/>
                  </a:cubicBezTo>
                  <a:cubicBezTo>
                    <a:pt x="4435" y="23577"/>
                    <a:pt x="4435" y="24804"/>
                    <a:pt x="4786" y="25952"/>
                  </a:cubicBezTo>
                  <a:cubicBezTo>
                    <a:pt x="5706" y="28040"/>
                    <a:pt x="7655" y="29487"/>
                    <a:pt x="9914" y="29762"/>
                  </a:cubicBezTo>
                  <a:cubicBezTo>
                    <a:pt x="11419" y="29960"/>
                    <a:pt x="12943" y="29587"/>
                    <a:pt x="14186" y="28715"/>
                  </a:cubicBezTo>
                  <a:cubicBezTo>
                    <a:pt x="15558" y="27769"/>
                    <a:pt x="16457" y="26276"/>
                    <a:pt x="16655" y="24619"/>
                  </a:cubicBezTo>
                  <a:close/>
                  <a:moveTo>
                    <a:pt x="18269" y="8045"/>
                  </a:moveTo>
                  <a:cubicBezTo>
                    <a:pt x="18514" y="6697"/>
                    <a:pt x="18168" y="5309"/>
                    <a:pt x="17320" y="4235"/>
                  </a:cubicBezTo>
                  <a:cubicBezTo>
                    <a:pt x="16324" y="3163"/>
                    <a:pt x="14975" y="2486"/>
                    <a:pt x="13522" y="2330"/>
                  </a:cubicBezTo>
                  <a:cubicBezTo>
                    <a:pt x="12192" y="2082"/>
                    <a:pt x="10819" y="2392"/>
                    <a:pt x="9724" y="3188"/>
                  </a:cubicBezTo>
                  <a:cubicBezTo>
                    <a:pt x="8825" y="3843"/>
                    <a:pt x="8240" y="4844"/>
                    <a:pt x="8109" y="5950"/>
                  </a:cubicBezTo>
                  <a:cubicBezTo>
                    <a:pt x="7982" y="7175"/>
                    <a:pt x="8399" y="8394"/>
                    <a:pt x="9249" y="9284"/>
                  </a:cubicBezTo>
                  <a:cubicBezTo>
                    <a:pt x="9973" y="9970"/>
                    <a:pt x="10769" y="10577"/>
                    <a:pt x="11623" y="11093"/>
                  </a:cubicBezTo>
                  <a:lnTo>
                    <a:pt x="13237" y="12046"/>
                  </a:lnTo>
                  <a:lnTo>
                    <a:pt x="14566" y="12808"/>
                  </a:lnTo>
                  <a:cubicBezTo>
                    <a:pt x="16604" y="12058"/>
                    <a:pt x="18041" y="10211"/>
                    <a:pt x="18269" y="8045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任意形状 60"/>
            <p:cNvSpPr/>
            <p:nvPr/>
          </p:nvSpPr>
          <p:spPr>
            <a:xfrm>
              <a:off x="5323551" y="913157"/>
              <a:ext cx="23079" cy="33059"/>
            </a:xfrm>
            <a:custGeom>
              <a:avLst/>
              <a:gdLst>
                <a:gd name="connsiteX0" fmla="*/ 22792 w 23079"/>
                <a:gd name="connsiteY0" fmla="*/ 11533 h 33059"/>
                <a:gd name="connsiteX1" fmla="*/ 21843 w 23079"/>
                <a:gd name="connsiteY1" fmla="*/ 21820 h 33059"/>
                <a:gd name="connsiteX2" fmla="*/ 16051 w 23079"/>
                <a:gd name="connsiteY2" fmla="*/ 29250 h 33059"/>
                <a:gd name="connsiteX3" fmla="*/ 7030 w 23079"/>
                <a:gd name="connsiteY3" fmla="*/ 33060 h 33059"/>
                <a:gd name="connsiteX4" fmla="*/ 4846 w 23079"/>
                <a:gd name="connsiteY4" fmla="*/ 31917 h 33059"/>
                <a:gd name="connsiteX5" fmla="*/ 5321 w 23079"/>
                <a:gd name="connsiteY5" fmla="*/ 30964 h 33059"/>
                <a:gd name="connsiteX6" fmla="*/ 7220 w 23079"/>
                <a:gd name="connsiteY6" fmla="*/ 30964 h 33059"/>
                <a:gd name="connsiteX7" fmla="*/ 13772 w 23079"/>
                <a:gd name="connsiteY7" fmla="*/ 27345 h 33059"/>
                <a:gd name="connsiteX8" fmla="*/ 15481 w 23079"/>
                <a:gd name="connsiteY8" fmla="*/ 24201 h 33059"/>
                <a:gd name="connsiteX9" fmla="*/ 16620 w 23079"/>
                <a:gd name="connsiteY9" fmla="*/ 15819 h 33059"/>
                <a:gd name="connsiteX10" fmla="*/ 12917 w 23079"/>
                <a:gd name="connsiteY10" fmla="*/ 19534 h 33059"/>
                <a:gd name="connsiteX11" fmla="*/ 9404 w 23079"/>
                <a:gd name="connsiteY11" fmla="*/ 20582 h 33059"/>
                <a:gd name="connsiteX12" fmla="*/ 3327 w 23079"/>
                <a:gd name="connsiteY12" fmla="*/ 19153 h 33059"/>
                <a:gd name="connsiteX13" fmla="*/ 193 w 23079"/>
                <a:gd name="connsiteY13" fmla="*/ 13057 h 33059"/>
                <a:gd name="connsiteX14" fmla="*/ 3992 w 23079"/>
                <a:gd name="connsiteY14" fmla="*/ 2484 h 33059"/>
                <a:gd name="connsiteX15" fmla="*/ 9784 w 23079"/>
                <a:gd name="connsiteY15" fmla="*/ 198 h 33059"/>
                <a:gd name="connsiteX16" fmla="*/ 20134 w 23079"/>
                <a:gd name="connsiteY16" fmla="*/ 4485 h 33059"/>
                <a:gd name="connsiteX17" fmla="*/ 22792 w 23079"/>
                <a:gd name="connsiteY17" fmla="*/ 11533 h 33059"/>
                <a:gd name="connsiteX18" fmla="*/ 15956 w 23079"/>
                <a:gd name="connsiteY18" fmla="*/ 10104 h 33059"/>
                <a:gd name="connsiteX19" fmla="*/ 13772 w 23079"/>
                <a:gd name="connsiteY19" fmla="*/ 4104 h 33059"/>
                <a:gd name="connsiteX20" fmla="*/ 9784 w 23079"/>
                <a:gd name="connsiteY20" fmla="*/ 2580 h 33059"/>
                <a:gd name="connsiteX21" fmla="*/ 6270 w 23079"/>
                <a:gd name="connsiteY21" fmla="*/ 5913 h 33059"/>
                <a:gd name="connsiteX22" fmla="*/ 6270 w 23079"/>
                <a:gd name="connsiteY22" fmla="*/ 9628 h 33059"/>
                <a:gd name="connsiteX23" fmla="*/ 8454 w 23079"/>
                <a:gd name="connsiteY23" fmla="*/ 14772 h 33059"/>
                <a:gd name="connsiteX24" fmla="*/ 12347 w 23079"/>
                <a:gd name="connsiteY24" fmla="*/ 16010 h 33059"/>
                <a:gd name="connsiteX25" fmla="*/ 15956 w 23079"/>
                <a:gd name="connsiteY25" fmla="*/ 13152 h 33059"/>
                <a:gd name="connsiteX26" fmla="*/ 15956 w 23079"/>
                <a:gd name="connsiteY26" fmla="*/ 10200 h 3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079" h="33059">
                  <a:moveTo>
                    <a:pt x="22792" y="11533"/>
                  </a:moveTo>
                  <a:cubicBezTo>
                    <a:pt x="23384" y="14986"/>
                    <a:pt x="23056" y="18535"/>
                    <a:pt x="21843" y="21820"/>
                  </a:cubicBezTo>
                  <a:cubicBezTo>
                    <a:pt x="20564" y="24744"/>
                    <a:pt x="18572" y="27299"/>
                    <a:pt x="16051" y="29250"/>
                  </a:cubicBezTo>
                  <a:cubicBezTo>
                    <a:pt x="13457" y="31338"/>
                    <a:pt x="10332" y="32658"/>
                    <a:pt x="7030" y="33060"/>
                  </a:cubicBezTo>
                  <a:lnTo>
                    <a:pt x="4846" y="31917"/>
                  </a:lnTo>
                  <a:lnTo>
                    <a:pt x="5321" y="30964"/>
                  </a:lnTo>
                  <a:cubicBezTo>
                    <a:pt x="5950" y="31059"/>
                    <a:pt x="6590" y="31059"/>
                    <a:pt x="7220" y="30964"/>
                  </a:cubicBezTo>
                  <a:cubicBezTo>
                    <a:pt x="9777" y="30619"/>
                    <a:pt x="12114" y="29329"/>
                    <a:pt x="13772" y="27345"/>
                  </a:cubicBezTo>
                  <a:cubicBezTo>
                    <a:pt x="14534" y="26415"/>
                    <a:pt x="15114" y="25348"/>
                    <a:pt x="15481" y="24201"/>
                  </a:cubicBezTo>
                  <a:cubicBezTo>
                    <a:pt x="16441" y="21518"/>
                    <a:pt x="16829" y="18663"/>
                    <a:pt x="16620" y="15819"/>
                  </a:cubicBezTo>
                  <a:cubicBezTo>
                    <a:pt x="15475" y="17144"/>
                    <a:pt x="14238" y="18385"/>
                    <a:pt x="12917" y="19534"/>
                  </a:cubicBezTo>
                  <a:cubicBezTo>
                    <a:pt x="11793" y="20026"/>
                    <a:pt x="10614" y="20378"/>
                    <a:pt x="9404" y="20582"/>
                  </a:cubicBezTo>
                  <a:cubicBezTo>
                    <a:pt x="7268" y="21054"/>
                    <a:pt x="5032" y="20529"/>
                    <a:pt x="3327" y="19153"/>
                  </a:cubicBezTo>
                  <a:cubicBezTo>
                    <a:pt x="1564" y="17581"/>
                    <a:pt x="447" y="15409"/>
                    <a:pt x="193" y="13057"/>
                  </a:cubicBezTo>
                  <a:cubicBezTo>
                    <a:pt x="-555" y="9102"/>
                    <a:pt x="900" y="5051"/>
                    <a:pt x="3992" y="2484"/>
                  </a:cubicBezTo>
                  <a:cubicBezTo>
                    <a:pt x="5686" y="1219"/>
                    <a:pt x="7684" y="430"/>
                    <a:pt x="9784" y="198"/>
                  </a:cubicBezTo>
                  <a:cubicBezTo>
                    <a:pt x="13780" y="-607"/>
                    <a:pt x="17867" y="1085"/>
                    <a:pt x="20134" y="4485"/>
                  </a:cubicBezTo>
                  <a:cubicBezTo>
                    <a:pt x="21548" y="6598"/>
                    <a:pt x="22457" y="9010"/>
                    <a:pt x="22792" y="11533"/>
                  </a:cubicBezTo>
                  <a:close/>
                  <a:moveTo>
                    <a:pt x="15956" y="10104"/>
                  </a:moveTo>
                  <a:cubicBezTo>
                    <a:pt x="15828" y="7934"/>
                    <a:pt x="15068" y="5848"/>
                    <a:pt x="13772" y="4104"/>
                  </a:cubicBezTo>
                  <a:cubicBezTo>
                    <a:pt x="12821" y="2902"/>
                    <a:pt x="11291" y="2317"/>
                    <a:pt x="9784" y="2580"/>
                  </a:cubicBezTo>
                  <a:cubicBezTo>
                    <a:pt x="7967" y="2702"/>
                    <a:pt x="6494" y="4101"/>
                    <a:pt x="6270" y="5913"/>
                  </a:cubicBezTo>
                  <a:cubicBezTo>
                    <a:pt x="6027" y="7139"/>
                    <a:pt x="6027" y="8402"/>
                    <a:pt x="6270" y="9628"/>
                  </a:cubicBezTo>
                  <a:cubicBezTo>
                    <a:pt x="6469" y="11524"/>
                    <a:pt x="7230" y="13315"/>
                    <a:pt x="8454" y="14772"/>
                  </a:cubicBezTo>
                  <a:cubicBezTo>
                    <a:pt x="9449" y="15836"/>
                    <a:pt x="10923" y="16305"/>
                    <a:pt x="12347" y="16010"/>
                  </a:cubicBezTo>
                  <a:cubicBezTo>
                    <a:pt x="14054" y="15978"/>
                    <a:pt x="15529" y="14810"/>
                    <a:pt x="15956" y="13152"/>
                  </a:cubicBezTo>
                  <a:cubicBezTo>
                    <a:pt x="16189" y="12182"/>
                    <a:pt x="16189" y="11170"/>
                    <a:pt x="15956" y="1020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任意形状 61"/>
            <p:cNvSpPr/>
            <p:nvPr/>
          </p:nvSpPr>
          <p:spPr>
            <a:xfrm>
              <a:off x="5374084" y="898173"/>
              <a:ext cx="26388" cy="32783"/>
            </a:xfrm>
            <a:custGeom>
              <a:avLst/>
              <a:gdLst>
                <a:gd name="connsiteX0" fmla="*/ 25433 w 26388"/>
                <a:gd name="connsiteY0" fmla="*/ 16993 h 32783"/>
                <a:gd name="connsiteX1" fmla="*/ 26383 w 26388"/>
                <a:gd name="connsiteY1" fmla="*/ 21755 h 32783"/>
                <a:gd name="connsiteX2" fmla="*/ 22490 w 26388"/>
                <a:gd name="connsiteY2" fmla="*/ 29280 h 32783"/>
                <a:gd name="connsiteX3" fmla="*/ 18502 w 26388"/>
                <a:gd name="connsiteY3" fmla="*/ 31661 h 32783"/>
                <a:gd name="connsiteX4" fmla="*/ 9006 w 26388"/>
                <a:gd name="connsiteY4" fmla="*/ 31661 h 32783"/>
                <a:gd name="connsiteX5" fmla="*/ 5968 w 26388"/>
                <a:gd name="connsiteY5" fmla="*/ 27947 h 32783"/>
                <a:gd name="connsiteX6" fmla="*/ 5968 w 26388"/>
                <a:gd name="connsiteY6" fmla="*/ 21851 h 32783"/>
                <a:gd name="connsiteX7" fmla="*/ 8342 w 26388"/>
                <a:gd name="connsiteY7" fmla="*/ 18517 h 32783"/>
                <a:gd name="connsiteX8" fmla="*/ 840 w 26388"/>
                <a:gd name="connsiteY8" fmla="*/ 13850 h 32783"/>
                <a:gd name="connsiteX9" fmla="*/ 2645 w 26388"/>
                <a:gd name="connsiteY9" fmla="*/ 4325 h 32783"/>
                <a:gd name="connsiteX10" fmla="*/ 7012 w 26388"/>
                <a:gd name="connsiteY10" fmla="*/ 1181 h 32783"/>
                <a:gd name="connsiteX11" fmla="*/ 14134 w 26388"/>
                <a:gd name="connsiteY11" fmla="*/ 229 h 32783"/>
                <a:gd name="connsiteX12" fmla="*/ 18217 w 26388"/>
                <a:gd name="connsiteY12" fmla="*/ 3753 h 32783"/>
                <a:gd name="connsiteX13" fmla="*/ 16508 w 26388"/>
                <a:gd name="connsiteY13" fmla="*/ 11849 h 32783"/>
                <a:gd name="connsiteX14" fmla="*/ 22395 w 26388"/>
                <a:gd name="connsiteY14" fmla="*/ 12897 h 32783"/>
                <a:gd name="connsiteX15" fmla="*/ 25433 w 26388"/>
                <a:gd name="connsiteY15" fmla="*/ 16993 h 32783"/>
                <a:gd name="connsiteX16" fmla="*/ 14419 w 26388"/>
                <a:gd name="connsiteY16" fmla="*/ 6515 h 32783"/>
                <a:gd name="connsiteX17" fmla="*/ 11665 w 26388"/>
                <a:gd name="connsiteY17" fmla="*/ 3848 h 32783"/>
                <a:gd name="connsiteX18" fmla="*/ 7392 w 26388"/>
                <a:gd name="connsiteY18" fmla="*/ 3848 h 32783"/>
                <a:gd name="connsiteX19" fmla="*/ 4639 w 26388"/>
                <a:gd name="connsiteY19" fmla="*/ 6420 h 32783"/>
                <a:gd name="connsiteX20" fmla="*/ 4639 w 26388"/>
                <a:gd name="connsiteY20" fmla="*/ 9659 h 32783"/>
                <a:gd name="connsiteX21" fmla="*/ 7392 w 26388"/>
                <a:gd name="connsiteY21" fmla="*/ 11945 h 32783"/>
                <a:gd name="connsiteX22" fmla="*/ 10336 w 26388"/>
                <a:gd name="connsiteY22" fmla="*/ 11945 h 32783"/>
                <a:gd name="connsiteX23" fmla="*/ 13754 w 26388"/>
                <a:gd name="connsiteY23" fmla="*/ 11945 h 32783"/>
                <a:gd name="connsiteX24" fmla="*/ 14419 w 26388"/>
                <a:gd name="connsiteY24" fmla="*/ 6515 h 32783"/>
                <a:gd name="connsiteX25" fmla="*/ 21350 w 26388"/>
                <a:gd name="connsiteY25" fmla="*/ 21851 h 32783"/>
                <a:gd name="connsiteX26" fmla="*/ 16318 w 26388"/>
                <a:gd name="connsiteY26" fmla="*/ 18612 h 32783"/>
                <a:gd name="connsiteX27" fmla="*/ 11380 w 26388"/>
                <a:gd name="connsiteY27" fmla="*/ 18612 h 32783"/>
                <a:gd name="connsiteX28" fmla="*/ 10621 w 26388"/>
                <a:gd name="connsiteY28" fmla="*/ 18612 h 32783"/>
                <a:gd name="connsiteX29" fmla="*/ 9861 w 26388"/>
                <a:gd name="connsiteY29" fmla="*/ 25851 h 32783"/>
                <a:gd name="connsiteX30" fmla="*/ 12045 w 26388"/>
                <a:gd name="connsiteY30" fmla="*/ 28709 h 32783"/>
                <a:gd name="connsiteX31" fmla="*/ 18312 w 26388"/>
                <a:gd name="connsiteY31" fmla="*/ 29185 h 32783"/>
                <a:gd name="connsiteX32" fmla="*/ 21445 w 26388"/>
                <a:gd name="connsiteY32" fmla="*/ 26137 h 32783"/>
                <a:gd name="connsiteX33" fmla="*/ 21350 w 26388"/>
                <a:gd name="connsiteY33" fmla="*/ 21851 h 3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6388" h="32783">
                  <a:moveTo>
                    <a:pt x="25433" y="16993"/>
                  </a:moveTo>
                  <a:cubicBezTo>
                    <a:pt x="26110" y="18486"/>
                    <a:pt x="26436" y="20116"/>
                    <a:pt x="26383" y="21755"/>
                  </a:cubicBezTo>
                  <a:cubicBezTo>
                    <a:pt x="26114" y="24678"/>
                    <a:pt x="24717" y="27378"/>
                    <a:pt x="22490" y="29280"/>
                  </a:cubicBezTo>
                  <a:cubicBezTo>
                    <a:pt x="21262" y="30234"/>
                    <a:pt x="19923" y="31035"/>
                    <a:pt x="18502" y="31661"/>
                  </a:cubicBezTo>
                  <a:cubicBezTo>
                    <a:pt x="15513" y="33158"/>
                    <a:pt x="11995" y="33158"/>
                    <a:pt x="9006" y="31661"/>
                  </a:cubicBezTo>
                  <a:cubicBezTo>
                    <a:pt x="7574" y="30838"/>
                    <a:pt x="6493" y="29516"/>
                    <a:pt x="5968" y="27947"/>
                  </a:cubicBezTo>
                  <a:cubicBezTo>
                    <a:pt x="5018" y="26026"/>
                    <a:pt x="5018" y="23771"/>
                    <a:pt x="5968" y="21851"/>
                  </a:cubicBezTo>
                  <a:cubicBezTo>
                    <a:pt x="6603" y="20635"/>
                    <a:pt x="7402" y="19513"/>
                    <a:pt x="8342" y="18517"/>
                  </a:cubicBezTo>
                  <a:cubicBezTo>
                    <a:pt x="5111" y="18699"/>
                    <a:pt x="2114" y="16833"/>
                    <a:pt x="840" y="13850"/>
                  </a:cubicBezTo>
                  <a:cubicBezTo>
                    <a:pt x="-762" y="10629"/>
                    <a:pt x="-25" y="6731"/>
                    <a:pt x="2645" y="4325"/>
                  </a:cubicBezTo>
                  <a:cubicBezTo>
                    <a:pt x="3832" y="2945"/>
                    <a:pt x="5329" y="1868"/>
                    <a:pt x="7012" y="1181"/>
                  </a:cubicBezTo>
                  <a:cubicBezTo>
                    <a:pt x="9209" y="60"/>
                    <a:pt x="11721" y="-276"/>
                    <a:pt x="14134" y="229"/>
                  </a:cubicBezTo>
                  <a:cubicBezTo>
                    <a:pt x="15983" y="674"/>
                    <a:pt x="17503" y="1986"/>
                    <a:pt x="18217" y="3753"/>
                  </a:cubicBezTo>
                  <a:cubicBezTo>
                    <a:pt x="19260" y="6556"/>
                    <a:pt x="18594" y="9711"/>
                    <a:pt x="16508" y="11849"/>
                  </a:cubicBezTo>
                  <a:cubicBezTo>
                    <a:pt x="18531" y="11553"/>
                    <a:pt x="20596" y="11921"/>
                    <a:pt x="22395" y="12897"/>
                  </a:cubicBezTo>
                  <a:cubicBezTo>
                    <a:pt x="23876" y="13840"/>
                    <a:pt x="24958" y="15298"/>
                    <a:pt x="25433" y="16993"/>
                  </a:cubicBezTo>
                  <a:close/>
                  <a:moveTo>
                    <a:pt x="14419" y="6515"/>
                  </a:moveTo>
                  <a:cubicBezTo>
                    <a:pt x="13947" y="5256"/>
                    <a:pt x="12936" y="4277"/>
                    <a:pt x="11665" y="3848"/>
                  </a:cubicBezTo>
                  <a:cubicBezTo>
                    <a:pt x="10295" y="3292"/>
                    <a:pt x="8762" y="3292"/>
                    <a:pt x="7392" y="3848"/>
                  </a:cubicBezTo>
                  <a:cubicBezTo>
                    <a:pt x="6172" y="4307"/>
                    <a:pt x="5182" y="5232"/>
                    <a:pt x="4639" y="6420"/>
                  </a:cubicBezTo>
                  <a:cubicBezTo>
                    <a:pt x="4158" y="7446"/>
                    <a:pt x="4158" y="8633"/>
                    <a:pt x="4639" y="9659"/>
                  </a:cubicBezTo>
                  <a:cubicBezTo>
                    <a:pt x="5199" y="10772"/>
                    <a:pt x="6197" y="11601"/>
                    <a:pt x="7392" y="11945"/>
                  </a:cubicBezTo>
                  <a:cubicBezTo>
                    <a:pt x="8370" y="12063"/>
                    <a:pt x="9358" y="12063"/>
                    <a:pt x="10336" y="11945"/>
                  </a:cubicBezTo>
                  <a:lnTo>
                    <a:pt x="13754" y="11945"/>
                  </a:lnTo>
                  <a:cubicBezTo>
                    <a:pt x="14881" y="10365"/>
                    <a:pt x="15131" y="8321"/>
                    <a:pt x="14419" y="6515"/>
                  </a:cubicBezTo>
                  <a:close/>
                  <a:moveTo>
                    <a:pt x="21350" y="21851"/>
                  </a:moveTo>
                  <a:cubicBezTo>
                    <a:pt x="20473" y="19855"/>
                    <a:pt x="18491" y="18580"/>
                    <a:pt x="16318" y="18612"/>
                  </a:cubicBezTo>
                  <a:cubicBezTo>
                    <a:pt x="14673" y="18517"/>
                    <a:pt x="13025" y="18517"/>
                    <a:pt x="11380" y="18612"/>
                  </a:cubicBezTo>
                  <a:lnTo>
                    <a:pt x="10621" y="18612"/>
                  </a:lnTo>
                  <a:cubicBezTo>
                    <a:pt x="9126" y="20727"/>
                    <a:pt x="8837" y="23471"/>
                    <a:pt x="9861" y="25851"/>
                  </a:cubicBezTo>
                  <a:cubicBezTo>
                    <a:pt x="10301" y="26994"/>
                    <a:pt x="11058" y="27986"/>
                    <a:pt x="12045" y="28709"/>
                  </a:cubicBezTo>
                  <a:cubicBezTo>
                    <a:pt x="13891" y="30002"/>
                    <a:pt x="16293" y="30185"/>
                    <a:pt x="18312" y="29185"/>
                  </a:cubicBezTo>
                  <a:cubicBezTo>
                    <a:pt x="19749" y="28676"/>
                    <a:pt x="20895" y="27563"/>
                    <a:pt x="21445" y="26137"/>
                  </a:cubicBezTo>
                  <a:cubicBezTo>
                    <a:pt x="21980" y="24752"/>
                    <a:pt x="21946" y="23211"/>
                    <a:pt x="21350" y="21851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任意形状 62"/>
            <p:cNvSpPr/>
            <p:nvPr/>
          </p:nvSpPr>
          <p:spPr>
            <a:xfrm>
              <a:off x="5079968" y="505721"/>
              <a:ext cx="457896" cy="459164"/>
            </a:xfrm>
            <a:custGeom>
              <a:avLst/>
              <a:gdLst>
                <a:gd name="connsiteX0" fmla="*/ 139803 w 457896"/>
                <a:gd name="connsiteY0" fmla="*/ 17871 h 459164"/>
                <a:gd name="connsiteX1" fmla="*/ 67068 w 457896"/>
                <a:gd name="connsiteY1" fmla="*/ 67116 h 459164"/>
                <a:gd name="connsiteX2" fmla="*/ 67037 w 457896"/>
                <a:gd name="connsiteY2" fmla="*/ 391887 h 459164"/>
                <a:gd name="connsiteX3" fmla="*/ 228964 w 457896"/>
                <a:gd name="connsiteY3" fmla="*/ 459165 h 459164"/>
                <a:gd name="connsiteX4" fmla="*/ 457896 w 457896"/>
                <a:gd name="connsiteY4" fmla="*/ 229517 h 459164"/>
                <a:gd name="connsiteX5" fmla="*/ 390764 w 457896"/>
                <a:gd name="connsiteY5" fmla="*/ 67592 h 459164"/>
                <a:gd name="connsiteX6" fmla="*/ 139803 w 457896"/>
                <a:gd name="connsiteY6" fmla="*/ 17871 h 459164"/>
                <a:gd name="connsiteX7" fmla="*/ 142461 w 457896"/>
                <a:gd name="connsiteY7" fmla="*/ 434114 h 459164"/>
                <a:gd name="connsiteX8" fmla="*/ 72196 w 457896"/>
                <a:gd name="connsiteY8" fmla="*/ 386489 h 459164"/>
                <a:gd name="connsiteX9" fmla="*/ 25004 w 457896"/>
                <a:gd name="connsiteY9" fmla="*/ 142744 h 459164"/>
                <a:gd name="connsiteX10" fmla="*/ 315086 w 457896"/>
                <a:gd name="connsiteY10" fmla="*/ 24920 h 459164"/>
                <a:gd name="connsiteX11" fmla="*/ 385447 w 457896"/>
                <a:gd name="connsiteY11" fmla="*/ 72545 h 459164"/>
                <a:gd name="connsiteX12" fmla="*/ 432923 w 457896"/>
                <a:gd name="connsiteY12" fmla="*/ 143220 h 459164"/>
                <a:gd name="connsiteX13" fmla="*/ 314715 w 457896"/>
                <a:gd name="connsiteY13" fmla="*/ 434255 h 459164"/>
                <a:gd name="connsiteX14" fmla="*/ 142461 w 457896"/>
                <a:gd name="connsiteY14" fmla="*/ 434114 h 459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57896" h="459164">
                  <a:moveTo>
                    <a:pt x="139803" y="17871"/>
                  </a:moveTo>
                  <a:cubicBezTo>
                    <a:pt x="112637" y="29460"/>
                    <a:pt x="87944" y="46178"/>
                    <a:pt x="67068" y="67116"/>
                  </a:cubicBezTo>
                  <a:cubicBezTo>
                    <a:pt x="-22344" y="156790"/>
                    <a:pt x="-22358" y="302195"/>
                    <a:pt x="67037" y="391887"/>
                  </a:cubicBezTo>
                  <a:cubicBezTo>
                    <a:pt x="109979" y="434971"/>
                    <a:pt x="168229" y="459173"/>
                    <a:pt x="228964" y="459165"/>
                  </a:cubicBezTo>
                  <a:cubicBezTo>
                    <a:pt x="355400" y="459165"/>
                    <a:pt x="457896" y="356348"/>
                    <a:pt x="457896" y="229517"/>
                  </a:cubicBezTo>
                  <a:cubicBezTo>
                    <a:pt x="457785" y="168752"/>
                    <a:pt x="433640" y="110515"/>
                    <a:pt x="390764" y="67592"/>
                  </a:cubicBezTo>
                  <a:cubicBezTo>
                    <a:pt x="324954" y="1404"/>
                    <a:pt x="225756" y="-18249"/>
                    <a:pt x="139803" y="17871"/>
                  </a:cubicBezTo>
                  <a:close/>
                  <a:moveTo>
                    <a:pt x="142461" y="434114"/>
                  </a:moveTo>
                  <a:cubicBezTo>
                    <a:pt x="116205" y="422917"/>
                    <a:pt x="92348" y="406748"/>
                    <a:pt x="72196" y="386489"/>
                  </a:cubicBezTo>
                  <a:cubicBezTo>
                    <a:pt x="8461" y="322456"/>
                    <a:pt x="-10203" y="226053"/>
                    <a:pt x="25004" y="142744"/>
                  </a:cubicBezTo>
                  <a:cubicBezTo>
                    <a:pt x="72809" y="29992"/>
                    <a:pt x="202546" y="-22704"/>
                    <a:pt x="315086" y="24920"/>
                  </a:cubicBezTo>
                  <a:cubicBezTo>
                    <a:pt x="341407" y="36050"/>
                    <a:pt x="365307" y="52228"/>
                    <a:pt x="385447" y="72545"/>
                  </a:cubicBezTo>
                  <a:cubicBezTo>
                    <a:pt x="405646" y="92830"/>
                    <a:pt x="421764" y="116825"/>
                    <a:pt x="432923" y="143220"/>
                  </a:cubicBezTo>
                  <a:cubicBezTo>
                    <a:pt x="480398" y="256332"/>
                    <a:pt x="427474" y="386633"/>
                    <a:pt x="314715" y="434255"/>
                  </a:cubicBezTo>
                  <a:cubicBezTo>
                    <a:pt x="259630" y="457521"/>
                    <a:pt x="197510" y="457469"/>
                    <a:pt x="142461" y="43411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任意形状 63"/>
            <p:cNvSpPr/>
            <p:nvPr/>
          </p:nvSpPr>
          <p:spPr>
            <a:xfrm>
              <a:off x="5138946" y="565121"/>
              <a:ext cx="339292" cy="340204"/>
            </a:xfrm>
            <a:custGeom>
              <a:avLst/>
              <a:gdLst>
                <a:gd name="connsiteX0" fmla="*/ 104088 w 339292"/>
                <a:gd name="connsiteY0" fmla="*/ 13622 h 340204"/>
                <a:gd name="connsiteX1" fmla="*/ 13126 w 339292"/>
                <a:gd name="connsiteY1" fmla="*/ 235791 h 340204"/>
                <a:gd name="connsiteX2" fmla="*/ 234603 w 339292"/>
                <a:gd name="connsiteY2" fmla="*/ 327037 h 340204"/>
                <a:gd name="connsiteX3" fmla="*/ 289627 w 339292"/>
                <a:gd name="connsiteY3" fmla="*/ 289847 h 340204"/>
                <a:gd name="connsiteX4" fmla="*/ 325899 w 339292"/>
                <a:gd name="connsiteY4" fmla="*/ 103728 h 340204"/>
                <a:gd name="connsiteX5" fmla="*/ 235883 w 339292"/>
                <a:gd name="connsiteY5" fmla="*/ 13336 h 340204"/>
                <a:gd name="connsiteX6" fmla="*/ 104088 w 339292"/>
                <a:gd name="connsiteY6" fmla="*/ 13336 h 340204"/>
                <a:gd name="connsiteX7" fmla="*/ 106082 w 339292"/>
                <a:gd name="connsiteY7" fmla="*/ 321470 h 340204"/>
                <a:gd name="connsiteX8" fmla="*/ 18645 w 339292"/>
                <a:gd name="connsiteY8" fmla="*/ 105714 h 340204"/>
                <a:gd name="connsiteX9" fmla="*/ 106082 w 339292"/>
                <a:gd name="connsiteY9" fmla="*/ 18003 h 340204"/>
                <a:gd name="connsiteX10" fmla="*/ 286493 w 339292"/>
                <a:gd name="connsiteY10" fmla="*/ 53246 h 340204"/>
                <a:gd name="connsiteX11" fmla="*/ 287373 w 339292"/>
                <a:gd name="connsiteY11" fmla="*/ 286147 h 340204"/>
                <a:gd name="connsiteX12" fmla="*/ 106082 w 339292"/>
                <a:gd name="connsiteY12" fmla="*/ 321470 h 34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9292" h="340204">
                  <a:moveTo>
                    <a:pt x="104088" y="13622"/>
                  </a:moveTo>
                  <a:cubicBezTo>
                    <a:pt x="17810" y="49775"/>
                    <a:pt x="-22914" y="149244"/>
                    <a:pt x="13126" y="235791"/>
                  </a:cubicBezTo>
                  <a:cubicBezTo>
                    <a:pt x="49167" y="322338"/>
                    <a:pt x="148326" y="363190"/>
                    <a:pt x="234603" y="327037"/>
                  </a:cubicBezTo>
                  <a:cubicBezTo>
                    <a:pt x="255210" y="318402"/>
                    <a:pt x="273910" y="305762"/>
                    <a:pt x="289627" y="289847"/>
                  </a:cubicBezTo>
                  <a:cubicBezTo>
                    <a:pt x="338434" y="241038"/>
                    <a:pt x="352789" y="167382"/>
                    <a:pt x="325899" y="103728"/>
                  </a:cubicBezTo>
                  <a:cubicBezTo>
                    <a:pt x="308716" y="63027"/>
                    <a:pt x="276440" y="30615"/>
                    <a:pt x="235883" y="13336"/>
                  </a:cubicBezTo>
                  <a:cubicBezTo>
                    <a:pt x="193739" y="-4445"/>
                    <a:pt x="146232" y="-4445"/>
                    <a:pt x="104088" y="13336"/>
                  </a:cubicBezTo>
                  <a:close/>
                  <a:moveTo>
                    <a:pt x="106082" y="321470"/>
                  </a:moveTo>
                  <a:cubicBezTo>
                    <a:pt x="22543" y="286111"/>
                    <a:pt x="-16604" y="189513"/>
                    <a:pt x="18645" y="105714"/>
                  </a:cubicBezTo>
                  <a:cubicBezTo>
                    <a:pt x="35281" y="66163"/>
                    <a:pt x="66655" y="34691"/>
                    <a:pt x="106082" y="18003"/>
                  </a:cubicBezTo>
                  <a:cubicBezTo>
                    <a:pt x="167747" y="-8337"/>
                    <a:pt x="239187" y="5618"/>
                    <a:pt x="286493" y="53246"/>
                  </a:cubicBezTo>
                  <a:cubicBezTo>
                    <a:pt x="350850" y="117316"/>
                    <a:pt x="351244" y="221590"/>
                    <a:pt x="287373" y="286147"/>
                  </a:cubicBezTo>
                  <a:cubicBezTo>
                    <a:pt x="239899" y="334132"/>
                    <a:pt x="168011" y="348139"/>
                    <a:pt x="106082" y="32147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任意形状 64"/>
            <p:cNvSpPr/>
            <p:nvPr/>
          </p:nvSpPr>
          <p:spPr>
            <a:xfrm>
              <a:off x="5110550" y="793376"/>
              <a:ext cx="35917" cy="29777"/>
            </a:xfrm>
            <a:custGeom>
              <a:avLst/>
              <a:gdLst>
                <a:gd name="connsiteX0" fmla="*/ 4203 w 35917"/>
                <a:gd name="connsiteY0" fmla="*/ 631 h 29777"/>
                <a:gd name="connsiteX1" fmla="*/ 8666 w 35917"/>
                <a:gd name="connsiteY1" fmla="*/ 60 h 29777"/>
                <a:gd name="connsiteX2" fmla="*/ 12559 w 35917"/>
                <a:gd name="connsiteY2" fmla="*/ 1679 h 29777"/>
                <a:gd name="connsiteX3" fmla="*/ 15692 w 35917"/>
                <a:gd name="connsiteY3" fmla="*/ 5108 h 29777"/>
                <a:gd name="connsiteX4" fmla="*/ 18161 w 35917"/>
                <a:gd name="connsiteY4" fmla="*/ 10061 h 29777"/>
                <a:gd name="connsiteX5" fmla="*/ 19016 w 35917"/>
                <a:gd name="connsiteY5" fmla="*/ 12347 h 29777"/>
                <a:gd name="connsiteX6" fmla="*/ 26897 w 35917"/>
                <a:gd name="connsiteY6" fmla="*/ 9394 h 29777"/>
                <a:gd name="connsiteX7" fmla="*/ 28036 w 35917"/>
                <a:gd name="connsiteY7" fmla="*/ 8632 h 29777"/>
                <a:gd name="connsiteX8" fmla="*/ 28036 w 35917"/>
                <a:gd name="connsiteY8" fmla="*/ 7204 h 29777"/>
                <a:gd name="connsiteX9" fmla="*/ 28036 w 35917"/>
                <a:gd name="connsiteY9" fmla="*/ 5775 h 29777"/>
                <a:gd name="connsiteX10" fmla="*/ 28036 w 35917"/>
                <a:gd name="connsiteY10" fmla="*/ 4156 h 29777"/>
                <a:gd name="connsiteX11" fmla="*/ 29555 w 35917"/>
                <a:gd name="connsiteY11" fmla="*/ 3584 h 29777"/>
                <a:gd name="connsiteX12" fmla="*/ 35917 w 35917"/>
                <a:gd name="connsiteY12" fmla="*/ 19015 h 29777"/>
                <a:gd name="connsiteX13" fmla="*/ 34303 w 35917"/>
                <a:gd name="connsiteY13" fmla="*/ 19586 h 29777"/>
                <a:gd name="connsiteX14" fmla="*/ 33638 w 35917"/>
                <a:gd name="connsiteY14" fmla="*/ 18157 h 29777"/>
                <a:gd name="connsiteX15" fmla="*/ 32309 w 35917"/>
                <a:gd name="connsiteY15" fmla="*/ 17014 h 29777"/>
                <a:gd name="connsiteX16" fmla="*/ 31170 w 35917"/>
                <a:gd name="connsiteY16" fmla="*/ 16252 h 29777"/>
                <a:gd name="connsiteX17" fmla="*/ 29840 w 35917"/>
                <a:gd name="connsiteY17" fmla="*/ 16252 h 29777"/>
                <a:gd name="connsiteX18" fmla="*/ 9900 w 35917"/>
                <a:gd name="connsiteY18" fmla="*/ 23872 h 29777"/>
                <a:gd name="connsiteX19" fmla="*/ 8761 w 35917"/>
                <a:gd name="connsiteY19" fmla="*/ 24539 h 29777"/>
                <a:gd name="connsiteX20" fmla="*/ 8761 w 35917"/>
                <a:gd name="connsiteY20" fmla="*/ 25873 h 29777"/>
                <a:gd name="connsiteX21" fmla="*/ 8761 w 35917"/>
                <a:gd name="connsiteY21" fmla="*/ 27587 h 29777"/>
                <a:gd name="connsiteX22" fmla="*/ 8761 w 35917"/>
                <a:gd name="connsiteY22" fmla="*/ 29016 h 29777"/>
                <a:gd name="connsiteX23" fmla="*/ 7431 w 35917"/>
                <a:gd name="connsiteY23" fmla="*/ 29778 h 29777"/>
                <a:gd name="connsiteX24" fmla="*/ 1449 w 35917"/>
                <a:gd name="connsiteY24" fmla="*/ 14252 h 29777"/>
                <a:gd name="connsiteX25" fmla="*/ 120 w 35917"/>
                <a:gd name="connsiteY25" fmla="*/ 5394 h 29777"/>
                <a:gd name="connsiteX26" fmla="*/ 4203 w 35917"/>
                <a:gd name="connsiteY26" fmla="*/ 631 h 29777"/>
                <a:gd name="connsiteX27" fmla="*/ 8096 w 35917"/>
                <a:gd name="connsiteY27" fmla="*/ 7966 h 29777"/>
                <a:gd name="connsiteX28" fmla="*/ 3918 w 35917"/>
                <a:gd name="connsiteY28" fmla="*/ 11109 h 29777"/>
                <a:gd name="connsiteX29" fmla="*/ 3918 w 35917"/>
                <a:gd name="connsiteY29" fmla="*/ 16252 h 29777"/>
                <a:gd name="connsiteX30" fmla="*/ 4583 w 35917"/>
                <a:gd name="connsiteY30" fmla="*/ 17872 h 29777"/>
                <a:gd name="connsiteX31" fmla="*/ 16927 w 35917"/>
                <a:gd name="connsiteY31" fmla="*/ 13109 h 29777"/>
                <a:gd name="connsiteX32" fmla="*/ 16927 w 35917"/>
                <a:gd name="connsiteY32" fmla="*/ 12252 h 29777"/>
                <a:gd name="connsiteX33" fmla="*/ 13413 w 35917"/>
                <a:gd name="connsiteY33" fmla="*/ 7489 h 29777"/>
                <a:gd name="connsiteX34" fmla="*/ 8096 w 35917"/>
                <a:gd name="connsiteY34" fmla="*/ 7966 h 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917" h="29777">
                  <a:moveTo>
                    <a:pt x="4203" y="631"/>
                  </a:moveTo>
                  <a:cubicBezTo>
                    <a:pt x="5623" y="85"/>
                    <a:pt x="7154" y="-111"/>
                    <a:pt x="8666" y="60"/>
                  </a:cubicBezTo>
                  <a:cubicBezTo>
                    <a:pt x="10076" y="273"/>
                    <a:pt x="11412" y="828"/>
                    <a:pt x="12559" y="1679"/>
                  </a:cubicBezTo>
                  <a:cubicBezTo>
                    <a:pt x="13767" y="2660"/>
                    <a:pt x="14823" y="3815"/>
                    <a:pt x="15692" y="5108"/>
                  </a:cubicBezTo>
                  <a:cubicBezTo>
                    <a:pt x="16684" y="6668"/>
                    <a:pt x="17512" y="8328"/>
                    <a:pt x="18161" y="10061"/>
                  </a:cubicBezTo>
                  <a:lnTo>
                    <a:pt x="19016" y="12347"/>
                  </a:lnTo>
                  <a:lnTo>
                    <a:pt x="26897" y="9394"/>
                  </a:lnTo>
                  <a:cubicBezTo>
                    <a:pt x="27324" y="9220"/>
                    <a:pt x="27711" y="8961"/>
                    <a:pt x="28036" y="8632"/>
                  </a:cubicBezTo>
                  <a:cubicBezTo>
                    <a:pt x="28195" y="8169"/>
                    <a:pt x="28195" y="7666"/>
                    <a:pt x="28036" y="7204"/>
                  </a:cubicBezTo>
                  <a:cubicBezTo>
                    <a:pt x="28036" y="7204"/>
                    <a:pt x="28036" y="6442"/>
                    <a:pt x="28036" y="5775"/>
                  </a:cubicBezTo>
                  <a:cubicBezTo>
                    <a:pt x="28036" y="5108"/>
                    <a:pt x="28036" y="4632"/>
                    <a:pt x="28036" y="4156"/>
                  </a:cubicBezTo>
                  <a:lnTo>
                    <a:pt x="29555" y="3584"/>
                  </a:lnTo>
                  <a:lnTo>
                    <a:pt x="35917" y="19015"/>
                  </a:lnTo>
                  <a:lnTo>
                    <a:pt x="34303" y="19586"/>
                  </a:lnTo>
                  <a:cubicBezTo>
                    <a:pt x="34124" y="19091"/>
                    <a:pt x="33902" y="18613"/>
                    <a:pt x="33638" y="18157"/>
                  </a:cubicBezTo>
                  <a:cubicBezTo>
                    <a:pt x="33252" y="17715"/>
                    <a:pt x="32804" y="17330"/>
                    <a:pt x="32309" y="17014"/>
                  </a:cubicBezTo>
                  <a:cubicBezTo>
                    <a:pt x="32031" y="16633"/>
                    <a:pt x="31627" y="16364"/>
                    <a:pt x="31170" y="16252"/>
                  </a:cubicBezTo>
                  <a:cubicBezTo>
                    <a:pt x="30736" y="16126"/>
                    <a:pt x="30274" y="16126"/>
                    <a:pt x="29840" y="16252"/>
                  </a:cubicBezTo>
                  <a:lnTo>
                    <a:pt x="9900" y="23872"/>
                  </a:lnTo>
                  <a:cubicBezTo>
                    <a:pt x="9463" y="23977"/>
                    <a:pt x="9067" y="24209"/>
                    <a:pt x="8761" y="24539"/>
                  </a:cubicBezTo>
                  <a:cubicBezTo>
                    <a:pt x="8639" y="24975"/>
                    <a:pt x="8639" y="25436"/>
                    <a:pt x="8761" y="25873"/>
                  </a:cubicBezTo>
                  <a:cubicBezTo>
                    <a:pt x="8718" y="26443"/>
                    <a:pt x="8718" y="27016"/>
                    <a:pt x="8761" y="27587"/>
                  </a:cubicBezTo>
                  <a:cubicBezTo>
                    <a:pt x="8725" y="28062"/>
                    <a:pt x="8725" y="28540"/>
                    <a:pt x="8761" y="29016"/>
                  </a:cubicBezTo>
                  <a:lnTo>
                    <a:pt x="7431" y="29778"/>
                  </a:lnTo>
                  <a:lnTo>
                    <a:pt x="1449" y="14252"/>
                  </a:lnTo>
                  <a:cubicBezTo>
                    <a:pt x="218" y="11474"/>
                    <a:pt x="-241" y="8413"/>
                    <a:pt x="120" y="5394"/>
                  </a:cubicBezTo>
                  <a:cubicBezTo>
                    <a:pt x="554" y="3197"/>
                    <a:pt x="2103" y="1390"/>
                    <a:pt x="4203" y="631"/>
                  </a:cubicBezTo>
                  <a:close/>
                  <a:moveTo>
                    <a:pt x="8096" y="7966"/>
                  </a:moveTo>
                  <a:cubicBezTo>
                    <a:pt x="6391" y="8513"/>
                    <a:pt x="4920" y="9620"/>
                    <a:pt x="3918" y="11109"/>
                  </a:cubicBezTo>
                  <a:cubicBezTo>
                    <a:pt x="3162" y="12739"/>
                    <a:pt x="3162" y="14622"/>
                    <a:pt x="3918" y="16252"/>
                  </a:cubicBezTo>
                  <a:lnTo>
                    <a:pt x="4583" y="17872"/>
                  </a:lnTo>
                  <a:lnTo>
                    <a:pt x="16927" y="13109"/>
                  </a:lnTo>
                  <a:lnTo>
                    <a:pt x="16927" y="12252"/>
                  </a:lnTo>
                  <a:cubicBezTo>
                    <a:pt x="16434" y="10258"/>
                    <a:pt x="15170" y="8545"/>
                    <a:pt x="13413" y="7489"/>
                  </a:cubicBezTo>
                  <a:cubicBezTo>
                    <a:pt x="11650" y="6919"/>
                    <a:pt x="9731" y="7090"/>
                    <a:pt x="8096" y="7966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任意形状 65"/>
            <p:cNvSpPr/>
            <p:nvPr/>
          </p:nvSpPr>
          <p:spPr>
            <a:xfrm>
              <a:off x="5098990" y="742382"/>
              <a:ext cx="34752" cy="30956"/>
            </a:xfrm>
            <a:custGeom>
              <a:avLst/>
              <a:gdLst>
                <a:gd name="connsiteX0" fmla="*/ 7786 w 34752"/>
                <a:gd name="connsiteY0" fmla="*/ 4096 h 30956"/>
                <a:gd name="connsiteX1" fmla="*/ 7786 w 34752"/>
                <a:gd name="connsiteY1" fmla="*/ 5810 h 30956"/>
                <a:gd name="connsiteX2" fmla="*/ 4558 w 34752"/>
                <a:gd name="connsiteY2" fmla="*/ 8287 h 30956"/>
                <a:gd name="connsiteX3" fmla="*/ 2849 w 34752"/>
                <a:gd name="connsiteY3" fmla="*/ 11430 h 30956"/>
                <a:gd name="connsiteX4" fmla="*/ 2849 w 34752"/>
                <a:gd name="connsiteY4" fmla="*/ 13240 h 30956"/>
                <a:gd name="connsiteX5" fmla="*/ 2849 w 34752"/>
                <a:gd name="connsiteY5" fmla="*/ 15145 h 30956"/>
                <a:gd name="connsiteX6" fmla="*/ 3323 w 34752"/>
                <a:gd name="connsiteY6" fmla="*/ 19431 h 30956"/>
                <a:gd name="connsiteX7" fmla="*/ 14908 w 34752"/>
                <a:gd name="connsiteY7" fmla="*/ 18097 h 30956"/>
                <a:gd name="connsiteX8" fmla="*/ 14908 w 34752"/>
                <a:gd name="connsiteY8" fmla="*/ 15049 h 30956"/>
                <a:gd name="connsiteX9" fmla="*/ 14908 w 34752"/>
                <a:gd name="connsiteY9" fmla="*/ 12954 h 30956"/>
                <a:gd name="connsiteX10" fmla="*/ 13578 w 34752"/>
                <a:gd name="connsiteY10" fmla="*/ 11335 h 30956"/>
                <a:gd name="connsiteX11" fmla="*/ 11299 w 34752"/>
                <a:gd name="connsiteY11" fmla="*/ 10858 h 30956"/>
                <a:gd name="connsiteX12" fmla="*/ 9116 w 34752"/>
                <a:gd name="connsiteY12" fmla="*/ 10858 h 30956"/>
                <a:gd name="connsiteX13" fmla="*/ 9116 w 34752"/>
                <a:gd name="connsiteY13" fmla="*/ 9239 h 30956"/>
                <a:gd name="connsiteX14" fmla="*/ 21649 w 34752"/>
                <a:gd name="connsiteY14" fmla="*/ 7715 h 30956"/>
                <a:gd name="connsiteX15" fmla="*/ 21649 w 34752"/>
                <a:gd name="connsiteY15" fmla="*/ 9430 h 30956"/>
                <a:gd name="connsiteX16" fmla="*/ 19465 w 34752"/>
                <a:gd name="connsiteY16" fmla="*/ 10287 h 30956"/>
                <a:gd name="connsiteX17" fmla="*/ 17661 w 34752"/>
                <a:gd name="connsiteY17" fmla="*/ 11525 h 30956"/>
                <a:gd name="connsiteX18" fmla="*/ 16902 w 34752"/>
                <a:gd name="connsiteY18" fmla="*/ 13240 h 30956"/>
                <a:gd name="connsiteX19" fmla="*/ 16902 w 34752"/>
                <a:gd name="connsiteY19" fmla="*/ 15430 h 30956"/>
                <a:gd name="connsiteX20" fmla="*/ 16902 w 34752"/>
                <a:gd name="connsiteY20" fmla="*/ 18478 h 30956"/>
                <a:gd name="connsiteX21" fmla="*/ 25542 w 34752"/>
                <a:gd name="connsiteY21" fmla="*/ 17526 h 30956"/>
                <a:gd name="connsiteX22" fmla="*/ 28486 w 34752"/>
                <a:gd name="connsiteY22" fmla="*/ 16383 h 30956"/>
                <a:gd name="connsiteX23" fmla="*/ 29530 w 34752"/>
                <a:gd name="connsiteY23" fmla="*/ 15526 h 30956"/>
                <a:gd name="connsiteX24" fmla="*/ 29530 w 34752"/>
                <a:gd name="connsiteY24" fmla="*/ 14002 h 30956"/>
                <a:gd name="connsiteX25" fmla="*/ 29530 w 34752"/>
                <a:gd name="connsiteY25" fmla="*/ 11430 h 30956"/>
                <a:gd name="connsiteX26" fmla="*/ 29530 w 34752"/>
                <a:gd name="connsiteY26" fmla="*/ 9715 h 30956"/>
                <a:gd name="connsiteX27" fmla="*/ 29530 w 34752"/>
                <a:gd name="connsiteY27" fmla="*/ 7906 h 30956"/>
                <a:gd name="connsiteX28" fmla="*/ 29530 w 34752"/>
                <a:gd name="connsiteY28" fmla="*/ 6286 h 30956"/>
                <a:gd name="connsiteX29" fmla="*/ 28771 w 34752"/>
                <a:gd name="connsiteY29" fmla="*/ 5239 h 30956"/>
                <a:gd name="connsiteX30" fmla="*/ 25353 w 34752"/>
                <a:gd name="connsiteY30" fmla="*/ 3239 h 30956"/>
                <a:gd name="connsiteX31" fmla="*/ 22029 w 34752"/>
                <a:gd name="connsiteY31" fmla="*/ 2000 h 30956"/>
                <a:gd name="connsiteX32" fmla="*/ 22029 w 34752"/>
                <a:gd name="connsiteY32" fmla="*/ 476 h 30956"/>
                <a:gd name="connsiteX33" fmla="*/ 31524 w 34752"/>
                <a:gd name="connsiteY33" fmla="*/ 0 h 30956"/>
                <a:gd name="connsiteX34" fmla="*/ 34753 w 34752"/>
                <a:gd name="connsiteY34" fmla="*/ 28099 h 30956"/>
                <a:gd name="connsiteX35" fmla="*/ 33139 w 34752"/>
                <a:gd name="connsiteY35" fmla="*/ 28099 h 30956"/>
                <a:gd name="connsiteX36" fmla="*/ 33139 w 34752"/>
                <a:gd name="connsiteY36" fmla="*/ 26575 h 30956"/>
                <a:gd name="connsiteX37" fmla="*/ 33139 w 34752"/>
                <a:gd name="connsiteY37" fmla="*/ 25146 h 30956"/>
                <a:gd name="connsiteX38" fmla="*/ 32189 w 34752"/>
                <a:gd name="connsiteY38" fmla="*/ 24098 h 30956"/>
                <a:gd name="connsiteX39" fmla="*/ 30860 w 34752"/>
                <a:gd name="connsiteY39" fmla="*/ 24098 h 30956"/>
                <a:gd name="connsiteX40" fmla="*/ 9685 w 34752"/>
                <a:gd name="connsiteY40" fmla="*/ 26575 h 30956"/>
                <a:gd name="connsiteX41" fmla="*/ 8451 w 34752"/>
                <a:gd name="connsiteY41" fmla="*/ 26575 h 30956"/>
                <a:gd name="connsiteX42" fmla="*/ 7691 w 34752"/>
                <a:gd name="connsiteY42" fmla="*/ 27813 h 30956"/>
                <a:gd name="connsiteX43" fmla="*/ 7691 w 34752"/>
                <a:gd name="connsiteY43" fmla="*/ 29432 h 30956"/>
                <a:gd name="connsiteX44" fmla="*/ 7691 w 34752"/>
                <a:gd name="connsiteY44" fmla="*/ 30956 h 30956"/>
                <a:gd name="connsiteX45" fmla="*/ 6077 w 34752"/>
                <a:gd name="connsiteY45" fmla="*/ 30956 h 30956"/>
                <a:gd name="connsiteX46" fmla="*/ 0 w 34752"/>
                <a:gd name="connsiteY46" fmla="*/ 5048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4752" h="30956">
                  <a:moveTo>
                    <a:pt x="7786" y="4096"/>
                  </a:moveTo>
                  <a:lnTo>
                    <a:pt x="7786" y="5810"/>
                  </a:lnTo>
                  <a:cubicBezTo>
                    <a:pt x="6544" y="6392"/>
                    <a:pt x="5443" y="7237"/>
                    <a:pt x="4558" y="8287"/>
                  </a:cubicBezTo>
                  <a:cubicBezTo>
                    <a:pt x="3672" y="9128"/>
                    <a:pt x="3074" y="10228"/>
                    <a:pt x="2849" y="11430"/>
                  </a:cubicBezTo>
                  <a:cubicBezTo>
                    <a:pt x="2753" y="12029"/>
                    <a:pt x="2753" y="12641"/>
                    <a:pt x="2849" y="13240"/>
                  </a:cubicBezTo>
                  <a:cubicBezTo>
                    <a:pt x="2849" y="14002"/>
                    <a:pt x="2849" y="14573"/>
                    <a:pt x="2849" y="15145"/>
                  </a:cubicBezTo>
                  <a:lnTo>
                    <a:pt x="3323" y="19431"/>
                  </a:lnTo>
                  <a:lnTo>
                    <a:pt x="14908" y="18097"/>
                  </a:lnTo>
                  <a:lnTo>
                    <a:pt x="14908" y="15049"/>
                  </a:lnTo>
                  <a:cubicBezTo>
                    <a:pt x="14972" y="14352"/>
                    <a:pt x="14972" y="13651"/>
                    <a:pt x="14908" y="12954"/>
                  </a:cubicBezTo>
                  <a:cubicBezTo>
                    <a:pt x="14578" y="12330"/>
                    <a:pt x="14126" y="11779"/>
                    <a:pt x="13578" y="11335"/>
                  </a:cubicBezTo>
                  <a:cubicBezTo>
                    <a:pt x="12860" y="11018"/>
                    <a:pt x="12084" y="10856"/>
                    <a:pt x="11299" y="10858"/>
                  </a:cubicBezTo>
                  <a:cubicBezTo>
                    <a:pt x="10573" y="10782"/>
                    <a:pt x="9842" y="10782"/>
                    <a:pt x="9116" y="10858"/>
                  </a:cubicBezTo>
                  <a:lnTo>
                    <a:pt x="9116" y="9239"/>
                  </a:lnTo>
                  <a:lnTo>
                    <a:pt x="21649" y="7715"/>
                  </a:lnTo>
                  <a:lnTo>
                    <a:pt x="21649" y="9430"/>
                  </a:lnTo>
                  <a:cubicBezTo>
                    <a:pt x="20875" y="9579"/>
                    <a:pt x="20135" y="9870"/>
                    <a:pt x="19465" y="10287"/>
                  </a:cubicBezTo>
                  <a:cubicBezTo>
                    <a:pt x="18812" y="10618"/>
                    <a:pt x="18205" y="11034"/>
                    <a:pt x="17661" y="11525"/>
                  </a:cubicBezTo>
                  <a:cubicBezTo>
                    <a:pt x="17258" y="12018"/>
                    <a:pt x="16996" y="12610"/>
                    <a:pt x="16902" y="13240"/>
                  </a:cubicBezTo>
                  <a:cubicBezTo>
                    <a:pt x="16758" y="13963"/>
                    <a:pt x="16758" y="14708"/>
                    <a:pt x="16902" y="15430"/>
                  </a:cubicBezTo>
                  <a:lnTo>
                    <a:pt x="16902" y="18478"/>
                  </a:lnTo>
                  <a:lnTo>
                    <a:pt x="25542" y="17526"/>
                  </a:lnTo>
                  <a:cubicBezTo>
                    <a:pt x="26580" y="17313"/>
                    <a:pt x="27575" y="16926"/>
                    <a:pt x="28486" y="16383"/>
                  </a:cubicBezTo>
                  <a:cubicBezTo>
                    <a:pt x="28927" y="16235"/>
                    <a:pt x="29299" y="15931"/>
                    <a:pt x="29530" y="15526"/>
                  </a:cubicBezTo>
                  <a:cubicBezTo>
                    <a:pt x="29684" y="15029"/>
                    <a:pt x="29684" y="14498"/>
                    <a:pt x="29530" y="14002"/>
                  </a:cubicBezTo>
                  <a:cubicBezTo>
                    <a:pt x="29612" y="13146"/>
                    <a:pt x="29612" y="12285"/>
                    <a:pt x="29530" y="11430"/>
                  </a:cubicBezTo>
                  <a:cubicBezTo>
                    <a:pt x="29567" y="10859"/>
                    <a:pt x="29567" y="10286"/>
                    <a:pt x="29530" y="9715"/>
                  </a:cubicBezTo>
                  <a:cubicBezTo>
                    <a:pt x="29604" y="9114"/>
                    <a:pt x="29604" y="8507"/>
                    <a:pt x="29530" y="7906"/>
                  </a:cubicBezTo>
                  <a:cubicBezTo>
                    <a:pt x="29585" y="7368"/>
                    <a:pt x="29585" y="6825"/>
                    <a:pt x="29530" y="6286"/>
                  </a:cubicBezTo>
                  <a:cubicBezTo>
                    <a:pt x="29383" y="5871"/>
                    <a:pt x="29120" y="5507"/>
                    <a:pt x="28771" y="5239"/>
                  </a:cubicBezTo>
                  <a:cubicBezTo>
                    <a:pt x="27712" y="4441"/>
                    <a:pt x="26565" y="3770"/>
                    <a:pt x="25353" y="3239"/>
                  </a:cubicBezTo>
                  <a:cubicBezTo>
                    <a:pt x="24279" y="2738"/>
                    <a:pt x="23168" y="2324"/>
                    <a:pt x="22029" y="2000"/>
                  </a:cubicBezTo>
                  <a:lnTo>
                    <a:pt x="22029" y="476"/>
                  </a:lnTo>
                  <a:lnTo>
                    <a:pt x="31524" y="0"/>
                  </a:lnTo>
                  <a:lnTo>
                    <a:pt x="34753" y="28099"/>
                  </a:lnTo>
                  <a:lnTo>
                    <a:pt x="33139" y="28099"/>
                  </a:lnTo>
                  <a:cubicBezTo>
                    <a:pt x="33139" y="28099"/>
                    <a:pt x="33139" y="27241"/>
                    <a:pt x="33139" y="26575"/>
                  </a:cubicBezTo>
                  <a:cubicBezTo>
                    <a:pt x="33226" y="26102"/>
                    <a:pt x="33226" y="25618"/>
                    <a:pt x="33139" y="25146"/>
                  </a:cubicBezTo>
                  <a:cubicBezTo>
                    <a:pt x="32953" y="24696"/>
                    <a:pt x="32617" y="24327"/>
                    <a:pt x="32189" y="24098"/>
                  </a:cubicBezTo>
                  <a:cubicBezTo>
                    <a:pt x="31752" y="24000"/>
                    <a:pt x="31297" y="24000"/>
                    <a:pt x="30860" y="24098"/>
                  </a:cubicBezTo>
                  <a:lnTo>
                    <a:pt x="9685" y="26575"/>
                  </a:lnTo>
                  <a:cubicBezTo>
                    <a:pt x="9277" y="26507"/>
                    <a:pt x="8860" y="26507"/>
                    <a:pt x="8451" y="26575"/>
                  </a:cubicBezTo>
                  <a:cubicBezTo>
                    <a:pt x="8058" y="26883"/>
                    <a:pt x="7789" y="27322"/>
                    <a:pt x="7691" y="27813"/>
                  </a:cubicBezTo>
                  <a:cubicBezTo>
                    <a:pt x="7691" y="27813"/>
                    <a:pt x="7691" y="28765"/>
                    <a:pt x="7691" y="29432"/>
                  </a:cubicBezTo>
                  <a:cubicBezTo>
                    <a:pt x="7651" y="29939"/>
                    <a:pt x="7651" y="30450"/>
                    <a:pt x="7691" y="30956"/>
                  </a:cubicBezTo>
                  <a:lnTo>
                    <a:pt x="6077" y="30956"/>
                  </a:lnTo>
                  <a:lnTo>
                    <a:pt x="0" y="5048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任意形状 66"/>
            <p:cNvSpPr/>
            <p:nvPr/>
          </p:nvSpPr>
          <p:spPr>
            <a:xfrm>
              <a:off x="5099180" y="687804"/>
              <a:ext cx="34657" cy="37719"/>
            </a:xfrm>
            <a:custGeom>
              <a:avLst/>
              <a:gdLst>
                <a:gd name="connsiteX0" fmla="*/ 34658 w 34657"/>
                <a:gd name="connsiteY0" fmla="*/ 2667 h 37719"/>
                <a:gd name="connsiteX1" fmla="*/ 32949 w 34657"/>
                <a:gd name="connsiteY1" fmla="*/ 14573 h 37719"/>
                <a:gd name="connsiteX2" fmla="*/ 25353 w 34657"/>
                <a:gd name="connsiteY2" fmla="*/ 18383 h 37719"/>
                <a:gd name="connsiteX3" fmla="*/ 17661 w 34657"/>
                <a:gd name="connsiteY3" fmla="*/ 22860 h 37719"/>
                <a:gd name="connsiteX4" fmla="*/ 17661 w 34657"/>
                <a:gd name="connsiteY4" fmla="*/ 24003 h 37719"/>
                <a:gd name="connsiteX5" fmla="*/ 27157 w 34657"/>
                <a:gd name="connsiteY5" fmla="*/ 25337 h 37719"/>
                <a:gd name="connsiteX6" fmla="*/ 28486 w 34657"/>
                <a:gd name="connsiteY6" fmla="*/ 25337 h 37719"/>
                <a:gd name="connsiteX7" fmla="*/ 29530 w 34657"/>
                <a:gd name="connsiteY7" fmla="*/ 24384 h 37719"/>
                <a:gd name="connsiteX8" fmla="*/ 30100 w 34657"/>
                <a:gd name="connsiteY8" fmla="*/ 23241 h 37719"/>
                <a:gd name="connsiteX9" fmla="*/ 30100 w 34657"/>
                <a:gd name="connsiteY9" fmla="*/ 21812 h 37719"/>
                <a:gd name="connsiteX10" fmla="*/ 31809 w 34657"/>
                <a:gd name="connsiteY10" fmla="*/ 21812 h 37719"/>
                <a:gd name="connsiteX11" fmla="*/ 29530 w 34657"/>
                <a:gd name="connsiteY11" fmla="*/ 37719 h 37719"/>
                <a:gd name="connsiteX12" fmla="*/ 27916 w 34657"/>
                <a:gd name="connsiteY12" fmla="*/ 37719 h 37719"/>
                <a:gd name="connsiteX13" fmla="*/ 27916 w 34657"/>
                <a:gd name="connsiteY13" fmla="*/ 36100 h 37719"/>
                <a:gd name="connsiteX14" fmla="*/ 27916 w 34657"/>
                <a:gd name="connsiteY14" fmla="*/ 34576 h 37719"/>
                <a:gd name="connsiteX15" fmla="*/ 27252 w 34657"/>
                <a:gd name="connsiteY15" fmla="*/ 33433 h 37719"/>
                <a:gd name="connsiteX16" fmla="*/ 26017 w 34657"/>
                <a:gd name="connsiteY16" fmla="*/ 32957 h 37719"/>
                <a:gd name="connsiteX17" fmla="*/ 4843 w 34657"/>
                <a:gd name="connsiteY17" fmla="*/ 29909 h 37719"/>
                <a:gd name="connsiteX18" fmla="*/ 3513 w 34657"/>
                <a:gd name="connsiteY18" fmla="*/ 29909 h 37719"/>
                <a:gd name="connsiteX19" fmla="*/ 2469 w 34657"/>
                <a:gd name="connsiteY19" fmla="*/ 30861 h 37719"/>
                <a:gd name="connsiteX20" fmla="*/ 1709 w 34657"/>
                <a:gd name="connsiteY20" fmla="*/ 32385 h 37719"/>
                <a:gd name="connsiteX21" fmla="*/ 1709 w 34657"/>
                <a:gd name="connsiteY21" fmla="*/ 33814 h 37719"/>
                <a:gd name="connsiteX22" fmla="*/ 0 w 34657"/>
                <a:gd name="connsiteY22" fmla="*/ 33814 h 37719"/>
                <a:gd name="connsiteX23" fmla="*/ 2374 w 34657"/>
                <a:gd name="connsiteY23" fmla="*/ 17336 h 37719"/>
                <a:gd name="connsiteX24" fmla="*/ 3988 w 34657"/>
                <a:gd name="connsiteY24" fmla="*/ 17336 h 37719"/>
                <a:gd name="connsiteX25" fmla="*/ 3988 w 34657"/>
                <a:gd name="connsiteY25" fmla="*/ 18860 h 37719"/>
                <a:gd name="connsiteX26" fmla="*/ 3988 w 34657"/>
                <a:gd name="connsiteY26" fmla="*/ 20479 h 37719"/>
                <a:gd name="connsiteX27" fmla="*/ 4653 w 34657"/>
                <a:gd name="connsiteY27" fmla="*/ 21717 h 37719"/>
                <a:gd name="connsiteX28" fmla="*/ 5982 w 34657"/>
                <a:gd name="connsiteY28" fmla="*/ 21717 h 37719"/>
                <a:gd name="connsiteX29" fmla="*/ 16047 w 34657"/>
                <a:gd name="connsiteY29" fmla="*/ 23146 h 37719"/>
                <a:gd name="connsiteX30" fmla="*/ 16047 w 34657"/>
                <a:gd name="connsiteY30" fmla="*/ 22289 h 37719"/>
                <a:gd name="connsiteX31" fmla="*/ 13009 w 34657"/>
                <a:gd name="connsiteY31" fmla="*/ 17907 h 37719"/>
                <a:gd name="connsiteX32" fmla="*/ 10065 w 34657"/>
                <a:gd name="connsiteY32" fmla="*/ 14002 h 37719"/>
                <a:gd name="connsiteX33" fmla="*/ 7406 w 34657"/>
                <a:gd name="connsiteY33" fmla="*/ 11144 h 37719"/>
                <a:gd name="connsiteX34" fmla="*/ 5602 w 34657"/>
                <a:gd name="connsiteY34" fmla="*/ 10097 h 37719"/>
                <a:gd name="connsiteX35" fmla="*/ 4938 w 34657"/>
                <a:gd name="connsiteY35" fmla="*/ 10763 h 37719"/>
                <a:gd name="connsiteX36" fmla="*/ 4368 w 34657"/>
                <a:gd name="connsiteY36" fmla="*/ 13049 h 37719"/>
                <a:gd name="connsiteX37" fmla="*/ 2754 w 34657"/>
                <a:gd name="connsiteY37" fmla="*/ 13049 h 37719"/>
                <a:gd name="connsiteX38" fmla="*/ 4558 w 34657"/>
                <a:gd name="connsiteY38" fmla="*/ 0 h 37719"/>
                <a:gd name="connsiteX39" fmla="*/ 6172 w 34657"/>
                <a:gd name="connsiteY39" fmla="*/ 0 h 37719"/>
                <a:gd name="connsiteX40" fmla="*/ 6172 w 34657"/>
                <a:gd name="connsiteY40" fmla="*/ 4001 h 37719"/>
                <a:gd name="connsiteX41" fmla="*/ 7691 w 34657"/>
                <a:gd name="connsiteY41" fmla="*/ 7430 h 37719"/>
                <a:gd name="connsiteX42" fmla="*/ 10635 w 34657"/>
                <a:gd name="connsiteY42" fmla="*/ 11621 h 37719"/>
                <a:gd name="connsiteX43" fmla="*/ 13958 w 34657"/>
                <a:gd name="connsiteY43" fmla="*/ 15907 h 37719"/>
                <a:gd name="connsiteX44" fmla="*/ 20605 w 34657"/>
                <a:gd name="connsiteY44" fmla="*/ 11906 h 37719"/>
                <a:gd name="connsiteX45" fmla="*/ 28296 w 34657"/>
                <a:gd name="connsiteY45" fmla="*/ 8287 h 37719"/>
                <a:gd name="connsiteX46" fmla="*/ 30195 w 34657"/>
                <a:gd name="connsiteY46" fmla="*/ 6858 h 37719"/>
                <a:gd name="connsiteX47" fmla="*/ 31809 w 34657"/>
                <a:gd name="connsiteY47" fmla="*/ 5048 h 37719"/>
                <a:gd name="connsiteX48" fmla="*/ 31809 w 34657"/>
                <a:gd name="connsiteY48" fmla="*/ 3905 h 37719"/>
                <a:gd name="connsiteX49" fmla="*/ 31809 w 34657"/>
                <a:gd name="connsiteY49" fmla="*/ 2762 h 3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4657" h="37719">
                  <a:moveTo>
                    <a:pt x="34658" y="2667"/>
                  </a:moveTo>
                  <a:lnTo>
                    <a:pt x="32949" y="14573"/>
                  </a:lnTo>
                  <a:cubicBezTo>
                    <a:pt x="29910" y="15907"/>
                    <a:pt x="27441" y="17240"/>
                    <a:pt x="25353" y="18383"/>
                  </a:cubicBezTo>
                  <a:lnTo>
                    <a:pt x="17661" y="22860"/>
                  </a:lnTo>
                  <a:lnTo>
                    <a:pt x="17661" y="24003"/>
                  </a:lnTo>
                  <a:lnTo>
                    <a:pt x="27157" y="25337"/>
                  </a:lnTo>
                  <a:cubicBezTo>
                    <a:pt x="27594" y="25438"/>
                    <a:pt x="28049" y="25438"/>
                    <a:pt x="28486" y="25337"/>
                  </a:cubicBezTo>
                  <a:cubicBezTo>
                    <a:pt x="28919" y="25128"/>
                    <a:pt x="29282" y="24796"/>
                    <a:pt x="29530" y="24384"/>
                  </a:cubicBezTo>
                  <a:cubicBezTo>
                    <a:pt x="29778" y="24034"/>
                    <a:pt x="29970" y="23649"/>
                    <a:pt x="30100" y="23241"/>
                  </a:cubicBezTo>
                  <a:cubicBezTo>
                    <a:pt x="30143" y="22766"/>
                    <a:pt x="30143" y="22288"/>
                    <a:pt x="30100" y="21812"/>
                  </a:cubicBezTo>
                  <a:lnTo>
                    <a:pt x="31809" y="21812"/>
                  </a:lnTo>
                  <a:lnTo>
                    <a:pt x="29530" y="37719"/>
                  </a:lnTo>
                  <a:lnTo>
                    <a:pt x="27916" y="37719"/>
                  </a:lnTo>
                  <a:cubicBezTo>
                    <a:pt x="27879" y="37180"/>
                    <a:pt x="27879" y="36639"/>
                    <a:pt x="27916" y="36100"/>
                  </a:cubicBezTo>
                  <a:cubicBezTo>
                    <a:pt x="27974" y="35593"/>
                    <a:pt x="27974" y="35082"/>
                    <a:pt x="27916" y="34576"/>
                  </a:cubicBezTo>
                  <a:cubicBezTo>
                    <a:pt x="27846" y="34124"/>
                    <a:pt x="27609" y="33716"/>
                    <a:pt x="27252" y="33433"/>
                  </a:cubicBezTo>
                  <a:lnTo>
                    <a:pt x="26017" y="32957"/>
                  </a:lnTo>
                  <a:lnTo>
                    <a:pt x="4843" y="29909"/>
                  </a:lnTo>
                  <a:cubicBezTo>
                    <a:pt x="4405" y="29807"/>
                    <a:pt x="3951" y="29807"/>
                    <a:pt x="3513" y="29909"/>
                  </a:cubicBezTo>
                  <a:cubicBezTo>
                    <a:pt x="3513" y="29909"/>
                    <a:pt x="2849" y="30385"/>
                    <a:pt x="2469" y="30861"/>
                  </a:cubicBezTo>
                  <a:cubicBezTo>
                    <a:pt x="2178" y="31350"/>
                    <a:pt x="1924" y="31858"/>
                    <a:pt x="1709" y="32385"/>
                  </a:cubicBezTo>
                  <a:cubicBezTo>
                    <a:pt x="1709" y="32957"/>
                    <a:pt x="1709" y="33433"/>
                    <a:pt x="1709" y="33814"/>
                  </a:cubicBezTo>
                  <a:lnTo>
                    <a:pt x="0" y="33814"/>
                  </a:lnTo>
                  <a:lnTo>
                    <a:pt x="2374" y="17336"/>
                  </a:lnTo>
                  <a:lnTo>
                    <a:pt x="3988" y="17336"/>
                  </a:lnTo>
                  <a:lnTo>
                    <a:pt x="3988" y="18860"/>
                  </a:lnTo>
                  <a:cubicBezTo>
                    <a:pt x="3931" y="19398"/>
                    <a:pt x="3931" y="19941"/>
                    <a:pt x="3988" y="20479"/>
                  </a:cubicBezTo>
                  <a:cubicBezTo>
                    <a:pt x="4010" y="20971"/>
                    <a:pt x="4255" y="21427"/>
                    <a:pt x="4653" y="21717"/>
                  </a:cubicBezTo>
                  <a:cubicBezTo>
                    <a:pt x="5091" y="21809"/>
                    <a:pt x="5544" y="21809"/>
                    <a:pt x="5982" y="21717"/>
                  </a:cubicBezTo>
                  <a:lnTo>
                    <a:pt x="16047" y="23146"/>
                  </a:lnTo>
                  <a:lnTo>
                    <a:pt x="16047" y="22289"/>
                  </a:lnTo>
                  <a:lnTo>
                    <a:pt x="13009" y="17907"/>
                  </a:lnTo>
                  <a:lnTo>
                    <a:pt x="10065" y="14002"/>
                  </a:lnTo>
                  <a:lnTo>
                    <a:pt x="7406" y="11144"/>
                  </a:lnTo>
                  <a:cubicBezTo>
                    <a:pt x="6965" y="10571"/>
                    <a:pt x="6317" y="10195"/>
                    <a:pt x="5602" y="10097"/>
                  </a:cubicBezTo>
                  <a:cubicBezTo>
                    <a:pt x="5602" y="10097"/>
                    <a:pt x="5127" y="10097"/>
                    <a:pt x="4938" y="10763"/>
                  </a:cubicBezTo>
                  <a:cubicBezTo>
                    <a:pt x="4679" y="11506"/>
                    <a:pt x="4488" y="12271"/>
                    <a:pt x="4368" y="13049"/>
                  </a:cubicBezTo>
                  <a:lnTo>
                    <a:pt x="2754" y="13049"/>
                  </a:lnTo>
                  <a:lnTo>
                    <a:pt x="4558" y="0"/>
                  </a:lnTo>
                  <a:lnTo>
                    <a:pt x="6172" y="0"/>
                  </a:lnTo>
                  <a:cubicBezTo>
                    <a:pt x="6013" y="1329"/>
                    <a:pt x="6013" y="2672"/>
                    <a:pt x="6172" y="4001"/>
                  </a:cubicBezTo>
                  <a:cubicBezTo>
                    <a:pt x="6447" y="5233"/>
                    <a:pt x="6963" y="6399"/>
                    <a:pt x="7691" y="7430"/>
                  </a:cubicBezTo>
                  <a:cubicBezTo>
                    <a:pt x="8831" y="9144"/>
                    <a:pt x="9780" y="10573"/>
                    <a:pt x="10635" y="11621"/>
                  </a:cubicBezTo>
                  <a:lnTo>
                    <a:pt x="13958" y="15907"/>
                  </a:lnTo>
                  <a:lnTo>
                    <a:pt x="20605" y="11906"/>
                  </a:lnTo>
                  <a:lnTo>
                    <a:pt x="28296" y="8287"/>
                  </a:lnTo>
                  <a:cubicBezTo>
                    <a:pt x="28986" y="7892"/>
                    <a:pt x="29624" y="7412"/>
                    <a:pt x="30195" y="6858"/>
                  </a:cubicBezTo>
                  <a:cubicBezTo>
                    <a:pt x="30808" y="6327"/>
                    <a:pt x="31350" y="5718"/>
                    <a:pt x="31809" y="5048"/>
                  </a:cubicBezTo>
                  <a:cubicBezTo>
                    <a:pt x="31847" y="4668"/>
                    <a:pt x="31847" y="4285"/>
                    <a:pt x="31809" y="3905"/>
                  </a:cubicBezTo>
                  <a:cubicBezTo>
                    <a:pt x="31875" y="3527"/>
                    <a:pt x="31875" y="3140"/>
                    <a:pt x="31809" y="276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任意形状 67"/>
            <p:cNvSpPr/>
            <p:nvPr/>
          </p:nvSpPr>
          <p:spPr>
            <a:xfrm>
              <a:off x="5111144" y="649513"/>
              <a:ext cx="34088" cy="26574"/>
            </a:xfrm>
            <a:custGeom>
              <a:avLst/>
              <a:gdLst>
                <a:gd name="connsiteX0" fmla="*/ 34088 w 34088"/>
                <a:gd name="connsiteY0" fmla="*/ 10954 h 26574"/>
                <a:gd name="connsiteX1" fmla="*/ 27821 w 34088"/>
                <a:gd name="connsiteY1" fmla="*/ 26575 h 26574"/>
                <a:gd name="connsiteX2" fmla="*/ 26302 w 34088"/>
                <a:gd name="connsiteY2" fmla="*/ 25908 h 26574"/>
                <a:gd name="connsiteX3" fmla="*/ 26302 w 34088"/>
                <a:gd name="connsiteY3" fmla="*/ 24289 h 26574"/>
                <a:gd name="connsiteX4" fmla="*/ 26302 w 34088"/>
                <a:gd name="connsiteY4" fmla="*/ 22765 h 26574"/>
                <a:gd name="connsiteX5" fmla="*/ 26302 w 34088"/>
                <a:gd name="connsiteY5" fmla="*/ 21527 h 26574"/>
                <a:gd name="connsiteX6" fmla="*/ 25827 w 34088"/>
                <a:gd name="connsiteY6" fmla="*/ 20669 h 26574"/>
                <a:gd name="connsiteX7" fmla="*/ 5982 w 34088"/>
                <a:gd name="connsiteY7" fmla="*/ 12764 h 26574"/>
                <a:gd name="connsiteX8" fmla="*/ 4653 w 34088"/>
                <a:gd name="connsiteY8" fmla="*/ 12764 h 26574"/>
                <a:gd name="connsiteX9" fmla="*/ 3418 w 34088"/>
                <a:gd name="connsiteY9" fmla="*/ 13430 h 26574"/>
                <a:gd name="connsiteX10" fmla="*/ 2469 w 34088"/>
                <a:gd name="connsiteY10" fmla="*/ 14764 h 26574"/>
                <a:gd name="connsiteX11" fmla="*/ 1519 w 34088"/>
                <a:gd name="connsiteY11" fmla="*/ 16192 h 26574"/>
                <a:gd name="connsiteX12" fmla="*/ 0 w 34088"/>
                <a:gd name="connsiteY12" fmla="*/ 15621 h 26574"/>
                <a:gd name="connsiteX13" fmla="*/ 6267 w 34088"/>
                <a:gd name="connsiteY13" fmla="*/ 0 h 26574"/>
                <a:gd name="connsiteX14" fmla="*/ 7786 w 34088"/>
                <a:gd name="connsiteY14" fmla="*/ 572 h 26574"/>
                <a:gd name="connsiteX15" fmla="*/ 7786 w 34088"/>
                <a:gd name="connsiteY15" fmla="*/ 2191 h 26574"/>
                <a:gd name="connsiteX16" fmla="*/ 7786 w 34088"/>
                <a:gd name="connsiteY16" fmla="*/ 3810 h 26574"/>
                <a:gd name="connsiteX17" fmla="*/ 7786 w 34088"/>
                <a:gd name="connsiteY17" fmla="*/ 5143 h 26574"/>
                <a:gd name="connsiteX18" fmla="*/ 8926 w 34088"/>
                <a:gd name="connsiteY18" fmla="*/ 5905 h 26574"/>
                <a:gd name="connsiteX19" fmla="*/ 28771 w 34088"/>
                <a:gd name="connsiteY19" fmla="*/ 13811 h 26574"/>
                <a:gd name="connsiteX20" fmla="*/ 30100 w 34088"/>
                <a:gd name="connsiteY20" fmla="*/ 13811 h 26574"/>
                <a:gd name="connsiteX21" fmla="*/ 31335 w 34088"/>
                <a:gd name="connsiteY21" fmla="*/ 13145 h 26574"/>
                <a:gd name="connsiteX22" fmla="*/ 32284 w 34088"/>
                <a:gd name="connsiteY22" fmla="*/ 11906 h 26574"/>
                <a:gd name="connsiteX23" fmla="*/ 33139 w 34088"/>
                <a:gd name="connsiteY23" fmla="*/ 10287 h 2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088" h="26574">
                  <a:moveTo>
                    <a:pt x="34088" y="10954"/>
                  </a:moveTo>
                  <a:lnTo>
                    <a:pt x="27821" y="26575"/>
                  </a:lnTo>
                  <a:lnTo>
                    <a:pt x="26302" y="25908"/>
                  </a:lnTo>
                  <a:lnTo>
                    <a:pt x="26302" y="24289"/>
                  </a:lnTo>
                  <a:cubicBezTo>
                    <a:pt x="26402" y="23786"/>
                    <a:pt x="26402" y="23268"/>
                    <a:pt x="26302" y="22765"/>
                  </a:cubicBezTo>
                  <a:cubicBezTo>
                    <a:pt x="26426" y="22362"/>
                    <a:pt x="26426" y="21929"/>
                    <a:pt x="26302" y="21527"/>
                  </a:cubicBezTo>
                  <a:cubicBezTo>
                    <a:pt x="26183" y="21221"/>
                    <a:pt x="26024" y="20932"/>
                    <a:pt x="25827" y="20669"/>
                  </a:cubicBezTo>
                  <a:lnTo>
                    <a:pt x="5982" y="12764"/>
                  </a:lnTo>
                  <a:lnTo>
                    <a:pt x="4653" y="12764"/>
                  </a:lnTo>
                  <a:cubicBezTo>
                    <a:pt x="4196" y="12889"/>
                    <a:pt x="3774" y="13117"/>
                    <a:pt x="3418" y="13430"/>
                  </a:cubicBezTo>
                  <a:cubicBezTo>
                    <a:pt x="3064" y="13846"/>
                    <a:pt x="2747" y="14292"/>
                    <a:pt x="2469" y="14764"/>
                  </a:cubicBezTo>
                  <a:cubicBezTo>
                    <a:pt x="2469" y="15240"/>
                    <a:pt x="1804" y="15812"/>
                    <a:pt x="1519" y="16192"/>
                  </a:cubicBezTo>
                  <a:lnTo>
                    <a:pt x="0" y="15621"/>
                  </a:lnTo>
                  <a:lnTo>
                    <a:pt x="6267" y="0"/>
                  </a:lnTo>
                  <a:lnTo>
                    <a:pt x="7786" y="572"/>
                  </a:lnTo>
                  <a:cubicBezTo>
                    <a:pt x="7786" y="572"/>
                    <a:pt x="7786" y="1524"/>
                    <a:pt x="7786" y="2191"/>
                  </a:cubicBezTo>
                  <a:lnTo>
                    <a:pt x="7786" y="3810"/>
                  </a:lnTo>
                  <a:cubicBezTo>
                    <a:pt x="7626" y="4240"/>
                    <a:pt x="7626" y="4714"/>
                    <a:pt x="7786" y="5143"/>
                  </a:cubicBezTo>
                  <a:lnTo>
                    <a:pt x="8926" y="5905"/>
                  </a:lnTo>
                  <a:lnTo>
                    <a:pt x="28771" y="13811"/>
                  </a:lnTo>
                  <a:lnTo>
                    <a:pt x="30100" y="13811"/>
                  </a:lnTo>
                  <a:cubicBezTo>
                    <a:pt x="30571" y="13725"/>
                    <a:pt x="31003" y="13491"/>
                    <a:pt x="31335" y="13145"/>
                  </a:cubicBezTo>
                  <a:lnTo>
                    <a:pt x="32284" y="11906"/>
                  </a:lnTo>
                  <a:cubicBezTo>
                    <a:pt x="32529" y="11346"/>
                    <a:pt x="32815" y="10805"/>
                    <a:pt x="33139" y="1028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任意形状 68"/>
            <p:cNvSpPr/>
            <p:nvPr/>
          </p:nvSpPr>
          <p:spPr>
            <a:xfrm>
              <a:off x="5128141" y="598174"/>
              <a:ext cx="42349" cy="45910"/>
            </a:xfrm>
            <a:custGeom>
              <a:avLst/>
              <a:gdLst>
                <a:gd name="connsiteX0" fmla="*/ 21934 w 42349"/>
                <a:gd name="connsiteY0" fmla="*/ 857 h 45910"/>
                <a:gd name="connsiteX1" fmla="*/ 21175 w 42349"/>
                <a:gd name="connsiteY1" fmla="*/ 2667 h 45910"/>
                <a:gd name="connsiteX2" fmla="*/ 20605 w 42349"/>
                <a:gd name="connsiteY2" fmla="*/ 4763 h 45910"/>
                <a:gd name="connsiteX3" fmla="*/ 21649 w 42349"/>
                <a:gd name="connsiteY3" fmla="*/ 6858 h 45910"/>
                <a:gd name="connsiteX4" fmla="*/ 24783 w 42349"/>
                <a:gd name="connsiteY4" fmla="*/ 9525 h 45910"/>
                <a:gd name="connsiteX5" fmla="*/ 42349 w 42349"/>
                <a:gd name="connsiteY5" fmla="*/ 21717 h 45910"/>
                <a:gd name="connsiteX6" fmla="*/ 40070 w 42349"/>
                <a:gd name="connsiteY6" fmla="*/ 24860 h 45910"/>
                <a:gd name="connsiteX7" fmla="*/ 10160 w 42349"/>
                <a:gd name="connsiteY7" fmla="*/ 26479 h 45910"/>
                <a:gd name="connsiteX8" fmla="*/ 21744 w 42349"/>
                <a:gd name="connsiteY8" fmla="*/ 34766 h 45910"/>
                <a:gd name="connsiteX9" fmla="*/ 25163 w 42349"/>
                <a:gd name="connsiteY9" fmla="*/ 36766 h 45910"/>
                <a:gd name="connsiteX10" fmla="*/ 27441 w 42349"/>
                <a:gd name="connsiteY10" fmla="*/ 36766 h 45910"/>
                <a:gd name="connsiteX11" fmla="*/ 29246 w 42349"/>
                <a:gd name="connsiteY11" fmla="*/ 35719 h 45910"/>
                <a:gd name="connsiteX12" fmla="*/ 30765 w 42349"/>
                <a:gd name="connsiteY12" fmla="*/ 34385 h 45910"/>
                <a:gd name="connsiteX13" fmla="*/ 32094 w 42349"/>
                <a:gd name="connsiteY13" fmla="*/ 35433 h 45910"/>
                <a:gd name="connsiteX14" fmla="*/ 24593 w 42349"/>
                <a:gd name="connsiteY14" fmla="*/ 45910 h 45910"/>
                <a:gd name="connsiteX15" fmla="*/ 23169 w 42349"/>
                <a:gd name="connsiteY15" fmla="*/ 44958 h 45910"/>
                <a:gd name="connsiteX16" fmla="*/ 24023 w 42349"/>
                <a:gd name="connsiteY16" fmla="*/ 43244 h 45910"/>
                <a:gd name="connsiteX17" fmla="*/ 24498 w 42349"/>
                <a:gd name="connsiteY17" fmla="*/ 41339 h 45910"/>
                <a:gd name="connsiteX18" fmla="*/ 23643 w 42349"/>
                <a:gd name="connsiteY18" fmla="*/ 39338 h 45910"/>
                <a:gd name="connsiteX19" fmla="*/ 20415 w 42349"/>
                <a:gd name="connsiteY19" fmla="*/ 36671 h 45910"/>
                <a:gd name="connsiteX20" fmla="*/ 8831 w 42349"/>
                <a:gd name="connsiteY20" fmla="*/ 28670 h 45910"/>
                <a:gd name="connsiteX21" fmla="*/ 7027 w 42349"/>
                <a:gd name="connsiteY21" fmla="*/ 27718 h 45910"/>
                <a:gd name="connsiteX22" fmla="*/ 5127 w 42349"/>
                <a:gd name="connsiteY22" fmla="*/ 27718 h 45910"/>
                <a:gd name="connsiteX23" fmla="*/ 3228 w 42349"/>
                <a:gd name="connsiteY23" fmla="*/ 28480 h 45910"/>
                <a:gd name="connsiteX24" fmla="*/ 1424 w 42349"/>
                <a:gd name="connsiteY24" fmla="*/ 29813 h 45910"/>
                <a:gd name="connsiteX25" fmla="*/ 0 w 42349"/>
                <a:gd name="connsiteY25" fmla="*/ 28861 h 45910"/>
                <a:gd name="connsiteX26" fmla="*/ 6647 w 42349"/>
                <a:gd name="connsiteY26" fmla="*/ 19336 h 45910"/>
                <a:gd name="connsiteX27" fmla="*/ 32854 w 42349"/>
                <a:gd name="connsiteY27" fmla="*/ 17907 h 45910"/>
                <a:gd name="connsiteX28" fmla="*/ 23359 w 42349"/>
                <a:gd name="connsiteY28" fmla="*/ 11239 h 45910"/>
                <a:gd name="connsiteX29" fmla="*/ 19845 w 42349"/>
                <a:gd name="connsiteY29" fmla="*/ 9144 h 45910"/>
                <a:gd name="connsiteX30" fmla="*/ 17566 w 42349"/>
                <a:gd name="connsiteY30" fmla="*/ 9144 h 45910"/>
                <a:gd name="connsiteX31" fmla="*/ 15857 w 42349"/>
                <a:gd name="connsiteY31" fmla="*/ 10192 h 45910"/>
                <a:gd name="connsiteX32" fmla="*/ 14338 w 42349"/>
                <a:gd name="connsiteY32" fmla="*/ 11430 h 45910"/>
                <a:gd name="connsiteX33" fmla="*/ 13009 w 42349"/>
                <a:gd name="connsiteY33" fmla="*/ 10477 h 45910"/>
                <a:gd name="connsiteX34" fmla="*/ 20510 w 42349"/>
                <a:gd name="connsiteY34" fmla="*/ 0 h 4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2349" h="45910">
                  <a:moveTo>
                    <a:pt x="21934" y="857"/>
                  </a:moveTo>
                  <a:lnTo>
                    <a:pt x="21175" y="2667"/>
                  </a:lnTo>
                  <a:cubicBezTo>
                    <a:pt x="20800" y="3301"/>
                    <a:pt x="20603" y="4025"/>
                    <a:pt x="20605" y="4763"/>
                  </a:cubicBezTo>
                  <a:cubicBezTo>
                    <a:pt x="20731" y="5552"/>
                    <a:pt x="21096" y="6284"/>
                    <a:pt x="21649" y="6858"/>
                  </a:cubicBezTo>
                  <a:cubicBezTo>
                    <a:pt x="22582" y="7871"/>
                    <a:pt x="23634" y="8767"/>
                    <a:pt x="24783" y="9525"/>
                  </a:cubicBezTo>
                  <a:lnTo>
                    <a:pt x="42349" y="21717"/>
                  </a:lnTo>
                  <a:lnTo>
                    <a:pt x="40070" y="24860"/>
                  </a:lnTo>
                  <a:lnTo>
                    <a:pt x="10160" y="26479"/>
                  </a:lnTo>
                  <a:lnTo>
                    <a:pt x="21744" y="34766"/>
                  </a:lnTo>
                  <a:cubicBezTo>
                    <a:pt x="22783" y="35594"/>
                    <a:pt x="23934" y="36267"/>
                    <a:pt x="25163" y="36766"/>
                  </a:cubicBezTo>
                  <a:cubicBezTo>
                    <a:pt x="25899" y="37036"/>
                    <a:pt x="26706" y="37036"/>
                    <a:pt x="27441" y="36766"/>
                  </a:cubicBezTo>
                  <a:cubicBezTo>
                    <a:pt x="28106" y="36540"/>
                    <a:pt x="28719" y="36184"/>
                    <a:pt x="29246" y="35719"/>
                  </a:cubicBezTo>
                  <a:cubicBezTo>
                    <a:pt x="29790" y="35320"/>
                    <a:pt x="30298" y="34873"/>
                    <a:pt x="30765" y="34385"/>
                  </a:cubicBezTo>
                  <a:lnTo>
                    <a:pt x="32094" y="35433"/>
                  </a:lnTo>
                  <a:lnTo>
                    <a:pt x="24593" y="45910"/>
                  </a:lnTo>
                  <a:lnTo>
                    <a:pt x="23169" y="44958"/>
                  </a:lnTo>
                  <a:lnTo>
                    <a:pt x="24023" y="43244"/>
                  </a:lnTo>
                  <a:cubicBezTo>
                    <a:pt x="24304" y="42645"/>
                    <a:pt x="24465" y="41999"/>
                    <a:pt x="24498" y="41339"/>
                  </a:cubicBezTo>
                  <a:cubicBezTo>
                    <a:pt x="24468" y="40589"/>
                    <a:pt x="24164" y="39876"/>
                    <a:pt x="23643" y="39338"/>
                  </a:cubicBezTo>
                  <a:cubicBezTo>
                    <a:pt x="22668" y="38332"/>
                    <a:pt x="21586" y="37438"/>
                    <a:pt x="20415" y="36671"/>
                  </a:cubicBezTo>
                  <a:lnTo>
                    <a:pt x="8831" y="28670"/>
                  </a:lnTo>
                  <a:cubicBezTo>
                    <a:pt x="8305" y="28225"/>
                    <a:pt x="7690" y="27901"/>
                    <a:pt x="7027" y="27718"/>
                  </a:cubicBezTo>
                  <a:cubicBezTo>
                    <a:pt x="6402" y="27575"/>
                    <a:pt x="5752" y="27575"/>
                    <a:pt x="5127" y="27718"/>
                  </a:cubicBezTo>
                  <a:cubicBezTo>
                    <a:pt x="4447" y="27830"/>
                    <a:pt x="3799" y="28090"/>
                    <a:pt x="3228" y="28480"/>
                  </a:cubicBezTo>
                  <a:cubicBezTo>
                    <a:pt x="2568" y="28838"/>
                    <a:pt x="1961" y="29287"/>
                    <a:pt x="1424" y="29813"/>
                  </a:cubicBezTo>
                  <a:lnTo>
                    <a:pt x="0" y="28861"/>
                  </a:lnTo>
                  <a:lnTo>
                    <a:pt x="6647" y="19336"/>
                  </a:lnTo>
                  <a:lnTo>
                    <a:pt x="32854" y="17907"/>
                  </a:lnTo>
                  <a:lnTo>
                    <a:pt x="23359" y="11239"/>
                  </a:lnTo>
                  <a:cubicBezTo>
                    <a:pt x="22288" y="10384"/>
                    <a:pt x="21106" y="9679"/>
                    <a:pt x="19845" y="9144"/>
                  </a:cubicBezTo>
                  <a:cubicBezTo>
                    <a:pt x="19102" y="8922"/>
                    <a:pt x="18310" y="8922"/>
                    <a:pt x="17566" y="9144"/>
                  </a:cubicBezTo>
                  <a:cubicBezTo>
                    <a:pt x="16941" y="9393"/>
                    <a:pt x="16363" y="9747"/>
                    <a:pt x="15857" y="10192"/>
                  </a:cubicBezTo>
                  <a:lnTo>
                    <a:pt x="14338" y="11430"/>
                  </a:lnTo>
                  <a:lnTo>
                    <a:pt x="13009" y="10477"/>
                  </a:lnTo>
                  <a:lnTo>
                    <a:pt x="20510" y="0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任意形状 69"/>
            <p:cNvSpPr/>
            <p:nvPr/>
          </p:nvSpPr>
          <p:spPr>
            <a:xfrm>
              <a:off x="5171083" y="563407"/>
              <a:ext cx="34540" cy="36403"/>
            </a:xfrm>
            <a:custGeom>
              <a:avLst/>
              <a:gdLst>
                <a:gd name="connsiteX0" fmla="*/ 31312 w 34540"/>
                <a:gd name="connsiteY0" fmla="*/ 10668 h 36403"/>
                <a:gd name="connsiteX1" fmla="*/ 30457 w 34540"/>
                <a:gd name="connsiteY1" fmla="*/ 11525 h 36403"/>
                <a:gd name="connsiteX2" fmla="*/ 29698 w 34540"/>
                <a:gd name="connsiteY2" fmla="*/ 12573 h 36403"/>
                <a:gd name="connsiteX3" fmla="*/ 29698 w 34540"/>
                <a:gd name="connsiteY3" fmla="*/ 14097 h 36403"/>
                <a:gd name="connsiteX4" fmla="*/ 30267 w 34540"/>
                <a:gd name="connsiteY4" fmla="*/ 15240 h 36403"/>
                <a:gd name="connsiteX5" fmla="*/ 32356 w 34540"/>
                <a:gd name="connsiteY5" fmla="*/ 18383 h 36403"/>
                <a:gd name="connsiteX6" fmla="*/ 33496 w 34540"/>
                <a:gd name="connsiteY6" fmla="*/ 19717 h 36403"/>
                <a:gd name="connsiteX7" fmla="*/ 34540 w 34540"/>
                <a:gd name="connsiteY7" fmla="*/ 20955 h 36403"/>
                <a:gd name="connsiteX8" fmla="*/ 31122 w 34540"/>
                <a:gd name="connsiteY8" fmla="*/ 26765 h 36403"/>
                <a:gd name="connsiteX9" fmla="*/ 25899 w 34540"/>
                <a:gd name="connsiteY9" fmla="*/ 32480 h 36403"/>
                <a:gd name="connsiteX10" fmla="*/ 20487 w 34540"/>
                <a:gd name="connsiteY10" fmla="*/ 35528 h 36403"/>
                <a:gd name="connsiteX11" fmla="*/ 14695 w 34540"/>
                <a:gd name="connsiteY11" fmla="*/ 36386 h 36403"/>
                <a:gd name="connsiteX12" fmla="*/ 8903 w 34540"/>
                <a:gd name="connsiteY12" fmla="*/ 34671 h 36403"/>
                <a:gd name="connsiteX13" fmla="*/ 3870 w 34540"/>
                <a:gd name="connsiteY13" fmla="*/ 29813 h 36403"/>
                <a:gd name="connsiteX14" fmla="*/ 737 w 34540"/>
                <a:gd name="connsiteY14" fmla="*/ 24003 h 36403"/>
                <a:gd name="connsiteX15" fmla="*/ 72 w 34540"/>
                <a:gd name="connsiteY15" fmla="*/ 17812 h 36403"/>
                <a:gd name="connsiteX16" fmla="*/ 2161 w 34540"/>
                <a:gd name="connsiteY16" fmla="*/ 11906 h 36403"/>
                <a:gd name="connsiteX17" fmla="*/ 6719 w 34540"/>
                <a:gd name="connsiteY17" fmla="*/ 6667 h 36403"/>
                <a:gd name="connsiteX18" fmla="*/ 10897 w 34540"/>
                <a:gd name="connsiteY18" fmla="*/ 4191 h 36403"/>
                <a:gd name="connsiteX19" fmla="*/ 14505 w 34540"/>
                <a:gd name="connsiteY19" fmla="*/ 2953 h 36403"/>
                <a:gd name="connsiteX20" fmla="*/ 14505 w 34540"/>
                <a:gd name="connsiteY20" fmla="*/ 1238 h 36403"/>
                <a:gd name="connsiteX21" fmla="*/ 16024 w 34540"/>
                <a:gd name="connsiteY21" fmla="*/ 0 h 36403"/>
                <a:gd name="connsiteX22" fmla="*/ 22861 w 34540"/>
                <a:gd name="connsiteY22" fmla="*/ 8858 h 36403"/>
                <a:gd name="connsiteX23" fmla="*/ 21437 w 34540"/>
                <a:gd name="connsiteY23" fmla="*/ 10096 h 36403"/>
                <a:gd name="connsiteX24" fmla="*/ 13745 w 34540"/>
                <a:gd name="connsiteY24" fmla="*/ 6763 h 36403"/>
                <a:gd name="connsiteX25" fmla="*/ 7858 w 34540"/>
                <a:gd name="connsiteY25" fmla="*/ 8477 h 36403"/>
                <a:gd name="connsiteX26" fmla="*/ 5200 w 34540"/>
                <a:gd name="connsiteY26" fmla="*/ 15145 h 36403"/>
                <a:gd name="connsiteX27" fmla="*/ 9567 w 34540"/>
                <a:gd name="connsiteY27" fmla="*/ 24670 h 36403"/>
                <a:gd name="connsiteX28" fmla="*/ 17733 w 34540"/>
                <a:gd name="connsiteY28" fmla="*/ 31432 h 36403"/>
                <a:gd name="connsiteX29" fmla="*/ 24950 w 34540"/>
                <a:gd name="connsiteY29" fmla="*/ 30480 h 36403"/>
                <a:gd name="connsiteX30" fmla="*/ 27134 w 34540"/>
                <a:gd name="connsiteY30" fmla="*/ 27908 h 36403"/>
                <a:gd name="connsiteX31" fmla="*/ 28083 w 34540"/>
                <a:gd name="connsiteY31" fmla="*/ 25527 h 36403"/>
                <a:gd name="connsiteX32" fmla="*/ 24285 w 34540"/>
                <a:gd name="connsiteY32" fmla="*/ 20764 h 36403"/>
                <a:gd name="connsiteX33" fmla="*/ 23241 w 34540"/>
                <a:gd name="connsiteY33" fmla="*/ 19907 h 36403"/>
                <a:gd name="connsiteX34" fmla="*/ 21816 w 34540"/>
                <a:gd name="connsiteY34" fmla="*/ 19907 h 36403"/>
                <a:gd name="connsiteX35" fmla="*/ 20297 w 34540"/>
                <a:gd name="connsiteY35" fmla="*/ 20574 h 36403"/>
                <a:gd name="connsiteX36" fmla="*/ 18873 w 34540"/>
                <a:gd name="connsiteY36" fmla="*/ 21336 h 36403"/>
                <a:gd name="connsiteX37" fmla="*/ 17828 w 34540"/>
                <a:gd name="connsiteY37" fmla="*/ 20003 h 36403"/>
                <a:gd name="connsiteX38" fmla="*/ 30077 w 34540"/>
                <a:gd name="connsiteY38" fmla="*/ 10477 h 36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4540" h="36403">
                  <a:moveTo>
                    <a:pt x="31312" y="10668"/>
                  </a:moveTo>
                  <a:lnTo>
                    <a:pt x="30457" y="11525"/>
                  </a:lnTo>
                  <a:lnTo>
                    <a:pt x="29698" y="12573"/>
                  </a:lnTo>
                  <a:cubicBezTo>
                    <a:pt x="29426" y="13044"/>
                    <a:pt x="29426" y="13626"/>
                    <a:pt x="29698" y="14097"/>
                  </a:cubicBezTo>
                  <a:cubicBezTo>
                    <a:pt x="29810" y="14512"/>
                    <a:pt x="30003" y="14901"/>
                    <a:pt x="30267" y="15240"/>
                  </a:cubicBezTo>
                  <a:lnTo>
                    <a:pt x="32356" y="18383"/>
                  </a:lnTo>
                  <a:lnTo>
                    <a:pt x="33496" y="19717"/>
                  </a:lnTo>
                  <a:lnTo>
                    <a:pt x="34540" y="20955"/>
                  </a:lnTo>
                  <a:cubicBezTo>
                    <a:pt x="33668" y="23038"/>
                    <a:pt x="32518" y="24992"/>
                    <a:pt x="31122" y="26765"/>
                  </a:cubicBezTo>
                  <a:cubicBezTo>
                    <a:pt x="29602" y="28862"/>
                    <a:pt x="27850" y="30779"/>
                    <a:pt x="25899" y="32480"/>
                  </a:cubicBezTo>
                  <a:cubicBezTo>
                    <a:pt x="24274" y="33787"/>
                    <a:pt x="22446" y="34817"/>
                    <a:pt x="20487" y="35528"/>
                  </a:cubicBezTo>
                  <a:cubicBezTo>
                    <a:pt x="18631" y="36190"/>
                    <a:pt x="16663" y="36482"/>
                    <a:pt x="14695" y="36386"/>
                  </a:cubicBezTo>
                  <a:cubicBezTo>
                    <a:pt x="12674" y="36182"/>
                    <a:pt x="10710" y="35601"/>
                    <a:pt x="8903" y="34671"/>
                  </a:cubicBezTo>
                  <a:cubicBezTo>
                    <a:pt x="6932" y="33388"/>
                    <a:pt x="5223" y="31740"/>
                    <a:pt x="3870" y="29813"/>
                  </a:cubicBezTo>
                  <a:cubicBezTo>
                    <a:pt x="2464" y="28096"/>
                    <a:pt x="1400" y="26123"/>
                    <a:pt x="737" y="24003"/>
                  </a:cubicBezTo>
                  <a:cubicBezTo>
                    <a:pt x="95" y="22007"/>
                    <a:pt x="-131" y="19899"/>
                    <a:pt x="72" y="17812"/>
                  </a:cubicBezTo>
                  <a:cubicBezTo>
                    <a:pt x="366" y="15723"/>
                    <a:pt x="1077" y="13714"/>
                    <a:pt x="2161" y="11906"/>
                  </a:cubicBezTo>
                  <a:cubicBezTo>
                    <a:pt x="3359" y="9903"/>
                    <a:pt x="4902" y="8129"/>
                    <a:pt x="6719" y="6667"/>
                  </a:cubicBezTo>
                  <a:cubicBezTo>
                    <a:pt x="7978" y="5634"/>
                    <a:pt x="9387" y="4799"/>
                    <a:pt x="10897" y="4191"/>
                  </a:cubicBezTo>
                  <a:cubicBezTo>
                    <a:pt x="12035" y="3610"/>
                    <a:pt x="13250" y="3193"/>
                    <a:pt x="14505" y="2953"/>
                  </a:cubicBezTo>
                  <a:lnTo>
                    <a:pt x="14505" y="1238"/>
                  </a:lnTo>
                  <a:lnTo>
                    <a:pt x="16024" y="0"/>
                  </a:lnTo>
                  <a:lnTo>
                    <a:pt x="22861" y="8858"/>
                  </a:lnTo>
                  <a:lnTo>
                    <a:pt x="21437" y="10096"/>
                  </a:lnTo>
                  <a:cubicBezTo>
                    <a:pt x="19140" y="8446"/>
                    <a:pt x="16517" y="7309"/>
                    <a:pt x="13745" y="6763"/>
                  </a:cubicBezTo>
                  <a:cubicBezTo>
                    <a:pt x="11629" y="6467"/>
                    <a:pt x="9488" y="7091"/>
                    <a:pt x="7858" y="8477"/>
                  </a:cubicBezTo>
                  <a:cubicBezTo>
                    <a:pt x="5753" y="9990"/>
                    <a:pt x="4715" y="12592"/>
                    <a:pt x="5200" y="15145"/>
                  </a:cubicBezTo>
                  <a:cubicBezTo>
                    <a:pt x="5739" y="18667"/>
                    <a:pt x="7252" y="21967"/>
                    <a:pt x="9567" y="24670"/>
                  </a:cubicBezTo>
                  <a:cubicBezTo>
                    <a:pt x="11674" y="27581"/>
                    <a:pt x="14484" y="29908"/>
                    <a:pt x="17733" y="31432"/>
                  </a:cubicBezTo>
                  <a:cubicBezTo>
                    <a:pt x="20128" y="32487"/>
                    <a:pt x="22908" y="32120"/>
                    <a:pt x="24950" y="30480"/>
                  </a:cubicBezTo>
                  <a:cubicBezTo>
                    <a:pt x="25854" y="29791"/>
                    <a:pt x="26599" y="28913"/>
                    <a:pt x="27134" y="27908"/>
                  </a:cubicBezTo>
                  <a:cubicBezTo>
                    <a:pt x="27620" y="27194"/>
                    <a:pt x="27945" y="26381"/>
                    <a:pt x="28083" y="25527"/>
                  </a:cubicBezTo>
                  <a:lnTo>
                    <a:pt x="24285" y="20764"/>
                  </a:lnTo>
                  <a:cubicBezTo>
                    <a:pt x="24008" y="20402"/>
                    <a:pt x="23650" y="20108"/>
                    <a:pt x="23241" y="19907"/>
                  </a:cubicBezTo>
                  <a:cubicBezTo>
                    <a:pt x="22786" y="19711"/>
                    <a:pt x="22271" y="19711"/>
                    <a:pt x="21816" y="19907"/>
                  </a:cubicBezTo>
                  <a:cubicBezTo>
                    <a:pt x="21269" y="20023"/>
                    <a:pt x="20753" y="20250"/>
                    <a:pt x="20297" y="20574"/>
                  </a:cubicBezTo>
                  <a:lnTo>
                    <a:pt x="18873" y="21336"/>
                  </a:lnTo>
                  <a:lnTo>
                    <a:pt x="17828" y="20003"/>
                  </a:lnTo>
                  <a:lnTo>
                    <a:pt x="30077" y="10477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任意形状 70"/>
            <p:cNvSpPr/>
            <p:nvPr/>
          </p:nvSpPr>
          <p:spPr>
            <a:xfrm>
              <a:off x="5238666" y="527212"/>
              <a:ext cx="34559" cy="35391"/>
            </a:xfrm>
            <a:custGeom>
              <a:avLst/>
              <a:gdLst>
                <a:gd name="connsiteX0" fmla="*/ 33993 w 34559"/>
                <a:gd name="connsiteY0" fmla="*/ 1619 h 35391"/>
                <a:gd name="connsiteX1" fmla="*/ 32284 w 34559"/>
                <a:gd name="connsiteY1" fmla="*/ 2381 h 35391"/>
                <a:gd name="connsiteX2" fmla="*/ 30670 w 34559"/>
                <a:gd name="connsiteY2" fmla="*/ 3620 h 35391"/>
                <a:gd name="connsiteX3" fmla="*/ 30005 w 34559"/>
                <a:gd name="connsiteY3" fmla="*/ 5715 h 35391"/>
                <a:gd name="connsiteX4" fmla="*/ 31240 w 34559"/>
                <a:gd name="connsiteY4" fmla="*/ 9811 h 35391"/>
                <a:gd name="connsiteX5" fmla="*/ 34088 w 34559"/>
                <a:gd name="connsiteY5" fmla="*/ 20669 h 35391"/>
                <a:gd name="connsiteX6" fmla="*/ 32949 w 34559"/>
                <a:gd name="connsiteY6" fmla="*/ 29242 h 35391"/>
                <a:gd name="connsiteX7" fmla="*/ 25068 w 34559"/>
                <a:gd name="connsiteY7" fmla="*/ 34481 h 35391"/>
                <a:gd name="connsiteX8" fmla="*/ 14718 w 34559"/>
                <a:gd name="connsiteY8" fmla="*/ 34481 h 35391"/>
                <a:gd name="connsiteX9" fmla="*/ 9210 w 34559"/>
                <a:gd name="connsiteY9" fmla="*/ 27527 h 35391"/>
                <a:gd name="connsiteX10" fmla="*/ 5222 w 34559"/>
                <a:gd name="connsiteY10" fmla="*/ 12573 h 35391"/>
                <a:gd name="connsiteX11" fmla="*/ 4558 w 34559"/>
                <a:gd name="connsiteY11" fmla="*/ 11430 h 35391"/>
                <a:gd name="connsiteX12" fmla="*/ 2754 w 34559"/>
                <a:gd name="connsiteY12" fmla="*/ 10573 h 35391"/>
                <a:gd name="connsiteX13" fmla="*/ 1329 w 34559"/>
                <a:gd name="connsiteY13" fmla="*/ 10573 h 35391"/>
                <a:gd name="connsiteX14" fmla="*/ 0 w 34559"/>
                <a:gd name="connsiteY14" fmla="*/ 10573 h 35391"/>
                <a:gd name="connsiteX15" fmla="*/ 0 w 34559"/>
                <a:gd name="connsiteY15" fmla="*/ 8954 h 35391"/>
                <a:gd name="connsiteX16" fmla="*/ 15287 w 34559"/>
                <a:gd name="connsiteY16" fmla="*/ 4858 h 35391"/>
                <a:gd name="connsiteX17" fmla="*/ 15287 w 34559"/>
                <a:gd name="connsiteY17" fmla="*/ 6477 h 35391"/>
                <a:gd name="connsiteX18" fmla="*/ 13958 w 34559"/>
                <a:gd name="connsiteY18" fmla="*/ 6477 h 35391"/>
                <a:gd name="connsiteX19" fmla="*/ 12629 w 34559"/>
                <a:gd name="connsiteY19" fmla="*/ 7239 h 35391"/>
                <a:gd name="connsiteX20" fmla="*/ 12249 w 34559"/>
                <a:gd name="connsiteY20" fmla="*/ 8858 h 35391"/>
                <a:gd name="connsiteX21" fmla="*/ 12249 w 34559"/>
                <a:gd name="connsiteY21" fmla="*/ 10287 h 35391"/>
                <a:gd name="connsiteX22" fmla="*/ 16237 w 34559"/>
                <a:gd name="connsiteY22" fmla="*/ 24955 h 35391"/>
                <a:gd name="connsiteX23" fmla="*/ 19845 w 34559"/>
                <a:gd name="connsiteY23" fmla="*/ 30766 h 35391"/>
                <a:gd name="connsiteX24" fmla="*/ 25922 w 34559"/>
                <a:gd name="connsiteY24" fmla="*/ 30766 h 35391"/>
                <a:gd name="connsiteX25" fmla="*/ 30955 w 34559"/>
                <a:gd name="connsiteY25" fmla="*/ 27146 h 35391"/>
                <a:gd name="connsiteX26" fmla="*/ 30955 w 34559"/>
                <a:gd name="connsiteY26" fmla="*/ 20098 h 35391"/>
                <a:gd name="connsiteX27" fmla="*/ 28296 w 34559"/>
                <a:gd name="connsiteY27" fmla="*/ 10573 h 35391"/>
                <a:gd name="connsiteX28" fmla="*/ 26872 w 34559"/>
                <a:gd name="connsiteY28" fmla="*/ 6763 h 35391"/>
                <a:gd name="connsiteX29" fmla="*/ 25258 w 34559"/>
                <a:gd name="connsiteY29" fmla="*/ 5143 h 35391"/>
                <a:gd name="connsiteX30" fmla="*/ 23169 w 34559"/>
                <a:gd name="connsiteY30" fmla="*/ 5143 h 35391"/>
                <a:gd name="connsiteX31" fmla="*/ 21744 w 34559"/>
                <a:gd name="connsiteY31" fmla="*/ 5143 h 35391"/>
                <a:gd name="connsiteX32" fmla="*/ 21270 w 34559"/>
                <a:gd name="connsiteY32" fmla="*/ 3429 h 35391"/>
                <a:gd name="connsiteX33" fmla="*/ 33993 w 34559"/>
                <a:gd name="connsiteY33" fmla="*/ 0 h 35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4559" h="35391">
                  <a:moveTo>
                    <a:pt x="33993" y="1619"/>
                  </a:moveTo>
                  <a:lnTo>
                    <a:pt x="32284" y="2381"/>
                  </a:lnTo>
                  <a:cubicBezTo>
                    <a:pt x="31655" y="2658"/>
                    <a:pt x="31101" y="3083"/>
                    <a:pt x="30670" y="3620"/>
                  </a:cubicBezTo>
                  <a:cubicBezTo>
                    <a:pt x="30169" y="4196"/>
                    <a:pt x="29928" y="4954"/>
                    <a:pt x="30005" y="5715"/>
                  </a:cubicBezTo>
                  <a:cubicBezTo>
                    <a:pt x="30245" y="7126"/>
                    <a:pt x="30660" y="8502"/>
                    <a:pt x="31240" y="9811"/>
                  </a:cubicBezTo>
                  <a:lnTo>
                    <a:pt x="34088" y="20669"/>
                  </a:lnTo>
                  <a:cubicBezTo>
                    <a:pt x="34996" y="23555"/>
                    <a:pt x="34578" y="26696"/>
                    <a:pt x="32949" y="29242"/>
                  </a:cubicBezTo>
                  <a:cubicBezTo>
                    <a:pt x="31083" y="31932"/>
                    <a:pt x="28264" y="33805"/>
                    <a:pt x="25068" y="34481"/>
                  </a:cubicBezTo>
                  <a:cubicBezTo>
                    <a:pt x="21724" y="35696"/>
                    <a:pt x="18061" y="35696"/>
                    <a:pt x="14718" y="34481"/>
                  </a:cubicBezTo>
                  <a:cubicBezTo>
                    <a:pt x="11851" y="33216"/>
                    <a:pt x="9791" y="30614"/>
                    <a:pt x="9210" y="27527"/>
                  </a:cubicBezTo>
                  <a:lnTo>
                    <a:pt x="5222" y="12573"/>
                  </a:lnTo>
                  <a:cubicBezTo>
                    <a:pt x="5118" y="12135"/>
                    <a:pt x="4887" y="11737"/>
                    <a:pt x="4558" y="11430"/>
                  </a:cubicBezTo>
                  <a:cubicBezTo>
                    <a:pt x="4104" y="10902"/>
                    <a:pt x="3449" y="10591"/>
                    <a:pt x="2754" y="10573"/>
                  </a:cubicBezTo>
                  <a:lnTo>
                    <a:pt x="1329" y="10573"/>
                  </a:lnTo>
                  <a:lnTo>
                    <a:pt x="0" y="10573"/>
                  </a:lnTo>
                  <a:lnTo>
                    <a:pt x="0" y="8954"/>
                  </a:lnTo>
                  <a:lnTo>
                    <a:pt x="15287" y="4858"/>
                  </a:lnTo>
                  <a:lnTo>
                    <a:pt x="15287" y="6477"/>
                  </a:lnTo>
                  <a:lnTo>
                    <a:pt x="13958" y="6477"/>
                  </a:lnTo>
                  <a:lnTo>
                    <a:pt x="12629" y="7239"/>
                  </a:lnTo>
                  <a:cubicBezTo>
                    <a:pt x="12141" y="7624"/>
                    <a:pt x="11983" y="8296"/>
                    <a:pt x="12249" y="8858"/>
                  </a:cubicBezTo>
                  <a:cubicBezTo>
                    <a:pt x="12154" y="9330"/>
                    <a:pt x="12154" y="9816"/>
                    <a:pt x="12249" y="10287"/>
                  </a:cubicBezTo>
                  <a:lnTo>
                    <a:pt x="16237" y="24955"/>
                  </a:lnTo>
                  <a:cubicBezTo>
                    <a:pt x="16584" y="27311"/>
                    <a:pt x="17890" y="29416"/>
                    <a:pt x="19845" y="30766"/>
                  </a:cubicBezTo>
                  <a:cubicBezTo>
                    <a:pt x="21785" y="31603"/>
                    <a:pt x="23982" y="31603"/>
                    <a:pt x="25922" y="30766"/>
                  </a:cubicBezTo>
                  <a:cubicBezTo>
                    <a:pt x="28051" y="30367"/>
                    <a:pt x="29894" y="29041"/>
                    <a:pt x="30955" y="27146"/>
                  </a:cubicBezTo>
                  <a:cubicBezTo>
                    <a:pt x="31790" y="24871"/>
                    <a:pt x="31790" y="22373"/>
                    <a:pt x="30955" y="20098"/>
                  </a:cubicBezTo>
                  <a:lnTo>
                    <a:pt x="28296" y="10573"/>
                  </a:lnTo>
                  <a:cubicBezTo>
                    <a:pt x="27967" y="9253"/>
                    <a:pt x="27489" y="7975"/>
                    <a:pt x="26872" y="6763"/>
                  </a:cubicBezTo>
                  <a:cubicBezTo>
                    <a:pt x="26486" y="6089"/>
                    <a:pt x="25929" y="5530"/>
                    <a:pt x="25258" y="5143"/>
                  </a:cubicBezTo>
                  <a:cubicBezTo>
                    <a:pt x="24567" y="5017"/>
                    <a:pt x="23859" y="5017"/>
                    <a:pt x="23169" y="5143"/>
                  </a:cubicBezTo>
                  <a:lnTo>
                    <a:pt x="21744" y="5143"/>
                  </a:lnTo>
                  <a:lnTo>
                    <a:pt x="21270" y="3429"/>
                  </a:lnTo>
                  <a:lnTo>
                    <a:pt x="33993" y="0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任意形状 71"/>
            <p:cNvSpPr/>
            <p:nvPr/>
          </p:nvSpPr>
          <p:spPr>
            <a:xfrm>
              <a:off x="5293834" y="524641"/>
              <a:ext cx="35892" cy="30575"/>
            </a:xfrm>
            <a:custGeom>
              <a:avLst/>
              <a:gdLst>
                <a:gd name="connsiteX0" fmla="*/ 35797 w 35892"/>
                <a:gd name="connsiteY0" fmla="*/ 2000 h 30575"/>
                <a:gd name="connsiteX1" fmla="*/ 34088 w 35892"/>
                <a:gd name="connsiteY1" fmla="*/ 2000 h 30575"/>
                <a:gd name="connsiteX2" fmla="*/ 32094 w 35892"/>
                <a:gd name="connsiteY2" fmla="*/ 2857 h 30575"/>
                <a:gd name="connsiteX3" fmla="*/ 30955 w 35892"/>
                <a:gd name="connsiteY3" fmla="*/ 4763 h 30575"/>
                <a:gd name="connsiteX4" fmla="*/ 30955 w 35892"/>
                <a:gd name="connsiteY4" fmla="*/ 8858 h 30575"/>
                <a:gd name="connsiteX5" fmla="*/ 30955 w 35892"/>
                <a:gd name="connsiteY5" fmla="*/ 30575 h 30575"/>
                <a:gd name="connsiteX6" fmla="*/ 27157 w 35892"/>
                <a:gd name="connsiteY6" fmla="*/ 30575 h 30575"/>
                <a:gd name="connsiteX7" fmla="*/ 8071 w 35892"/>
                <a:gd name="connsiteY7" fmla="*/ 7049 h 30575"/>
                <a:gd name="connsiteX8" fmla="*/ 8071 w 35892"/>
                <a:gd name="connsiteY8" fmla="*/ 21241 h 30575"/>
                <a:gd name="connsiteX9" fmla="*/ 8071 w 35892"/>
                <a:gd name="connsiteY9" fmla="*/ 25241 h 30575"/>
                <a:gd name="connsiteX10" fmla="*/ 9210 w 35892"/>
                <a:gd name="connsiteY10" fmla="*/ 27337 h 30575"/>
                <a:gd name="connsiteX11" fmla="*/ 11015 w 35892"/>
                <a:gd name="connsiteY11" fmla="*/ 28194 h 30575"/>
                <a:gd name="connsiteX12" fmla="*/ 13009 w 35892"/>
                <a:gd name="connsiteY12" fmla="*/ 28194 h 30575"/>
                <a:gd name="connsiteX13" fmla="*/ 13009 w 35892"/>
                <a:gd name="connsiteY13" fmla="*/ 29908 h 30575"/>
                <a:gd name="connsiteX14" fmla="*/ 0 w 35892"/>
                <a:gd name="connsiteY14" fmla="*/ 29908 h 30575"/>
                <a:gd name="connsiteX15" fmla="*/ 0 w 35892"/>
                <a:gd name="connsiteY15" fmla="*/ 28575 h 30575"/>
                <a:gd name="connsiteX16" fmla="*/ 1899 w 35892"/>
                <a:gd name="connsiteY16" fmla="*/ 28575 h 30575"/>
                <a:gd name="connsiteX17" fmla="*/ 3703 w 35892"/>
                <a:gd name="connsiteY17" fmla="*/ 27813 h 30575"/>
                <a:gd name="connsiteX18" fmla="*/ 4843 w 35892"/>
                <a:gd name="connsiteY18" fmla="*/ 26003 h 30575"/>
                <a:gd name="connsiteX19" fmla="*/ 4843 w 35892"/>
                <a:gd name="connsiteY19" fmla="*/ 21812 h 30575"/>
                <a:gd name="connsiteX20" fmla="*/ 4843 w 35892"/>
                <a:gd name="connsiteY20" fmla="*/ 7429 h 30575"/>
                <a:gd name="connsiteX21" fmla="*/ 4843 w 35892"/>
                <a:gd name="connsiteY21" fmla="*/ 5429 h 30575"/>
                <a:gd name="connsiteX22" fmla="*/ 3893 w 35892"/>
                <a:gd name="connsiteY22" fmla="*/ 3810 h 30575"/>
                <a:gd name="connsiteX23" fmla="*/ 2184 w 35892"/>
                <a:gd name="connsiteY23" fmla="*/ 2572 h 30575"/>
                <a:gd name="connsiteX24" fmla="*/ 0 w 35892"/>
                <a:gd name="connsiteY24" fmla="*/ 1905 h 30575"/>
                <a:gd name="connsiteX25" fmla="*/ 0 w 35892"/>
                <a:gd name="connsiteY25" fmla="*/ 0 h 30575"/>
                <a:gd name="connsiteX26" fmla="*/ 11394 w 35892"/>
                <a:gd name="connsiteY26" fmla="*/ 0 h 30575"/>
                <a:gd name="connsiteX27" fmla="*/ 27536 w 35892"/>
                <a:gd name="connsiteY27" fmla="*/ 20860 h 30575"/>
                <a:gd name="connsiteX28" fmla="*/ 27536 w 35892"/>
                <a:gd name="connsiteY28" fmla="*/ 9335 h 30575"/>
                <a:gd name="connsiteX29" fmla="*/ 27536 w 35892"/>
                <a:gd name="connsiteY29" fmla="*/ 5239 h 30575"/>
                <a:gd name="connsiteX30" fmla="*/ 26397 w 35892"/>
                <a:gd name="connsiteY30" fmla="*/ 3238 h 30575"/>
                <a:gd name="connsiteX31" fmla="*/ 24593 w 35892"/>
                <a:gd name="connsiteY31" fmla="*/ 2381 h 30575"/>
                <a:gd name="connsiteX32" fmla="*/ 22599 w 35892"/>
                <a:gd name="connsiteY32" fmla="*/ 1810 h 30575"/>
                <a:gd name="connsiteX33" fmla="*/ 22599 w 35892"/>
                <a:gd name="connsiteY33" fmla="*/ 0 h 30575"/>
                <a:gd name="connsiteX34" fmla="*/ 35892 w 35892"/>
                <a:gd name="connsiteY34" fmla="*/ 0 h 3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892" h="30575">
                  <a:moveTo>
                    <a:pt x="35797" y="2000"/>
                  </a:moveTo>
                  <a:lnTo>
                    <a:pt x="34088" y="2000"/>
                  </a:lnTo>
                  <a:cubicBezTo>
                    <a:pt x="33365" y="2121"/>
                    <a:pt x="32680" y="2415"/>
                    <a:pt x="32094" y="2857"/>
                  </a:cubicBezTo>
                  <a:cubicBezTo>
                    <a:pt x="31524" y="3357"/>
                    <a:pt x="31126" y="4023"/>
                    <a:pt x="30955" y="4763"/>
                  </a:cubicBezTo>
                  <a:cubicBezTo>
                    <a:pt x="30866" y="6126"/>
                    <a:pt x="30866" y="7494"/>
                    <a:pt x="30955" y="8858"/>
                  </a:cubicBezTo>
                  <a:lnTo>
                    <a:pt x="30955" y="30575"/>
                  </a:lnTo>
                  <a:lnTo>
                    <a:pt x="27157" y="30575"/>
                  </a:lnTo>
                  <a:lnTo>
                    <a:pt x="8071" y="7049"/>
                  </a:lnTo>
                  <a:lnTo>
                    <a:pt x="8071" y="21241"/>
                  </a:lnTo>
                  <a:cubicBezTo>
                    <a:pt x="7939" y="22571"/>
                    <a:pt x="7939" y="23911"/>
                    <a:pt x="8071" y="25241"/>
                  </a:cubicBezTo>
                  <a:cubicBezTo>
                    <a:pt x="8271" y="26024"/>
                    <a:pt x="8663" y="26744"/>
                    <a:pt x="9210" y="27337"/>
                  </a:cubicBezTo>
                  <a:cubicBezTo>
                    <a:pt x="9763" y="27716"/>
                    <a:pt x="10372" y="28005"/>
                    <a:pt x="11015" y="28194"/>
                  </a:cubicBezTo>
                  <a:lnTo>
                    <a:pt x="13009" y="28194"/>
                  </a:lnTo>
                  <a:lnTo>
                    <a:pt x="13009" y="29908"/>
                  </a:lnTo>
                  <a:lnTo>
                    <a:pt x="0" y="29908"/>
                  </a:lnTo>
                  <a:lnTo>
                    <a:pt x="0" y="28575"/>
                  </a:lnTo>
                  <a:lnTo>
                    <a:pt x="1899" y="28575"/>
                  </a:lnTo>
                  <a:cubicBezTo>
                    <a:pt x="2550" y="28461"/>
                    <a:pt x="3167" y="28201"/>
                    <a:pt x="3703" y="27813"/>
                  </a:cubicBezTo>
                  <a:cubicBezTo>
                    <a:pt x="4252" y="27335"/>
                    <a:pt x="4648" y="26706"/>
                    <a:pt x="4843" y="26003"/>
                  </a:cubicBezTo>
                  <a:cubicBezTo>
                    <a:pt x="4945" y="24608"/>
                    <a:pt x="4945" y="23207"/>
                    <a:pt x="4843" y="21812"/>
                  </a:cubicBezTo>
                  <a:lnTo>
                    <a:pt x="4843" y="7429"/>
                  </a:lnTo>
                  <a:cubicBezTo>
                    <a:pt x="4978" y="6770"/>
                    <a:pt x="4978" y="6089"/>
                    <a:pt x="4843" y="5429"/>
                  </a:cubicBezTo>
                  <a:cubicBezTo>
                    <a:pt x="4704" y="4803"/>
                    <a:pt x="4372" y="4236"/>
                    <a:pt x="3893" y="3810"/>
                  </a:cubicBezTo>
                  <a:cubicBezTo>
                    <a:pt x="3407" y="3293"/>
                    <a:pt x="2827" y="2872"/>
                    <a:pt x="2184" y="2572"/>
                  </a:cubicBezTo>
                  <a:lnTo>
                    <a:pt x="0" y="1905"/>
                  </a:lnTo>
                  <a:lnTo>
                    <a:pt x="0" y="0"/>
                  </a:lnTo>
                  <a:lnTo>
                    <a:pt x="11394" y="0"/>
                  </a:lnTo>
                  <a:lnTo>
                    <a:pt x="27536" y="20860"/>
                  </a:lnTo>
                  <a:lnTo>
                    <a:pt x="27536" y="9335"/>
                  </a:lnTo>
                  <a:cubicBezTo>
                    <a:pt x="27671" y="7973"/>
                    <a:pt x="27671" y="6601"/>
                    <a:pt x="27536" y="5239"/>
                  </a:cubicBezTo>
                  <a:cubicBezTo>
                    <a:pt x="27361" y="4474"/>
                    <a:pt x="26964" y="3779"/>
                    <a:pt x="26397" y="3238"/>
                  </a:cubicBezTo>
                  <a:cubicBezTo>
                    <a:pt x="25878" y="2804"/>
                    <a:pt x="25257" y="2509"/>
                    <a:pt x="24593" y="2381"/>
                  </a:cubicBezTo>
                  <a:lnTo>
                    <a:pt x="22599" y="1810"/>
                  </a:lnTo>
                  <a:lnTo>
                    <a:pt x="22599" y="0"/>
                  </a:lnTo>
                  <a:lnTo>
                    <a:pt x="35892" y="0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任意形状 72"/>
            <p:cNvSpPr/>
            <p:nvPr/>
          </p:nvSpPr>
          <p:spPr>
            <a:xfrm>
              <a:off x="5345869" y="528832"/>
              <a:ext cx="22788" cy="33908"/>
            </a:xfrm>
            <a:custGeom>
              <a:avLst/>
              <a:gdLst>
                <a:gd name="connsiteX0" fmla="*/ 16332 w 22788"/>
                <a:gd name="connsiteY0" fmla="*/ 33909 h 33908"/>
                <a:gd name="connsiteX1" fmla="*/ 0 w 22788"/>
                <a:gd name="connsiteY1" fmla="*/ 29813 h 33908"/>
                <a:gd name="connsiteX2" fmla="*/ 0 w 22788"/>
                <a:gd name="connsiteY2" fmla="*/ 28194 h 33908"/>
                <a:gd name="connsiteX3" fmla="*/ 1709 w 22788"/>
                <a:gd name="connsiteY3" fmla="*/ 28194 h 33908"/>
                <a:gd name="connsiteX4" fmla="*/ 3228 w 22788"/>
                <a:gd name="connsiteY4" fmla="*/ 28194 h 33908"/>
                <a:gd name="connsiteX5" fmla="*/ 4463 w 22788"/>
                <a:gd name="connsiteY5" fmla="*/ 27623 h 33908"/>
                <a:gd name="connsiteX6" fmla="*/ 5127 w 22788"/>
                <a:gd name="connsiteY6" fmla="*/ 26384 h 33908"/>
                <a:gd name="connsiteX7" fmla="*/ 10445 w 22788"/>
                <a:gd name="connsiteY7" fmla="*/ 5620 h 33908"/>
                <a:gd name="connsiteX8" fmla="*/ 10445 w 22788"/>
                <a:gd name="connsiteY8" fmla="*/ 4286 h 33908"/>
                <a:gd name="connsiteX9" fmla="*/ 9590 w 22788"/>
                <a:gd name="connsiteY9" fmla="*/ 3238 h 33908"/>
                <a:gd name="connsiteX10" fmla="*/ 8261 w 22788"/>
                <a:gd name="connsiteY10" fmla="*/ 2381 h 33908"/>
                <a:gd name="connsiteX11" fmla="*/ 6647 w 22788"/>
                <a:gd name="connsiteY11" fmla="*/ 1619 h 33908"/>
                <a:gd name="connsiteX12" fmla="*/ 6647 w 22788"/>
                <a:gd name="connsiteY12" fmla="*/ 0 h 33908"/>
                <a:gd name="connsiteX13" fmla="*/ 22789 w 22788"/>
                <a:gd name="connsiteY13" fmla="*/ 4286 h 33908"/>
                <a:gd name="connsiteX14" fmla="*/ 22789 w 22788"/>
                <a:gd name="connsiteY14" fmla="*/ 5905 h 33908"/>
                <a:gd name="connsiteX15" fmla="*/ 21175 w 22788"/>
                <a:gd name="connsiteY15" fmla="*/ 5905 h 33908"/>
                <a:gd name="connsiteX16" fmla="*/ 19560 w 22788"/>
                <a:gd name="connsiteY16" fmla="*/ 5905 h 33908"/>
                <a:gd name="connsiteX17" fmla="*/ 18326 w 22788"/>
                <a:gd name="connsiteY17" fmla="*/ 6477 h 33908"/>
                <a:gd name="connsiteX18" fmla="*/ 17661 w 22788"/>
                <a:gd name="connsiteY18" fmla="*/ 7715 h 33908"/>
                <a:gd name="connsiteX19" fmla="*/ 12344 w 22788"/>
                <a:gd name="connsiteY19" fmla="*/ 28480 h 33908"/>
                <a:gd name="connsiteX20" fmla="*/ 12344 w 22788"/>
                <a:gd name="connsiteY20" fmla="*/ 29813 h 33908"/>
                <a:gd name="connsiteX21" fmla="*/ 13198 w 22788"/>
                <a:gd name="connsiteY21" fmla="*/ 30956 h 33908"/>
                <a:gd name="connsiteX22" fmla="*/ 14528 w 22788"/>
                <a:gd name="connsiteY22" fmla="*/ 31718 h 33908"/>
                <a:gd name="connsiteX23" fmla="*/ 16142 w 22788"/>
                <a:gd name="connsiteY23" fmla="*/ 32290 h 33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788" h="33908">
                  <a:moveTo>
                    <a:pt x="16332" y="33909"/>
                  </a:moveTo>
                  <a:lnTo>
                    <a:pt x="0" y="29813"/>
                  </a:lnTo>
                  <a:lnTo>
                    <a:pt x="0" y="28194"/>
                  </a:lnTo>
                  <a:lnTo>
                    <a:pt x="1709" y="28194"/>
                  </a:lnTo>
                  <a:cubicBezTo>
                    <a:pt x="2213" y="28262"/>
                    <a:pt x="2724" y="28262"/>
                    <a:pt x="3228" y="28194"/>
                  </a:cubicBezTo>
                  <a:cubicBezTo>
                    <a:pt x="3697" y="28163"/>
                    <a:pt x="4136" y="27959"/>
                    <a:pt x="4463" y="27623"/>
                  </a:cubicBezTo>
                  <a:cubicBezTo>
                    <a:pt x="4777" y="27267"/>
                    <a:pt x="5005" y="26843"/>
                    <a:pt x="5127" y="26384"/>
                  </a:cubicBezTo>
                  <a:lnTo>
                    <a:pt x="10445" y="5620"/>
                  </a:lnTo>
                  <a:cubicBezTo>
                    <a:pt x="10583" y="5186"/>
                    <a:pt x="10583" y="4720"/>
                    <a:pt x="10445" y="4286"/>
                  </a:cubicBezTo>
                  <a:cubicBezTo>
                    <a:pt x="10306" y="3839"/>
                    <a:pt x="10000" y="3464"/>
                    <a:pt x="9590" y="3238"/>
                  </a:cubicBezTo>
                  <a:cubicBezTo>
                    <a:pt x="9192" y="2888"/>
                    <a:pt x="8744" y="2599"/>
                    <a:pt x="8261" y="2381"/>
                  </a:cubicBezTo>
                  <a:lnTo>
                    <a:pt x="6647" y="1619"/>
                  </a:lnTo>
                  <a:lnTo>
                    <a:pt x="6647" y="0"/>
                  </a:lnTo>
                  <a:lnTo>
                    <a:pt x="22789" y="4286"/>
                  </a:lnTo>
                  <a:lnTo>
                    <a:pt x="22789" y="5905"/>
                  </a:lnTo>
                  <a:lnTo>
                    <a:pt x="21175" y="5905"/>
                  </a:lnTo>
                  <a:lnTo>
                    <a:pt x="19560" y="5905"/>
                  </a:lnTo>
                  <a:cubicBezTo>
                    <a:pt x="19092" y="5937"/>
                    <a:pt x="18653" y="6140"/>
                    <a:pt x="18326" y="6477"/>
                  </a:cubicBezTo>
                  <a:cubicBezTo>
                    <a:pt x="18014" y="6834"/>
                    <a:pt x="17787" y="7257"/>
                    <a:pt x="17661" y="7715"/>
                  </a:cubicBezTo>
                  <a:lnTo>
                    <a:pt x="12344" y="28480"/>
                  </a:lnTo>
                  <a:cubicBezTo>
                    <a:pt x="12206" y="28913"/>
                    <a:pt x="12206" y="29380"/>
                    <a:pt x="12344" y="29813"/>
                  </a:cubicBezTo>
                  <a:cubicBezTo>
                    <a:pt x="12500" y="30276"/>
                    <a:pt x="12799" y="30677"/>
                    <a:pt x="13198" y="30956"/>
                  </a:cubicBezTo>
                  <a:lnTo>
                    <a:pt x="14528" y="31718"/>
                  </a:lnTo>
                  <a:lnTo>
                    <a:pt x="16142" y="32290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任意形状 73"/>
            <p:cNvSpPr/>
            <p:nvPr/>
          </p:nvSpPr>
          <p:spPr>
            <a:xfrm>
              <a:off x="5390497" y="541119"/>
              <a:ext cx="31904" cy="36290"/>
            </a:xfrm>
            <a:custGeom>
              <a:avLst/>
              <a:gdLst>
                <a:gd name="connsiteX0" fmla="*/ 31335 w 31904"/>
                <a:gd name="connsiteY0" fmla="*/ 17717 h 36290"/>
                <a:gd name="connsiteX1" fmla="*/ 30005 w 31904"/>
                <a:gd name="connsiteY1" fmla="*/ 17717 h 36290"/>
                <a:gd name="connsiteX2" fmla="*/ 28581 w 31904"/>
                <a:gd name="connsiteY2" fmla="*/ 17717 h 36290"/>
                <a:gd name="connsiteX3" fmla="*/ 26777 w 31904"/>
                <a:gd name="connsiteY3" fmla="*/ 17717 h 36290"/>
                <a:gd name="connsiteX4" fmla="*/ 25163 w 31904"/>
                <a:gd name="connsiteY4" fmla="*/ 18764 h 36290"/>
                <a:gd name="connsiteX5" fmla="*/ 21270 w 31904"/>
                <a:gd name="connsiteY5" fmla="*/ 21622 h 36290"/>
                <a:gd name="connsiteX6" fmla="*/ 15857 w 31904"/>
                <a:gd name="connsiteY6" fmla="*/ 26003 h 36290"/>
                <a:gd name="connsiteX7" fmla="*/ 9970 w 31904"/>
                <a:gd name="connsiteY7" fmla="*/ 31147 h 36290"/>
                <a:gd name="connsiteX8" fmla="*/ 3893 w 31904"/>
                <a:gd name="connsiteY8" fmla="*/ 36290 h 36290"/>
                <a:gd name="connsiteX9" fmla="*/ 95 w 31904"/>
                <a:gd name="connsiteY9" fmla="*/ 34290 h 36290"/>
                <a:gd name="connsiteX10" fmla="*/ 1709 w 31904"/>
                <a:gd name="connsiteY10" fmla="*/ 18288 h 36290"/>
                <a:gd name="connsiteX11" fmla="*/ 2754 w 31904"/>
                <a:gd name="connsiteY11" fmla="*/ 7048 h 36290"/>
                <a:gd name="connsiteX12" fmla="*/ 2754 w 31904"/>
                <a:gd name="connsiteY12" fmla="*/ 5143 h 36290"/>
                <a:gd name="connsiteX13" fmla="*/ 1994 w 31904"/>
                <a:gd name="connsiteY13" fmla="*/ 3429 h 36290"/>
                <a:gd name="connsiteX14" fmla="*/ 1139 w 31904"/>
                <a:gd name="connsiteY14" fmla="*/ 2381 h 36290"/>
                <a:gd name="connsiteX15" fmla="*/ 0 w 31904"/>
                <a:gd name="connsiteY15" fmla="*/ 1429 h 36290"/>
                <a:gd name="connsiteX16" fmla="*/ 760 w 31904"/>
                <a:gd name="connsiteY16" fmla="*/ 0 h 36290"/>
                <a:gd name="connsiteX17" fmla="*/ 15193 w 31904"/>
                <a:gd name="connsiteY17" fmla="*/ 7620 h 36290"/>
                <a:gd name="connsiteX18" fmla="*/ 14433 w 31904"/>
                <a:gd name="connsiteY18" fmla="*/ 9049 h 36290"/>
                <a:gd name="connsiteX19" fmla="*/ 11299 w 31904"/>
                <a:gd name="connsiteY19" fmla="*/ 8096 h 36290"/>
                <a:gd name="connsiteX20" fmla="*/ 10255 w 31904"/>
                <a:gd name="connsiteY20" fmla="*/ 8096 h 36290"/>
                <a:gd name="connsiteX21" fmla="*/ 10255 w 31904"/>
                <a:gd name="connsiteY21" fmla="*/ 8096 h 36290"/>
                <a:gd name="connsiteX22" fmla="*/ 10255 w 31904"/>
                <a:gd name="connsiteY22" fmla="*/ 8858 h 36290"/>
                <a:gd name="connsiteX23" fmla="*/ 9495 w 31904"/>
                <a:gd name="connsiteY23" fmla="*/ 15430 h 36290"/>
                <a:gd name="connsiteX24" fmla="*/ 8166 w 31904"/>
                <a:gd name="connsiteY24" fmla="*/ 29528 h 36290"/>
                <a:gd name="connsiteX25" fmla="*/ 15572 w 31904"/>
                <a:gd name="connsiteY25" fmla="*/ 23241 h 36290"/>
                <a:gd name="connsiteX26" fmla="*/ 20890 w 31904"/>
                <a:gd name="connsiteY26" fmla="*/ 18669 h 36290"/>
                <a:gd name="connsiteX27" fmla="*/ 22789 w 31904"/>
                <a:gd name="connsiteY27" fmla="*/ 16764 h 36290"/>
                <a:gd name="connsiteX28" fmla="*/ 23928 w 31904"/>
                <a:gd name="connsiteY28" fmla="*/ 15335 h 36290"/>
                <a:gd name="connsiteX29" fmla="*/ 23928 w 31904"/>
                <a:gd name="connsiteY29" fmla="*/ 13907 h 36290"/>
                <a:gd name="connsiteX30" fmla="*/ 20320 w 31904"/>
                <a:gd name="connsiteY30" fmla="*/ 12097 h 36290"/>
                <a:gd name="connsiteX31" fmla="*/ 21080 w 31904"/>
                <a:gd name="connsiteY31" fmla="*/ 10668 h 36290"/>
                <a:gd name="connsiteX32" fmla="*/ 31904 w 31904"/>
                <a:gd name="connsiteY32" fmla="*/ 16383 h 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1904" h="36290">
                  <a:moveTo>
                    <a:pt x="31335" y="17717"/>
                  </a:moveTo>
                  <a:lnTo>
                    <a:pt x="30005" y="17717"/>
                  </a:lnTo>
                  <a:cubicBezTo>
                    <a:pt x="29535" y="17622"/>
                    <a:pt x="29051" y="17622"/>
                    <a:pt x="28581" y="17717"/>
                  </a:cubicBezTo>
                  <a:cubicBezTo>
                    <a:pt x="27985" y="17601"/>
                    <a:pt x="27372" y="17601"/>
                    <a:pt x="26777" y="17717"/>
                  </a:cubicBezTo>
                  <a:cubicBezTo>
                    <a:pt x="26190" y="17984"/>
                    <a:pt x="25647" y="18337"/>
                    <a:pt x="25163" y="18764"/>
                  </a:cubicBezTo>
                  <a:lnTo>
                    <a:pt x="21270" y="21622"/>
                  </a:lnTo>
                  <a:lnTo>
                    <a:pt x="15857" y="26003"/>
                  </a:lnTo>
                  <a:lnTo>
                    <a:pt x="9970" y="31147"/>
                  </a:lnTo>
                  <a:lnTo>
                    <a:pt x="3893" y="36290"/>
                  </a:lnTo>
                  <a:lnTo>
                    <a:pt x="95" y="34290"/>
                  </a:lnTo>
                  <a:cubicBezTo>
                    <a:pt x="95" y="29051"/>
                    <a:pt x="1139" y="23717"/>
                    <a:pt x="1709" y="18288"/>
                  </a:cubicBezTo>
                  <a:cubicBezTo>
                    <a:pt x="2279" y="12859"/>
                    <a:pt x="2564" y="8763"/>
                    <a:pt x="2754" y="7048"/>
                  </a:cubicBezTo>
                  <a:cubicBezTo>
                    <a:pt x="2812" y="6415"/>
                    <a:pt x="2812" y="5777"/>
                    <a:pt x="2754" y="5143"/>
                  </a:cubicBezTo>
                  <a:cubicBezTo>
                    <a:pt x="2586" y="4538"/>
                    <a:pt x="2330" y="3960"/>
                    <a:pt x="1994" y="3429"/>
                  </a:cubicBezTo>
                  <a:lnTo>
                    <a:pt x="1139" y="2381"/>
                  </a:lnTo>
                  <a:lnTo>
                    <a:pt x="0" y="1429"/>
                  </a:lnTo>
                  <a:lnTo>
                    <a:pt x="760" y="0"/>
                  </a:lnTo>
                  <a:lnTo>
                    <a:pt x="15193" y="7620"/>
                  </a:lnTo>
                  <a:lnTo>
                    <a:pt x="14433" y="9049"/>
                  </a:lnTo>
                  <a:cubicBezTo>
                    <a:pt x="13423" y="8628"/>
                    <a:pt x="12372" y="8309"/>
                    <a:pt x="11299" y="8096"/>
                  </a:cubicBezTo>
                  <a:cubicBezTo>
                    <a:pt x="10730" y="8096"/>
                    <a:pt x="10350" y="8096"/>
                    <a:pt x="10255" y="8096"/>
                  </a:cubicBezTo>
                  <a:cubicBezTo>
                    <a:pt x="10160" y="8096"/>
                    <a:pt x="10255" y="8096"/>
                    <a:pt x="10255" y="8096"/>
                  </a:cubicBezTo>
                  <a:cubicBezTo>
                    <a:pt x="10255" y="8096"/>
                    <a:pt x="10255" y="8096"/>
                    <a:pt x="10255" y="8858"/>
                  </a:cubicBezTo>
                  <a:cubicBezTo>
                    <a:pt x="10255" y="9620"/>
                    <a:pt x="9780" y="12383"/>
                    <a:pt x="9495" y="15430"/>
                  </a:cubicBezTo>
                  <a:cubicBezTo>
                    <a:pt x="9210" y="18479"/>
                    <a:pt x="8831" y="23241"/>
                    <a:pt x="8166" y="29528"/>
                  </a:cubicBezTo>
                  <a:lnTo>
                    <a:pt x="15572" y="23241"/>
                  </a:lnTo>
                  <a:lnTo>
                    <a:pt x="20890" y="18669"/>
                  </a:lnTo>
                  <a:lnTo>
                    <a:pt x="22789" y="16764"/>
                  </a:lnTo>
                  <a:cubicBezTo>
                    <a:pt x="23238" y="16348"/>
                    <a:pt x="23622" y="15866"/>
                    <a:pt x="23928" y="15335"/>
                  </a:cubicBezTo>
                  <a:cubicBezTo>
                    <a:pt x="23928" y="15335"/>
                    <a:pt x="23928" y="14478"/>
                    <a:pt x="23928" y="13907"/>
                  </a:cubicBezTo>
                  <a:cubicBezTo>
                    <a:pt x="22807" y="13152"/>
                    <a:pt x="21594" y="12544"/>
                    <a:pt x="20320" y="12097"/>
                  </a:cubicBezTo>
                  <a:lnTo>
                    <a:pt x="21080" y="10668"/>
                  </a:lnTo>
                  <a:lnTo>
                    <a:pt x="31904" y="16383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任意形状 74"/>
            <p:cNvSpPr/>
            <p:nvPr/>
          </p:nvSpPr>
          <p:spPr>
            <a:xfrm>
              <a:off x="5419268" y="569789"/>
              <a:ext cx="40545" cy="41624"/>
            </a:xfrm>
            <a:custGeom>
              <a:avLst/>
              <a:gdLst>
                <a:gd name="connsiteX0" fmla="*/ 35133 w 40545"/>
                <a:gd name="connsiteY0" fmla="*/ 24194 h 41624"/>
                <a:gd name="connsiteX1" fmla="*/ 33993 w 40545"/>
                <a:gd name="connsiteY1" fmla="*/ 23051 h 41624"/>
                <a:gd name="connsiteX2" fmla="*/ 34753 w 40545"/>
                <a:gd name="connsiteY2" fmla="*/ 19050 h 41624"/>
                <a:gd name="connsiteX3" fmla="*/ 33993 w 40545"/>
                <a:gd name="connsiteY3" fmla="*/ 15526 h 41624"/>
                <a:gd name="connsiteX4" fmla="*/ 32759 w 40545"/>
                <a:gd name="connsiteY4" fmla="*/ 14192 h 41624"/>
                <a:gd name="connsiteX5" fmla="*/ 31050 w 40545"/>
                <a:gd name="connsiteY5" fmla="*/ 12954 h 41624"/>
                <a:gd name="connsiteX6" fmla="*/ 27821 w 40545"/>
                <a:gd name="connsiteY6" fmla="*/ 10001 h 41624"/>
                <a:gd name="connsiteX7" fmla="*/ 20035 w 40545"/>
                <a:gd name="connsiteY7" fmla="*/ 18574 h 41624"/>
                <a:gd name="connsiteX8" fmla="*/ 22314 w 40545"/>
                <a:gd name="connsiteY8" fmla="*/ 20669 h 41624"/>
                <a:gd name="connsiteX9" fmla="*/ 24403 w 40545"/>
                <a:gd name="connsiteY9" fmla="*/ 21527 h 41624"/>
                <a:gd name="connsiteX10" fmla="*/ 26397 w 40545"/>
                <a:gd name="connsiteY10" fmla="*/ 21527 h 41624"/>
                <a:gd name="connsiteX11" fmla="*/ 28296 w 40545"/>
                <a:gd name="connsiteY11" fmla="*/ 20860 h 41624"/>
                <a:gd name="connsiteX12" fmla="*/ 30195 w 40545"/>
                <a:gd name="connsiteY12" fmla="*/ 19717 h 41624"/>
                <a:gd name="connsiteX13" fmla="*/ 31050 w 40545"/>
                <a:gd name="connsiteY13" fmla="*/ 21527 h 41624"/>
                <a:gd name="connsiteX14" fmla="*/ 22504 w 40545"/>
                <a:gd name="connsiteY14" fmla="*/ 31052 h 41624"/>
                <a:gd name="connsiteX15" fmla="*/ 21554 w 40545"/>
                <a:gd name="connsiteY15" fmla="*/ 29813 h 41624"/>
                <a:gd name="connsiteX16" fmla="*/ 22599 w 40545"/>
                <a:gd name="connsiteY16" fmla="*/ 27718 h 41624"/>
                <a:gd name="connsiteX17" fmla="*/ 23169 w 40545"/>
                <a:gd name="connsiteY17" fmla="*/ 25717 h 41624"/>
                <a:gd name="connsiteX18" fmla="*/ 23169 w 40545"/>
                <a:gd name="connsiteY18" fmla="*/ 23813 h 41624"/>
                <a:gd name="connsiteX19" fmla="*/ 21554 w 40545"/>
                <a:gd name="connsiteY19" fmla="*/ 22098 h 41624"/>
                <a:gd name="connsiteX20" fmla="*/ 19276 w 40545"/>
                <a:gd name="connsiteY20" fmla="*/ 20003 h 41624"/>
                <a:gd name="connsiteX21" fmla="*/ 13388 w 40545"/>
                <a:gd name="connsiteY21" fmla="*/ 26480 h 41624"/>
                <a:gd name="connsiteX22" fmla="*/ 12059 w 40545"/>
                <a:gd name="connsiteY22" fmla="*/ 28194 h 41624"/>
                <a:gd name="connsiteX23" fmla="*/ 12059 w 40545"/>
                <a:gd name="connsiteY23" fmla="*/ 29623 h 41624"/>
                <a:gd name="connsiteX24" fmla="*/ 12059 w 40545"/>
                <a:gd name="connsiteY24" fmla="*/ 31052 h 41624"/>
                <a:gd name="connsiteX25" fmla="*/ 13768 w 40545"/>
                <a:gd name="connsiteY25" fmla="*/ 32861 h 41624"/>
                <a:gd name="connsiteX26" fmla="*/ 15098 w 40545"/>
                <a:gd name="connsiteY26" fmla="*/ 34100 h 41624"/>
                <a:gd name="connsiteX27" fmla="*/ 16617 w 40545"/>
                <a:gd name="connsiteY27" fmla="*/ 35243 h 41624"/>
                <a:gd name="connsiteX28" fmla="*/ 18041 w 40545"/>
                <a:gd name="connsiteY28" fmla="*/ 36100 h 41624"/>
                <a:gd name="connsiteX29" fmla="*/ 19276 w 40545"/>
                <a:gd name="connsiteY29" fmla="*/ 36100 h 41624"/>
                <a:gd name="connsiteX30" fmla="*/ 23074 w 40545"/>
                <a:gd name="connsiteY30" fmla="*/ 35243 h 41624"/>
                <a:gd name="connsiteX31" fmla="*/ 26492 w 40545"/>
                <a:gd name="connsiteY31" fmla="*/ 34004 h 41624"/>
                <a:gd name="connsiteX32" fmla="*/ 27631 w 40545"/>
                <a:gd name="connsiteY32" fmla="*/ 35052 h 41624"/>
                <a:gd name="connsiteX33" fmla="*/ 20890 w 40545"/>
                <a:gd name="connsiteY33" fmla="*/ 41624 h 41624"/>
                <a:gd name="connsiteX34" fmla="*/ 0 w 40545"/>
                <a:gd name="connsiteY34" fmla="*/ 22574 h 41624"/>
                <a:gd name="connsiteX35" fmla="*/ 1424 w 40545"/>
                <a:gd name="connsiteY35" fmla="*/ 21527 h 41624"/>
                <a:gd name="connsiteX36" fmla="*/ 2754 w 40545"/>
                <a:gd name="connsiteY36" fmla="*/ 22479 h 41624"/>
                <a:gd name="connsiteX37" fmla="*/ 3988 w 40545"/>
                <a:gd name="connsiteY37" fmla="*/ 23241 h 41624"/>
                <a:gd name="connsiteX38" fmla="*/ 5412 w 40545"/>
                <a:gd name="connsiteY38" fmla="*/ 23241 h 41624"/>
                <a:gd name="connsiteX39" fmla="*/ 6457 w 40545"/>
                <a:gd name="connsiteY39" fmla="*/ 22479 h 41624"/>
                <a:gd name="connsiteX40" fmla="*/ 20890 w 40545"/>
                <a:gd name="connsiteY40" fmla="*/ 6668 h 41624"/>
                <a:gd name="connsiteX41" fmla="*/ 21554 w 40545"/>
                <a:gd name="connsiteY41" fmla="*/ 5715 h 41624"/>
                <a:gd name="connsiteX42" fmla="*/ 21554 w 40545"/>
                <a:gd name="connsiteY42" fmla="*/ 4286 h 41624"/>
                <a:gd name="connsiteX43" fmla="*/ 20510 w 40545"/>
                <a:gd name="connsiteY43" fmla="*/ 2477 h 41624"/>
                <a:gd name="connsiteX44" fmla="*/ 19560 w 40545"/>
                <a:gd name="connsiteY44" fmla="*/ 1238 h 41624"/>
                <a:gd name="connsiteX45" fmla="*/ 20700 w 40545"/>
                <a:gd name="connsiteY45" fmla="*/ 0 h 41624"/>
                <a:gd name="connsiteX46" fmla="*/ 40545 w 40545"/>
                <a:gd name="connsiteY46" fmla="*/ 18479 h 41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0545" h="41624">
                  <a:moveTo>
                    <a:pt x="35133" y="24194"/>
                  </a:moveTo>
                  <a:lnTo>
                    <a:pt x="33993" y="23051"/>
                  </a:lnTo>
                  <a:cubicBezTo>
                    <a:pt x="34472" y="21770"/>
                    <a:pt x="34729" y="20417"/>
                    <a:pt x="34753" y="19050"/>
                  </a:cubicBezTo>
                  <a:cubicBezTo>
                    <a:pt x="34900" y="17823"/>
                    <a:pt x="34632" y="16582"/>
                    <a:pt x="33993" y="15526"/>
                  </a:cubicBezTo>
                  <a:lnTo>
                    <a:pt x="32759" y="14192"/>
                  </a:lnTo>
                  <a:lnTo>
                    <a:pt x="31050" y="12954"/>
                  </a:lnTo>
                  <a:lnTo>
                    <a:pt x="27821" y="10001"/>
                  </a:lnTo>
                  <a:lnTo>
                    <a:pt x="20035" y="18574"/>
                  </a:lnTo>
                  <a:lnTo>
                    <a:pt x="22314" y="20669"/>
                  </a:lnTo>
                  <a:cubicBezTo>
                    <a:pt x="22940" y="21104"/>
                    <a:pt x="23653" y="21397"/>
                    <a:pt x="24403" y="21527"/>
                  </a:cubicBezTo>
                  <a:cubicBezTo>
                    <a:pt x="25059" y="21681"/>
                    <a:pt x="25741" y="21681"/>
                    <a:pt x="26397" y="21527"/>
                  </a:cubicBezTo>
                  <a:cubicBezTo>
                    <a:pt x="27061" y="21405"/>
                    <a:pt x="27702" y="21180"/>
                    <a:pt x="28296" y="20860"/>
                  </a:cubicBezTo>
                  <a:lnTo>
                    <a:pt x="30195" y="19717"/>
                  </a:lnTo>
                  <a:lnTo>
                    <a:pt x="31050" y="21527"/>
                  </a:lnTo>
                  <a:lnTo>
                    <a:pt x="22504" y="31052"/>
                  </a:lnTo>
                  <a:lnTo>
                    <a:pt x="21554" y="29813"/>
                  </a:lnTo>
                  <a:cubicBezTo>
                    <a:pt x="22015" y="29177"/>
                    <a:pt x="22368" y="28469"/>
                    <a:pt x="22599" y="27718"/>
                  </a:cubicBezTo>
                  <a:cubicBezTo>
                    <a:pt x="22906" y="27090"/>
                    <a:pt x="23098" y="26413"/>
                    <a:pt x="23169" y="25717"/>
                  </a:cubicBezTo>
                  <a:cubicBezTo>
                    <a:pt x="23321" y="25092"/>
                    <a:pt x="23321" y="24438"/>
                    <a:pt x="23169" y="23813"/>
                  </a:cubicBezTo>
                  <a:cubicBezTo>
                    <a:pt x="22691" y="23186"/>
                    <a:pt x="22151" y="22612"/>
                    <a:pt x="21554" y="22098"/>
                  </a:cubicBezTo>
                  <a:lnTo>
                    <a:pt x="19276" y="20003"/>
                  </a:lnTo>
                  <a:lnTo>
                    <a:pt x="13388" y="26480"/>
                  </a:lnTo>
                  <a:cubicBezTo>
                    <a:pt x="12902" y="27016"/>
                    <a:pt x="12458" y="27589"/>
                    <a:pt x="12059" y="28194"/>
                  </a:cubicBezTo>
                  <a:cubicBezTo>
                    <a:pt x="11924" y="28661"/>
                    <a:pt x="11924" y="29156"/>
                    <a:pt x="12059" y="29623"/>
                  </a:cubicBezTo>
                  <a:cubicBezTo>
                    <a:pt x="11953" y="30093"/>
                    <a:pt x="11953" y="30581"/>
                    <a:pt x="12059" y="31052"/>
                  </a:cubicBezTo>
                  <a:cubicBezTo>
                    <a:pt x="12547" y="31727"/>
                    <a:pt x="13122" y="32335"/>
                    <a:pt x="13768" y="32861"/>
                  </a:cubicBezTo>
                  <a:lnTo>
                    <a:pt x="15098" y="34100"/>
                  </a:lnTo>
                  <a:lnTo>
                    <a:pt x="16617" y="35243"/>
                  </a:lnTo>
                  <a:lnTo>
                    <a:pt x="18041" y="36100"/>
                  </a:lnTo>
                  <a:cubicBezTo>
                    <a:pt x="18445" y="36214"/>
                    <a:pt x="18872" y="36214"/>
                    <a:pt x="19276" y="36100"/>
                  </a:cubicBezTo>
                  <a:cubicBezTo>
                    <a:pt x="20566" y="35937"/>
                    <a:pt x="21838" y="35649"/>
                    <a:pt x="23074" y="35243"/>
                  </a:cubicBezTo>
                  <a:cubicBezTo>
                    <a:pt x="24251" y="34945"/>
                    <a:pt x="25396" y="34530"/>
                    <a:pt x="26492" y="34004"/>
                  </a:cubicBezTo>
                  <a:lnTo>
                    <a:pt x="27631" y="35052"/>
                  </a:lnTo>
                  <a:lnTo>
                    <a:pt x="20890" y="41624"/>
                  </a:lnTo>
                  <a:lnTo>
                    <a:pt x="0" y="22574"/>
                  </a:lnTo>
                  <a:lnTo>
                    <a:pt x="1424" y="21527"/>
                  </a:lnTo>
                  <a:lnTo>
                    <a:pt x="2754" y="22479"/>
                  </a:lnTo>
                  <a:lnTo>
                    <a:pt x="3988" y="23241"/>
                  </a:lnTo>
                  <a:cubicBezTo>
                    <a:pt x="4445" y="23426"/>
                    <a:pt x="4956" y="23426"/>
                    <a:pt x="5412" y="23241"/>
                  </a:cubicBezTo>
                  <a:cubicBezTo>
                    <a:pt x="5835" y="23110"/>
                    <a:pt x="6202" y="22842"/>
                    <a:pt x="6457" y="22479"/>
                  </a:cubicBezTo>
                  <a:lnTo>
                    <a:pt x="20890" y="6668"/>
                  </a:lnTo>
                  <a:cubicBezTo>
                    <a:pt x="21183" y="6407"/>
                    <a:pt x="21411" y="6081"/>
                    <a:pt x="21554" y="5715"/>
                  </a:cubicBezTo>
                  <a:cubicBezTo>
                    <a:pt x="21722" y="5253"/>
                    <a:pt x="21722" y="4748"/>
                    <a:pt x="21554" y="4286"/>
                  </a:cubicBezTo>
                  <a:cubicBezTo>
                    <a:pt x="21328" y="3620"/>
                    <a:pt x="20973" y="3005"/>
                    <a:pt x="20510" y="2477"/>
                  </a:cubicBezTo>
                  <a:lnTo>
                    <a:pt x="19560" y="1238"/>
                  </a:lnTo>
                  <a:lnTo>
                    <a:pt x="20700" y="0"/>
                  </a:lnTo>
                  <a:lnTo>
                    <a:pt x="40545" y="18479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任意形状 75"/>
            <p:cNvSpPr/>
            <p:nvPr/>
          </p:nvSpPr>
          <p:spPr>
            <a:xfrm>
              <a:off x="5451172" y="607984"/>
              <a:ext cx="37986" cy="45434"/>
            </a:xfrm>
            <a:custGeom>
              <a:avLst/>
              <a:gdLst>
                <a:gd name="connsiteX0" fmla="*/ 18896 w 37986"/>
                <a:gd name="connsiteY0" fmla="*/ 45434 h 45434"/>
                <a:gd name="connsiteX1" fmla="*/ 12629 w 37986"/>
                <a:gd name="connsiteY1" fmla="*/ 35909 h 45434"/>
                <a:gd name="connsiteX2" fmla="*/ 16047 w 37986"/>
                <a:gd name="connsiteY2" fmla="*/ 27718 h 45434"/>
                <a:gd name="connsiteX3" fmla="*/ 18706 w 37986"/>
                <a:gd name="connsiteY3" fmla="*/ 20193 h 45434"/>
                <a:gd name="connsiteX4" fmla="*/ 18041 w 37986"/>
                <a:gd name="connsiteY4" fmla="*/ 19241 h 45434"/>
                <a:gd name="connsiteX5" fmla="*/ 10445 w 37986"/>
                <a:gd name="connsiteY5" fmla="*/ 24194 h 45434"/>
                <a:gd name="connsiteX6" fmla="*/ 9495 w 37986"/>
                <a:gd name="connsiteY6" fmla="*/ 25146 h 45434"/>
                <a:gd name="connsiteX7" fmla="*/ 9495 w 37986"/>
                <a:gd name="connsiteY7" fmla="*/ 26479 h 45434"/>
                <a:gd name="connsiteX8" fmla="*/ 9495 w 37986"/>
                <a:gd name="connsiteY8" fmla="*/ 27813 h 45434"/>
                <a:gd name="connsiteX9" fmla="*/ 10160 w 37986"/>
                <a:gd name="connsiteY9" fmla="*/ 29147 h 45434"/>
                <a:gd name="connsiteX10" fmla="*/ 8736 w 37986"/>
                <a:gd name="connsiteY10" fmla="*/ 30099 h 45434"/>
                <a:gd name="connsiteX11" fmla="*/ 0 w 37986"/>
                <a:gd name="connsiteY11" fmla="*/ 16478 h 45434"/>
                <a:gd name="connsiteX12" fmla="*/ 1329 w 37986"/>
                <a:gd name="connsiteY12" fmla="*/ 15526 h 45434"/>
                <a:gd name="connsiteX13" fmla="*/ 2374 w 37986"/>
                <a:gd name="connsiteY13" fmla="*/ 16859 h 45434"/>
                <a:gd name="connsiteX14" fmla="*/ 3418 w 37986"/>
                <a:gd name="connsiteY14" fmla="*/ 17907 h 45434"/>
                <a:gd name="connsiteX15" fmla="*/ 4748 w 37986"/>
                <a:gd name="connsiteY15" fmla="*/ 18383 h 45434"/>
                <a:gd name="connsiteX16" fmla="*/ 5982 w 37986"/>
                <a:gd name="connsiteY16" fmla="*/ 17812 h 45434"/>
                <a:gd name="connsiteX17" fmla="*/ 23928 w 37986"/>
                <a:gd name="connsiteY17" fmla="*/ 6286 h 45434"/>
                <a:gd name="connsiteX18" fmla="*/ 24878 w 37986"/>
                <a:gd name="connsiteY18" fmla="*/ 5334 h 45434"/>
                <a:gd name="connsiteX19" fmla="*/ 24878 w 37986"/>
                <a:gd name="connsiteY19" fmla="*/ 3905 h 45434"/>
                <a:gd name="connsiteX20" fmla="*/ 24403 w 37986"/>
                <a:gd name="connsiteY20" fmla="*/ 2286 h 45434"/>
                <a:gd name="connsiteX21" fmla="*/ 23833 w 37986"/>
                <a:gd name="connsiteY21" fmla="*/ 953 h 45434"/>
                <a:gd name="connsiteX22" fmla="*/ 25258 w 37986"/>
                <a:gd name="connsiteY22" fmla="*/ 0 h 45434"/>
                <a:gd name="connsiteX23" fmla="*/ 34753 w 37986"/>
                <a:gd name="connsiteY23" fmla="*/ 14288 h 45434"/>
                <a:gd name="connsiteX24" fmla="*/ 37981 w 37986"/>
                <a:gd name="connsiteY24" fmla="*/ 22574 h 45434"/>
                <a:gd name="connsiteX25" fmla="*/ 35038 w 37986"/>
                <a:gd name="connsiteY25" fmla="*/ 28003 h 45434"/>
                <a:gd name="connsiteX26" fmla="*/ 29720 w 37986"/>
                <a:gd name="connsiteY26" fmla="*/ 29242 h 45434"/>
                <a:gd name="connsiteX27" fmla="*/ 24213 w 37986"/>
                <a:gd name="connsiteY27" fmla="*/ 26194 h 45434"/>
                <a:gd name="connsiteX28" fmla="*/ 22409 w 37986"/>
                <a:gd name="connsiteY28" fmla="*/ 31337 h 45434"/>
                <a:gd name="connsiteX29" fmla="*/ 20320 w 37986"/>
                <a:gd name="connsiteY29" fmla="*/ 37433 h 45434"/>
                <a:gd name="connsiteX30" fmla="*/ 19655 w 37986"/>
                <a:gd name="connsiteY30" fmla="*/ 40100 h 45434"/>
                <a:gd name="connsiteX31" fmla="*/ 19655 w 37986"/>
                <a:gd name="connsiteY31" fmla="*/ 42577 h 45434"/>
                <a:gd name="connsiteX32" fmla="*/ 19655 w 37986"/>
                <a:gd name="connsiteY32" fmla="*/ 43720 h 45434"/>
                <a:gd name="connsiteX33" fmla="*/ 19655 w 37986"/>
                <a:gd name="connsiteY33" fmla="*/ 44768 h 45434"/>
                <a:gd name="connsiteX34" fmla="*/ 30005 w 37986"/>
                <a:gd name="connsiteY34" fmla="*/ 21431 h 45434"/>
                <a:gd name="connsiteX35" fmla="*/ 32759 w 37986"/>
                <a:gd name="connsiteY35" fmla="*/ 17621 h 45434"/>
                <a:gd name="connsiteX36" fmla="*/ 31335 w 37986"/>
                <a:gd name="connsiteY36" fmla="*/ 12859 h 45434"/>
                <a:gd name="connsiteX37" fmla="*/ 30385 w 37986"/>
                <a:gd name="connsiteY37" fmla="*/ 11430 h 45434"/>
                <a:gd name="connsiteX38" fmla="*/ 19845 w 37986"/>
                <a:gd name="connsiteY38" fmla="*/ 18288 h 45434"/>
                <a:gd name="connsiteX39" fmla="*/ 20700 w 37986"/>
                <a:gd name="connsiteY39" fmla="*/ 19622 h 45434"/>
                <a:gd name="connsiteX40" fmla="*/ 24688 w 37986"/>
                <a:gd name="connsiteY40" fmla="*/ 22860 h 45434"/>
                <a:gd name="connsiteX41" fmla="*/ 30005 w 37986"/>
                <a:gd name="connsiteY41" fmla="*/ 21431 h 45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7986" h="45434">
                  <a:moveTo>
                    <a:pt x="18896" y="45434"/>
                  </a:moveTo>
                  <a:lnTo>
                    <a:pt x="12629" y="35909"/>
                  </a:lnTo>
                  <a:cubicBezTo>
                    <a:pt x="14148" y="32576"/>
                    <a:pt x="15287" y="29813"/>
                    <a:pt x="16047" y="27718"/>
                  </a:cubicBezTo>
                  <a:cubicBezTo>
                    <a:pt x="16807" y="25622"/>
                    <a:pt x="17756" y="23146"/>
                    <a:pt x="18706" y="20193"/>
                  </a:cubicBezTo>
                  <a:lnTo>
                    <a:pt x="18041" y="19241"/>
                  </a:lnTo>
                  <a:lnTo>
                    <a:pt x="10445" y="24194"/>
                  </a:lnTo>
                  <a:cubicBezTo>
                    <a:pt x="10040" y="24408"/>
                    <a:pt x="9709" y="24740"/>
                    <a:pt x="9495" y="25146"/>
                  </a:cubicBezTo>
                  <a:cubicBezTo>
                    <a:pt x="9335" y="25576"/>
                    <a:pt x="9335" y="26050"/>
                    <a:pt x="9495" y="26479"/>
                  </a:cubicBezTo>
                  <a:lnTo>
                    <a:pt x="9495" y="27813"/>
                  </a:lnTo>
                  <a:lnTo>
                    <a:pt x="10160" y="29147"/>
                  </a:lnTo>
                  <a:lnTo>
                    <a:pt x="8736" y="30099"/>
                  </a:lnTo>
                  <a:lnTo>
                    <a:pt x="0" y="16478"/>
                  </a:lnTo>
                  <a:lnTo>
                    <a:pt x="1329" y="15526"/>
                  </a:lnTo>
                  <a:lnTo>
                    <a:pt x="2374" y="16859"/>
                  </a:lnTo>
                  <a:cubicBezTo>
                    <a:pt x="2698" y="17233"/>
                    <a:pt x="3046" y="17583"/>
                    <a:pt x="3418" y="17907"/>
                  </a:cubicBezTo>
                  <a:cubicBezTo>
                    <a:pt x="3814" y="18175"/>
                    <a:pt x="4272" y="18338"/>
                    <a:pt x="4748" y="18383"/>
                  </a:cubicBezTo>
                  <a:lnTo>
                    <a:pt x="5982" y="17812"/>
                  </a:lnTo>
                  <a:lnTo>
                    <a:pt x="23928" y="6286"/>
                  </a:lnTo>
                  <a:cubicBezTo>
                    <a:pt x="24291" y="6019"/>
                    <a:pt x="24611" y="5698"/>
                    <a:pt x="24878" y="5334"/>
                  </a:cubicBezTo>
                  <a:cubicBezTo>
                    <a:pt x="25037" y="4871"/>
                    <a:pt x="25037" y="4368"/>
                    <a:pt x="24878" y="3905"/>
                  </a:cubicBezTo>
                  <a:cubicBezTo>
                    <a:pt x="24878" y="3429"/>
                    <a:pt x="24878" y="2953"/>
                    <a:pt x="24403" y="2286"/>
                  </a:cubicBezTo>
                  <a:cubicBezTo>
                    <a:pt x="24184" y="1855"/>
                    <a:pt x="23994" y="1410"/>
                    <a:pt x="23833" y="953"/>
                  </a:cubicBezTo>
                  <a:lnTo>
                    <a:pt x="25258" y="0"/>
                  </a:lnTo>
                  <a:lnTo>
                    <a:pt x="34753" y="14288"/>
                  </a:lnTo>
                  <a:cubicBezTo>
                    <a:pt x="36529" y="16721"/>
                    <a:pt x="37642" y="19578"/>
                    <a:pt x="37981" y="22574"/>
                  </a:cubicBezTo>
                  <a:cubicBezTo>
                    <a:pt x="38076" y="24791"/>
                    <a:pt x="36944" y="26879"/>
                    <a:pt x="35038" y="28003"/>
                  </a:cubicBezTo>
                  <a:cubicBezTo>
                    <a:pt x="33487" y="29081"/>
                    <a:pt x="31585" y="29523"/>
                    <a:pt x="29720" y="29242"/>
                  </a:cubicBezTo>
                  <a:cubicBezTo>
                    <a:pt x="27662" y="28697"/>
                    <a:pt x="25770" y="27649"/>
                    <a:pt x="24213" y="26194"/>
                  </a:cubicBezTo>
                  <a:lnTo>
                    <a:pt x="22409" y="31337"/>
                  </a:lnTo>
                  <a:cubicBezTo>
                    <a:pt x="21744" y="33338"/>
                    <a:pt x="21080" y="35338"/>
                    <a:pt x="20320" y="37433"/>
                  </a:cubicBezTo>
                  <a:cubicBezTo>
                    <a:pt x="20053" y="38311"/>
                    <a:pt x="19832" y="39200"/>
                    <a:pt x="19655" y="40100"/>
                  </a:cubicBezTo>
                  <a:cubicBezTo>
                    <a:pt x="19481" y="40917"/>
                    <a:pt x="19481" y="41760"/>
                    <a:pt x="19655" y="42577"/>
                  </a:cubicBezTo>
                  <a:lnTo>
                    <a:pt x="19655" y="43720"/>
                  </a:lnTo>
                  <a:lnTo>
                    <a:pt x="19655" y="44768"/>
                  </a:lnTo>
                  <a:close/>
                  <a:moveTo>
                    <a:pt x="30005" y="21431"/>
                  </a:moveTo>
                  <a:cubicBezTo>
                    <a:pt x="31462" y="20658"/>
                    <a:pt x="32480" y="19251"/>
                    <a:pt x="32759" y="17621"/>
                  </a:cubicBezTo>
                  <a:cubicBezTo>
                    <a:pt x="32877" y="15912"/>
                    <a:pt x="32371" y="14220"/>
                    <a:pt x="31335" y="12859"/>
                  </a:cubicBezTo>
                  <a:lnTo>
                    <a:pt x="30385" y="11430"/>
                  </a:lnTo>
                  <a:lnTo>
                    <a:pt x="19845" y="18288"/>
                  </a:lnTo>
                  <a:lnTo>
                    <a:pt x="20700" y="19622"/>
                  </a:lnTo>
                  <a:cubicBezTo>
                    <a:pt x="21552" y="21186"/>
                    <a:pt x="22985" y="22350"/>
                    <a:pt x="24688" y="22860"/>
                  </a:cubicBezTo>
                  <a:cubicBezTo>
                    <a:pt x="26581" y="23152"/>
                    <a:pt x="28511" y="22634"/>
                    <a:pt x="30005" y="21431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任意形状 76"/>
            <p:cNvSpPr/>
            <p:nvPr/>
          </p:nvSpPr>
          <p:spPr>
            <a:xfrm>
              <a:off x="5475385" y="658859"/>
              <a:ext cx="35892" cy="28684"/>
            </a:xfrm>
            <a:custGeom>
              <a:avLst/>
              <a:gdLst>
                <a:gd name="connsiteX0" fmla="*/ 3418 w 35892"/>
                <a:gd name="connsiteY0" fmla="*/ 19420 h 28684"/>
                <a:gd name="connsiteX1" fmla="*/ 2469 w 35892"/>
                <a:gd name="connsiteY1" fmla="*/ 14276 h 28684"/>
                <a:gd name="connsiteX2" fmla="*/ 2469 w 35892"/>
                <a:gd name="connsiteY2" fmla="*/ 9895 h 28684"/>
                <a:gd name="connsiteX3" fmla="*/ 570 w 35892"/>
                <a:gd name="connsiteY3" fmla="*/ 8657 h 28684"/>
                <a:gd name="connsiteX4" fmla="*/ 0 w 35892"/>
                <a:gd name="connsiteY4" fmla="*/ 6942 h 28684"/>
                <a:gd name="connsiteX5" fmla="*/ 10255 w 35892"/>
                <a:gd name="connsiteY5" fmla="*/ 3227 h 28684"/>
                <a:gd name="connsiteX6" fmla="*/ 10825 w 35892"/>
                <a:gd name="connsiteY6" fmla="*/ 4942 h 28684"/>
                <a:gd name="connsiteX7" fmla="*/ 8261 w 35892"/>
                <a:gd name="connsiteY7" fmla="*/ 7514 h 28684"/>
                <a:gd name="connsiteX8" fmla="*/ 5982 w 35892"/>
                <a:gd name="connsiteY8" fmla="*/ 10562 h 28684"/>
                <a:gd name="connsiteX9" fmla="*/ 4748 w 35892"/>
                <a:gd name="connsiteY9" fmla="*/ 14086 h 28684"/>
                <a:gd name="connsiteX10" fmla="*/ 4748 w 35892"/>
                <a:gd name="connsiteY10" fmla="*/ 17896 h 28684"/>
                <a:gd name="connsiteX11" fmla="*/ 7501 w 35892"/>
                <a:gd name="connsiteY11" fmla="*/ 21706 h 28684"/>
                <a:gd name="connsiteX12" fmla="*/ 11299 w 35892"/>
                <a:gd name="connsiteY12" fmla="*/ 21706 h 28684"/>
                <a:gd name="connsiteX13" fmla="*/ 13673 w 35892"/>
                <a:gd name="connsiteY13" fmla="*/ 19515 h 28684"/>
                <a:gd name="connsiteX14" fmla="*/ 14338 w 35892"/>
                <a:gd name="connsiteY14" fmla="*/ 15038 h 28684"/>
                <a:gd name="connsiteX15" fmla="*/ 14338 w 35892"/>
                <a:gd name="connsiteY15" fmla="*/ 8561 h 28684"/>
                <a:gd name="connsiteX16" fmla="*/ 16237 w 35892"/>
                <a:gd name="connsiteY16" fmla="*/ 3132 h 28684"/>
                <a:gd name="connsiteX17" fmla="*/ 20510 w 35892"/>
                <a:gd name="connsiteY17" fmla="*/ 179 h 28684"/>
                <a:gd name="connsiteX18" fmla="*/ 24023 w 35892"/>
                <a:gd name="connsiteY18" fmla="*/ 179 h 28684"/>
                <a:gd name="connsiteX19" fmla="*/ 27441 w 35892"/>
                <a:gd name="connsiteY19" fmla="*/ 1418 h 28684"/>
                <a:gd name="connsiteX20" fmla="*/ 30480 w 35892"/>
                <a:gd name="connsiteY20" fmla="*/ 4180 h 28684"/>
                <a:gd name="connsiteX21" fmla="*/ 32759 w 35892"/>
                <a:gd name="connsiteY21" fmla="*/ 8466 h 28684"/>
                <a:gd name="connsiteX22" fmla="*/ 33613 w 35892"/>
                <a:gd name="connsiteY22" fmla="*/ 13133 h 28684"/>
                <a:gd name="connsiteX23" fmla="*/ 33613 w 35892"/>
                <a:gd name="connsiteY23" fmla="*/ 16848 h 28684"/>
                <a:gd name="connsiteX24" fmla="*/ 35228 w 35892"/>
                <a:gd name="connsiteY24" fmla="*/ 17705 h 28684"/>
                <a:gd name="connsiteX25" fmla="*/ 35892 w 35892"/>
                <a:gd name="connsiteY25" fmla="*/ 19515 h 28684"/>
                <a:gd name="connsiteX26" fmla="*/ 26397 w 35892"/>
                <a:gd name="connsiteY26" fmla="*/ 22944 h 28684"/>
                <a:gd name="connsiteX27" fmla="*/ 25827 w 35892"/>
                <a:gd name="connsiteY27" fmla="*/ 21134 h 28684"/>
                <a:gd name="connsiteX28" fmla="*/ 28581 w 35892"/>
                <a:gd name="connsiteY28" fmla="*/ 18658 h 28684"/>
                <a:gd name="connsiteX29" fmla="*/ 30670 w 35892"/>
                <a:gd name="connsiteY29" fmla="*/ 15991 h 28684"/>
                <a:gd name="connsiteX30" fmla="*/ 31809 w 35892"/>
                <a:gd name="connsiteY30" fmla="*/ 13133 h 28684"/>
                <a:gd name="connsiteX31" fmla="*/ 31809 w 35892"/>
                <a:gd name="connsiteY31" fmla="*/ 9895 h 28684"/>
                <a:gd name="connsiteX32" fmla="*/ 29436 w 35892"/>
                <a:gd name="connsiteY32" fmla="*/ 6656 h 28684"/>
                <a:gd name="connsiteX33" fmla="*/ 25922 w 35892"/>
                <a:gd name="connsiteY33" fmla="*/ 6656 h 28684"/>
                <a:gd name="connsiteX34" fmla="*/ 23548 w 35892"/>
                <a:gd name="connsiteY34" fmla="*/ 8847 h 28684"/>
                <a:gd name="connsiteX35" fmla="*/ 22884 w 35892"/>
                <a:gd name="connsiteY35" fmla="*/ 13229 h 28684"/>
                <a:gd name="connsiteX36" fmla="*/ 22884 w 35892"/>
                <a:gd name="connsiteY36" fmla="*/ 19706 h 28684"/>
                <a:gd name="connsiteX37" fmla="*/ 21270 w 35892"/>
                <a:gd name="connsiteY37" fmla="*/ 25230 h 28684"/>
                <a:gd name="connsiteX38" fmla="*/ 16807 w 35892"/>
                <a:gd name="connsiteY38" fmla="*/ 28469 h 28684"/>
                <a:gd name="connsiteX39" fmla="*/ 12914 w 35892"/>
                <a:gd name="connsiteY39" fmla="*/ 28469 h 28684"/>
                <a:gd name="connsiteX40" fmla="*/ 9305 w 35892"/>
                <a:gd name="connsiteY40" fmla="*/ 27040 h 28684"/>
                <a:gd name="connsiteX41" fmla="*/ 6077 w 35892"/>
                <a:gd name="connsiteY41" fmla="*/ 23992 h 28684"/>
                <a:gd name="connsiteX42" fmla="*/ 3418 w 35892"/>
                <a:gd name="connsiteY42" fmla="*/ 19420 h 2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892" h="28684">
                  <a:moveTo>
                    <a:pt x="3418" y="19420"/>
                  </a:moveTo>
                  <a:cubicBezTo>
                    <a:pt x="2873" y="17756"/>
                    <a:pt x="2554" y="16026"/>
                    <a:pt x="2469" y="14276"/>
                  </a:cubicBezTo>
                  <a:cubicBezTo>
                    <a:pt x="2318" y="12820"/>
                    <a:pt x="2318" y="11351"/>
                    <a:pt x="2469" y="9895"/>
                  </a:cubicBezTo>
                  <a:lnTo>
                    <a:pt x="570" y="8657"/>
                  </a:lnTo>
                  <a:lnTo>
                    <a:pt x="0" y="6942"/>
                  </a:lnTo>
                  <a:lnTo>
                    <a:pt x="10255" y="3227"/>
                  </a:lnTo>
                  <a:lnTo>
                    <a:pt x="10825" y="4942"/>
                  </a:lnTo>
                  <a:cubicBezTo>
                    <a:pt x="9924" y="5750"/>
                    <a:pt x="9067" y="6610"/>
                    <a:pt x="8261" y="7514"/>
                  </a:cubicBezTo>
                  <a:cubicBezTo>
                    <a:pt x="7389" y="8440"/>
                    <a:pt x="6625" y="9463"/>
                    <a:pt x="5982" y="10562"/>
                  </a:cubicBezTo>
                  <a:cubicBezTo>
                    <a:pt x="5390" y="11665"/>
                    <a:pt x="4974" y="12853"/>
                    <a:pt x="4748" y="14086"/>
                  </a:cubicBezTo>
                  <a:cubicBezTo>
                    <a:pt x="4431" y="15335"/>
                    <a:pt x="4431" y="16646"/>
                    <a:pt x="4748" y="17896"/>
                  </a:cubicBezTo>
                  <a:cubicBezTo>
                    <a:pt x="5139" y="19476"/>
                    <a:pt x="6126" y="20841"/>
                    <a:pt x="7501" y="21706"/>
                  </a:cubicBezTo>
                  <a:cubicBezTo>
                    <a:pt x="8704" y="22273"/>
                    <a:pt x="10096" y="22273"/>
                    <a:pt x="11299" y="21706"/>
                  </a:cubicBezTo>
                  <a:cubicBezTo>
                    <a:pt x="12406" y="21419"/>
                    <a:pt x="13297" y="20597"/>
                    <a:pt x="13673" y="19515"/>
                  </a:cubicBezTo>
                  <a:cubicBezTo>
                    <a:pt x="14193" y="18082"/>
                    <a:pt x="14419" y="16560"/>
                    <a:pt x="14338" y="15038"/>
                  </a:cubicBezTo>
                  <a:lnTo>
                    <a:pt x="14338" y="8561"/>
                  </a:lnTo>
                  <a:cubicBezTo>
                    <a:pt x="14398" y="6598"/>
                    <a:pt x="15061" y="4702"/>
                    <a:pt x="16237" y="3132"/>
                  </a:cubicBezTo>
                  <a:cubicBezTo>
                    <a:pt x="17360" y="1769"/>
                    <a:pt x="18840" y="747"/>
                    <a:pt x="20510" y="179"/>
                  </a:cubicBezTo>
                  <a:cubicBezTo>
                    <a:pt x="21669" y="-60"/>
                    <a:pt x="22864" y="-60"/>
                    <a:pt x="24023" y="179"/>
                  </a:cubicBezTo>
                  <a:cubicBezTo>
                    <a:pt x="25232" y="368"/>
                    <a:pt x="26392" y="788"/>
                    <a:pt x="27441" y="1418"/>
                  </a:cubicBezTo>
                  <a:cubicBezTo>
                    <a:pt x="28643" y="2105"/>
                    <a:pt x="29680" y="3048"/>
                    <a:pt x="30480" y="4180"/>
                  </a:cubicBezTo>
                  <a:cubicBezTo>
                    <a:pt x="31462" y="5478"/>
                    <a:pt x="32231" y="6925"/>
                    <a:pt x="32759" y="8466"/>
                  </a:cubicBezTo>
                  <a:cubicBezTo>
                    <a:pt x="33218" y="9984"/>
                    <a:pt x="33505" y="11550"/>
                    <a:pt x="33613" y="13133"/>
                  </a:cubicBezTo>
                  <a:cubicBezTo>
                    <a:pt x="33730" y="14369"/>
                    <a:pt x="33730" y="15613"/>
                    <a:pt x="33613" y="16848"/>
                  </a:cubicBezTo>
                  <a:lnTo>
                    <a:pt x="35228" y="17705"/>
                  </a:lnTo>
                  <a:lnTo>
                    <a:pt x="35892" y="19515"/>
                  </a:lnTo>
                  <a:lnTo>
                    <a:pt x="26397" y="22944"/>
                  </a:lnTo>
                  <a:lnTo>
                    <a:pt x="25827" y="21134"/>
                  </a:lnTo>
                  <a:cubicBezTo>
                    <a:pt x="26792" y="20362"/>
                    <a:pt x="27711" y="19535"/>
                    <a:pt x="28581" y="18658"/>
                  </a:cubicBezTo>
                  <a:cubicBezTo>
                    <a:pt x="29392" y="17865"/>
                    <a:pt x="30094" y="16968"/>
                    <a:pt x="30670" y="15991"/>
                  </a:cubicBezTo>
                  <a:cubicBezTo>
                    <a:pt x="31242" y="15127"/>
                    <a:pt x="31630" y="14154"/>
                    <a:pt x="31809" y="13133"/>
                  </a:cubicBezTo>
                  <a:cubicBezTo>
                    <a:pt x="32038" y="12066"/>
                    <a:pt x="32038" y="10963"/>
                    <a:pt x="31809" y="9895"/>
                  </a:cubicBezTo>
                  <a:cubicBezTo>
                    <a:pt x="31469" y="8546"/>
                    <a:pt x="30618" y="7384"/>
                    <a:pt x="29436" y="6656"/>
                  </a:cubicBezTo>
                  <a:cubicBezTo>
                    <a:pt x="28322" y="6138"/>
                    <a:pt x="27036" y="6138"/>
                    <a:pt x="25922" y="6656"/>
                  </a:cubicBezTo>
                  <a:cubicBezTo>
                    <a:pt x="24852" y="7008"/>
                    <a:pt x="23987" y="7807"/>
                    <a:pt x="23548" y="8847"/>
                  </a:cubicBezTo>
                  <a:cubicBezTo>
                    <a:pt x="23029" y="10246"/>
                    <a:pt x="22803" y="11738"/>
                    <a:pt x="22884" y="13229"/>
                  </a:cubicBezTo>
                  <a:lnTo>
                    <a:pt x="22884" y="19706"/>
                  </a:lnTo>
                  <a:cubicBezTo>
                    <a:pt x="22855" y="21660"/>
                    <a:pt x="22298" y="23570"/>
                    <a:pt x="21270" y="25230"/>
                  </a:cubicBezTo>
                  <a:cubicBezTo>
                    <a:pt x="20190" y="26785"/>
                    <a:pt x="18617" y="27926"/>
                    <a:pt x="16807" y="28469"/>
                  </a:cubicBezTo>
                  <a:cubicBezTo>
                    <a:pt x="15525" y="28756"/>
                    <a:pt x="14196" y="28756"/>
                    <a:pt x="12914" y="28469"/>
                  </a:cubicBezTo>
                  <a:cubicBezTo>
                    <a:pt x="11612" y="28297"/>
                    <a:pt x="10373" y="27807"/>
                    <a:pt x="9305" y="27040"/>
                  </a:cubicBezTo>
                  <a:cubicBezTo>
                    <a:pt x="8053" y="26229"/>
                    <a:pt x="6959" y="25197"/>
                    <a:pt x="6077" y="23992"/>
                  </a:cubicBezTo>
                  <a:cubicBezTo>
                    <a:pt x="4958" y="22616"/>
                    <a:pt x="4062" y="21073"/>
                    <a:pt x="3418" y="1942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任意形状 77"/>
            <p:cNvSpPr/>
            <p:nvPr/>
          </p:nvSpPr>
          <p:spPr>
            <a:xfrm>
              <a:off x="5486589" y="705330"/>
              <a:ext cx="30764" cy="19335"/>
            </a:xfrm>
            <a:custGeom>
              <a:avLst/>
              <a:gdLst>
                <a:gd name="connsiteX0" fmla="*/ 1709 w 30764"/>
                <a:gd name="connsiteY0" fmla="*/ 19336 h 19335"/>
                <a:gd name="connsiteX1" fmla="*/ 0 w 30764"/>
                <a:gd name="connsiteY1" fmla="*/ 2572 h 19335"/>
                <a:gd name="connsiteX2" fmla="*/ 1709 w 30764"/>
                <a:gd name="connsiteY2" fmla="*/ 2572 h 19335"/>
                <a:gd name="connsiteX3" fmla="*/ 1709 w 30764"/>
                <a:gd name="connsiteY3" fmla="*/ 4191 h 19335"/>
                <a:gd name="connsiteX4" fmla="*/ 1709 w 30764"/>
                <a:gd name="connsiteY4" fmla="*/ 5715 h 19335"/>
                <a:gd name="connsiteX5" fmla="*/ 2659 w 30764"/>
                <a:gd name="connsiteY5" fmla="*/ 6668 h 19335"/>
                <a:gd name="connsiteX6" fmla="*/ 4083 w 30764"/>
                <a:gd name="connsiteY6" fmla="*/ 6668 h 19335"/>
                <a:gd name="connsiteX7" fmla="*/ 25353 w 30764"/>
                <a:gd name="connsiteY7" fmla="*/ 4477 h 19335"/>
                <a:gd name="connsiteX8" fmla="*/ 26587 w 30764"/>
                <a:gd name="connsiteY8" fmla="*/ 4477 h 19335"/>
                <a:gd name="connsiteX9" fmla="*/ 27347 w 30764"/>
                <a:gd name="connsiteY9" fmla="*/ 3239 h 19335"/>
                <a:gd name="connsiteX10" fmla="*/ 27347 w 30764"/>
                <a:gd name="connsiteY10" fmla="*/ 1715 h 19335"/>
                <a:gd name="connsiteX11" fmla="*/ 27347 w 30764"/>
                <a:gd name="connsiteY11" fmla="*/ 0 h 19335"/>
                <a:gd name="connsiteX12" fmla="*/ 29056 w 30764"/>
                <a:gd name="connsiteY12" fmla="*/ 0 h 19335"/>
                <a:gd name="connsiteX13" fmla="*/ 30765 w 30764"/>
                <a:gd name="connsiteY13" fmla="*/ 16669 h 19335"/>
                <a:gd name="connsiteX14" fmla="*/ 29056 w 30764"/>
                <a:gd name="connsiteY14" fmla="*/ 16669 h 19335"/>
                <a:gd name="connsiteX15" fmla="*/ 29056 w 30764"/>
                <a:gd name="connsiteY15" fmla="*/ 15145 h 19335"/>
                <a:gd name="connsiteX16" fmla="*/ 29056 w 30764"/>
                <a:gd name="connsiteY16" fmla="*/ 13526 h 19335"/>
                <a:gd name="connsiteX17" fmla="*/ 28011 w 30764"/>
                <a:gd name="connsiteY17" fmla="*/ 12478 h 19335"/>
                <a:gd name="connsiteX18" fmla="*/ 26682 w 30764"/>
                <a:gd name="connsiteY18" fmla="*/ 12478 h 19335"/>
                <a:gd name="connsiteX19" fmla="*/ 5412 w 30764"/>
                <a:gd name="connsiteY19" fmla="*/ 14669 h 19335"/>
                <a:gd name="connsiteX20" fmla="*/ 4178 w 30764"/>
                <a:gd name="connsiteY20" fmla="*/ 15145 h 19335"/>
                <a:gd name="connsiteX21" fmla="*/ 3418 w 30764"/>
                <a:gd name="connsiteY21" fmla="*/ 16288 h 19335"/>
                <a:gd name="connsiteX22" fmla="*/ 3418 w 30764"/>
                <a:gd name="connsiteY22" fmla="*/ 17812 h 19335"/>
                <a:gd name="connsiteX23" fmla="*/ 3418 w 30764"/>
                <a:gd name="connsiteY23" fmla="*/ 19336 h 1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764" h="19335">
                  <a:moveTo>
                    <a:pt x="1709" y="19336"/>
                  </a:moveTo>
                  <a:lnTo>
                    <a:pt x="0" y="2572"/>
                  </a:lnTo>
                  <a:lnTo>
                    <a:pt x="1709" y="2572"/>
                  </a:lnTo>
                  <a:cubicBezTo>
                    <a:pt x="1709" y="2572"/>
                    <a:pt x="1709" y="3429"/>
                    <a:pt x="1709" y="4191"/>
                  </a:cubicBezTo>
                  <a:cubicBezTo>
                    <a:pt x="1652" y="4698"/>
                    <a:pt x="1652" y="5208"/>
                    <a:pt x="1709" y="5715"/>
                  </a:cubicBezTo>
                  <a:cubicBezTo>
                    <a:pt x="1709" y="6191"/>
                    <a:pt x="2279" y="6572"/>
                    <a:pt x="2659" y="6668"/>
                  </a:cubicBezTo>
                  <a:cubicBezTo>
                    <a:pt x="3128" y="6774"/>
                    <a:pt x="3614" y="6774"/>
                    <a:pt x="4083" y="6668"/>
                  </a:cubicBezTo>
                  <a:lnTo>
                    <a:pt x="25353" y="4477"/>
                  </a:lnTo>
                  <a:lnTo>
                    <a:pt x="26587" y="4477"/>
                  </a:lnTo>
                  <a:cubicBezTo>
                    <a:pt x="26936" y="4132"/>
                    <a:pt x="27197" y="3707"/>
                    <a:pt x="27347" y="3239"/>
                  </a:cubicBezTo>
                  <a:cubicBezTo>
                    <a:pt x="27372" y="2731"/>
                    <a:pt x="27372" y="2222"/>
                    <a:pt x="27347" y="1715"/>
                  </a:cubicBezTo>
                  <a:cubicBezTo>
                    <a:pt x="27389" y="1144"/>
                    <a:pt x="27389" y="571"/>
                    <a:pt x="27347" y="0"/>
                  </a:cubicBezTo>
                  <a:lnTo>
                    <a:pt x="29056" y="0"/>
                  </a:lnTo>
                  <a:lnTo>
                    <a:pt x="30765" y="16669"/>
                  </a:lnTo>
                  <a:lnTo>
                    <a:pt x="29056" y="16669"/>
                  </a:lnTo>
                  <a:cubicBezTo>
                    <a:pt x="29056" y="16669"/>
                    <a:pt x="29056" y="15716"/>
                    <a:pt x="29056" y="15145"/>
                  </a:cubicBezTo>
                  <a:cubicBezTo>
                    <a:pt x="29056" y="14573"/>
                    <a:pt x="29056" y="14002"/>
                    <a:pt x="29056" y="13526"/>
                  </a:cubicBezTo>
                  <a:cubicBezTo>
                    <a:pt x="28863" y="13049"/>
                    <a:pt x="28486" y="12671"/>
                    <a:pt x="28011" y="12478"/>
                  </a:cubicBezTo>
                  <a:cubicBezTo>
                    <a:pt x="27573" y="12380"/>
                    <a:pt x="27120" y="12380"/>
                    <a:pt x="26682" y="12478"/>
                  </a:cubicBezTo>
                  <a:lnTo>
                    <a:pt x="5412" y="14669"/>
                  </a:lnTo>
                  <a:cubicBezTo>
                    <a:pt x="4964" y="14707"/>
                    <a:pt x="4536" y="14872"/>
                    <a:pt x="4178" y="15145"/>
                  </a:cubicBezTo>
                  <a:cubicBezTo>
                    <a:pt x="3747" y="15371"/>
                    <a:pt x="3460" y="15802"/>
                    <a:pt x="3418" y="16288"/>
                  </a:cubicBezTo>
                  <a:cubicBezTo>
                    <a:pt x="3374" y="16794"/>
                    <a:pt x="3374" y="17305"/>
                    <a:pt x="3418" y="17812"/>
                  </a:cubicBezTo>
                  <a:lnTo>
                    <a:pt x="3418" y="19336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任意形状 78"/>
            <p:cNvSpPr/>
            <p:nvPr/>
          </p:nvSpPr>
          <p:spPr>
            <a:xfrm>
              <a:off x="5486210" y="744382"/>
              <a:ext cx="32094" cy="30098"/>
            </a:xfrm>
            <a:custGeom>
              <a:avLst/>
              <a:gdLst>
                <a:gd name="connsiteX0" fmla="*/ 21080 w 32094"/>
                <a:gd name="connsiteY0" fmla="*/ 29432 h 30098"/>
                <a:gd name="connsiteX1" fmla="*/ 21080 w 32094"/>
                <a:gd name="connsiteY1" fmla="*/ 27908 h 30098"/>
                <a:gd name="connsiteX2" fmla="*/ 25447 w 32094"/>
                <a:gd name="connsiteY2" fmla="*/ 26289 h 30098"/>
                <a:gd name="connsiteX3" fmla="*/ 28106 w 32094"/>
                <a:gd name="connsiteY3" fmla="*/ 23908 h 30098"/>
                <a:gd name="connsiteX4" fmla="*/ 28106 w 32094"/>
                <a:gd name="connsiteY4" fmla="*/ 22289 h 30098"/>
                <a:gd name="connsiteX5" fmla="*/ 28106 w 32094"/>
                <a:gd name="connsiteY5" fmla="*/ 20574 h 30098"/>
                <a:gd name="connsiteX6" fmla="*/ 28106 w 32094"/>
                <a:gd name="connsiteY6" fmla="*/ 19621 h 30098"/>
                <a:gd name="connsiteX7" fmla="*/ 4653 w 32094"/>
                <a:gd name="connsiteY7" fmla="*/ 16764 h 30098"/>
                <a:gd name="connsiteX8" fmla="*/ 3228 w 32094"/>
                <a:gd name="connsiteY8" fmla="*/ 16764 h 30098"/>
                <a:gd name="connsiteX9" fmla="*/ 2184 w 32094"/>
                <a:gd name="connsiteY9" fmla="*/ 17812 h 30098"/>
                <a:gd name="connsiteX10" fmla="*/ 1614 w 32094"/>
                <a:gd name="connsiteY10" fmla="*/ 19241 h 30098"/>
                <a:gd name="connsiteX11" fmla="*/ 1614 w 32094"/>
                <a:gd name="connsiteY11" fmla="*/ 20955 h 30098"/>
                <a:gd name="connsiteX12" fmla="*/ 0 w 32094"/>
                <a:gd name="connsiteY12" fmla="*/ 20955 h 30098"/>
                <a:gd name="connsiteX13" fmla="*/ 2089 w 32094"/>
                <a:gd name="connsiteY13" fmla="*/ 3810 h 30098"/>
                <a:gd name="connsiteX14" fmla="*/ 3703 w 32094"/>
                <a:gd name="connsiteY14" fmla="*/ 3810 h 30098"/>
                <a:gd name="connsiteX15" fmla="*/ 3703 w 32094"/>
                <a:gd name="connsiteY15" fmla="*/ 5524 h 30098"/>
                <a:gd name="connsiteX16" fmla="*/ 3703 w 32094"/>
                <a:gd name="connsiteY16" fmla="*/ 7048 h 30098"/>
                <a:gd name="connsiteX17" fmla="*/ 4463 w 32094"/>
                <a:gd name="connsiteY17" fmla="*/ 8287 h 30098"/>
                <a:gd name="connsiteX18" fmla="*/ 5792 w 32094"/>
                <a:gd name="connsiteY18" fmla="*/ 8763 h 30098"/>
                <a:gd name="connsiteX19" fmla="*/ 29436 w 32094"/>
                <a:gd name="connsiteY19" fmla="*/ 11525 h 30098"/>
                <a:gd name="connsiteX20" fmla="*/ 29436 w 32094"/>
                <a:gd name="connsiteY20" fmla="*/ 10573 h 30098"/>
                <a:gd name="connsiteX21" fmla="*/ 29436 w 32094"/>
                <a:gd name="connsiteY21" fmla="*/ 8858 h 30098"/>
                <a:gd name="connsiteX22" fmla="*/ 29436 w 32094"/>
                <a:gd name="connsiteY22" fmla="*/ 7144 h 30098"/>
                <a:gd name="connsiteX23" fmla="*/ 27347 w 32094"/>
                <a:gd name="connsiteY23" fmla="*/ 4191 h 30098"/>
                <a:gd name="connsiteX24" fmla="*/ 23548 w 32094"/>
                <a:gd name="connsiteY24" fmla="*/ 1619 h 30098"/>
                <a:gd name="connsiteX25" fmla="*/ 23548 w 32094"/>
                <a:gd name="connsiteY25" fmla="*/ 0 h 30098"/>
                <a:gd name="connsiteX26" fmla="*/ 32094 w 32094"/>
                <a:gd name="connsiteY26" fmla="*/ 953 h 30098"/>
                <a:gd name="connsiteX27" fmla="*/ 28676 w 32094"/>
                <a:gd name="connsiteY27" fmla="*/ 30099 h 3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094" h="30098">
                  <a:moveTo>
                    <a:pt x="21080" y="29432"/>
                  </a:moveTo>
                  <a:lnTo>
                    <a:pt x="21080" y="27908"/>
                  </a:lnTo>
                  <a:cubicBezTo>
                    <a:pt x="22596" y="27550"/>
                    <a:pt x="24063" y="27006"/>
                    <a:pt x="25447" y="26289"/>
                  </a:cubicBezTo>
                  <a:cubicBezTo>
                    <a:pt x="27062" y="25527"/>
                    <a:pt x="27916" y="24670"/>
                    <a:pt x="28106" y="23908"/>
                  </a:cubicBezTo>
                  <a:cubicBezTo>
                    <a:pt x="28181" y="23371"/>
                    <a:pt x="28181" y="22826"/>
                    <a:pt x="28106" y="22289"/>
                  </a:cubicBezTo>
                  <a:lnTo>
                    <a:pt x="28106" y="20574"/>
                  </a:lnTo>
                  <a:lnTo>
                    <a:pt x="28106" y="19621"/>
                  </a:lnTo>
                  <a:lnTo>
                    <a:pt x="4653" y="16764"/>
                  </a:lnTo>
                  <a:lnTo>
                    <a:pt x="3228" y="16764"/>
                  </a:lnTo>
                  <a:cubicBezTo>
                    <a:pt x="2770" y="16981"/>
                    <a:pt x="2400" y="17352"/>
                    <a:pt x="2184" y="17812"/>
                  </a:cubicBezTo>
                  <a:lnTo>
                    <a:pt x="1614" y="19241"/>
                  </a:lnTo>
                  <a:cubicBezTo>
                    <a:pt x="1614" y="19907"/>
                    <a:pt x="1614" y="20479"/>
                    <a:pt x="1614" y="20955"/>
                  </a:cubicBezTo>
                  <a:lnTo>
                    <a:pt x="0" y="20955"/>
                  </a:lnTo>
                  <a:lnTo>
                    <a:pt x="2089" y="3810"/>
                  </a:lnTo>
                  <a:lnTo>
                    <a:pt x="3703" y="3810"/>
                  </a:lnTo>
                  <a:lnTo>
                    <a:pt x="3703" y="5524"/>
                  </a:lnTo>
                  <a:cubicBezTo>
                    <a:pt x="3638" y="6030"/>
                    <a:pt x="3638" y="6543"/>
                    <a:pt x="3703" y="7048"/>
                  </a:cubicBezTo>
                  <a:cubicBezTo>
                    <a:pt x="3703" y="7620"/>
                    <a:pt x="3703" y="8096"/>
                    <a:pt x="4463" y="8287"/>
                  </a:cubicBezTo>
                  <a:lnTo>
                    <a:pt x="5792" y="8763"/>
                  </a:lnTo>
                  <a:lnTo>
                    <a:pt x="29436" y="11525"/>
                  </a:lnTo>
                  <a:lnTo>
                    <a:pt x="29436" y="10573"/>
                  </a:lnTo>
                  <a:cubicBezTo>
                    <a:pt x="29436" y="10096"/>
                    <a:pt x="29436" y="9525"/>
                    <a:pt x="29436" y="8858"/>
                  </a:cubicBezTo>
                  <a:cubicBezTo>
                    <a:pt x="29478" y="8288"/>
                    <a:pt x="29478" y="7714"/>
                    <a:pt x="29436" y="7144"/>
                  </a:cubicBezTo>
                  <a:cubicBezTo>
                    <a:pt x="29436" y="6286"/>
                    <a:pt x="28676" y="5334"/>
                    <a:pt x="27347" y="4191"/>
                  </a:cubicBezTo>
                  <a:cubicBezTo>
                    <a:pt x="26204" y="3163"/>
                    <a:pt x="24926" y="2297"/>
                    <a:pt x="23548" y="1619"/>
                  </a:cubicBezTo>
                  <a:lnTo>
                    <a:pt x="23548" y="0"/>
                  </a:lnTo>
                  <a:lnTo>
                    <a:pt x="32094" y="953"/>
                  </a:lnTo>
                  <a:lnTo>
                    <a:pt x="28676" y="30099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任意形状 79"/>
            <p:cNvSpPr/>
            <p:nvPr/>
          </p:nvSpPr>
          <p:spPr>
            <a:xfrm>
              <a:off x="5473676" y="792102"/>
              <a:ext cx="37696" cy="35337"/>
            </a:xfrm>
            <a:custGeom>
              <a:avLst/>
              <a:gdLst>
                <a:gd name="connsiteX0" fmla="*/ 23453 w 37696"/>
                <a:gd name="connsiteY0" fmla="*/ 34100 h 35337"/>
                <a:gd name="connsiteX1" fmla="*/ 23453 w 37696"/>
                <a:gd name="connsiteY1" fmla="*/ 32671 h 35337"/>
                <a:gd name="connsiteX2" fmla="*/ 23453 w 37696"/>
                <a:gd name="connsiteY2" fmla="*/ 31337 h 35337"/>
                <a:gd name="connsiteX3" fmla="*/ 22789 w 37696"/>
                <a:gd name="connsiteY3" fmla="*/ 29337 h 35337"/>
                <a:gd name="connsiteX4" fmla="*/ 21649 w 37696"/>
                <a:gd name="connsiteY4" fmla="*/ 27432 h 35337"/>
                <a:gd name="connsiteX5" fmla="*/ 18516 w 37696"/>
                <a:gd name="connsiteY5" fmla="*/ 23146 h 35337"/>
                <a:gd name="connsiteX6" fmla="*/ 15098 w 37696"/>
                <a:gd name="connsiteY6" fmla="*/ 18288 h 35337"/>
                <a:gd name="connsiteX7" fmla="*/ 13009 w 37696"/>
                <a:gd name="connsiteY7" fmla="*/ 15907 h 35337"/>
                <a:gd name="connsiteX8" fmla="*/ 9970 w 37696"/>
                <a:gd name="connsiteY8" fmla="*/ 14478 h 35337"/>
                <a:gd name="connsiteX9" fmla="*/ 5982 w 37696"/>
                <a:gd name="connsiteY9" fmla="*/ 12954 h 35337"/>
                <a:gd name="connsiteX10" fmla="*/ 4558 w 37696"/>
                <a:gd name="connsiteY10" fmla="*/ 12954 h 35337"/>
                <a:gd name="connsiteX11" fmla="*/ 3323 w 37696"/>
                <a:gd name="connsiteY11" fmla="*/ 13621 h 35337"/>
                <a:gd name="connsiteX12" fmla="*/ 2374 w 37696"/>
                <a:gd name="connsiteY12" fmla="*/ 14954 h 35337"/>
                <a:gd name="connsiteX13" fmla="*/ 1519 w 37696"/>
                <a:gd name="connsiteY13" fmla="*/ 16478 h 35337"/>
                <a:gd name="connsiteX14" fmla="*/ 0 w 37696"/>
                <a:gd name="connsiteY14" fmla="*/ 15811 h 35337"/>
                <a:gd name="connsiteX15" fmla="*/ 5982 w 37696"/>
                <a:gd name="connsiteY15" fmla="*/ 0 h 35337"/>
                <a:gd name="connsiteX16" fmla="*/ 7596 w 37696"/>
                <a:gd name="connsiteY16" fmla="*/ 667 h 35337"/>
                <a:gd name="connsiteX17" fmla="*/ 7596 w 37696"/>
                <a:gd name="connsiteY17" fmla="*/ 2286 h 35337"/>
                <a:gd name="connsiteX18" fmla="*/ 7596 w 37696"/>
                <a:gd name="connsiteY18" fmla="*/ 3905 h 35337"/>
                <a:gd name="connsiteX19" fmla="*/ 7596 w 37696"/>
                <a:gd name="connsiteY19" fmla="*/ 5239 h 35337"/>
                <a:gd name="connsiteX20" fmla="*/ 8736 w 37696"/>
                <a:gd name="connsiteY20" fmla="*/ 6001 h 35337"/>
                <a:gd name="connsiteX21" fmla="*/ 13673 w 37696"/>
                <a:gd name="connsiteY21" fmla="*/ 7906 h 35337"/>
                <a:gd name="connsiteX22" fmla="*/ 14908 w 37696"/>
                <a:gd name="connsiteY22" fmla="*/ 7906 h 35337"/>
                <a:gd name="connsiteX23" fmla="*/ 15762 w 37696"/>
                <a:gd name="connsiteY23" fmla="*/ 7906 h 35337"/>
                <a:gd name="connsiteX24" fmla="*/ 16902 w 37696"/>
                <a:gd name="connsiteY24" fmla="*/ 7906 h 35337"/>
                <a:gd name="connsiteX25" fmla="*/ 18801 w 37696"/>
                <a:gd name="connsiteY25" fmla="*/ 7906 h 35337"/>
                <a:gd name="connsiteX26" fmla="*/ 24973 w 37696"/>
                <a:gd name="connsiteY26" fmla="*/ 6858 h 35337"/>
                <a:gd name="connsiteX27" fmla="*/ 30480 w 37696"/>
                <a:gd name="connsiteY27" fmla="*/ 5906 h 35337"/>
                <a:gd name="connsiteX28" fmla="*/ 32759 w 37696"/>
                <a:gd name="connsiteY28" fmla="*/ 5239 h 35337"/>
                <a:gd name="connsiteX29" fmla="*/ 34468 w 37696"/>
                <a:gd name="connsiteY29" fmla="*/ 4191 h 35337"/>
                <a:gd name="connsiteX30" fmla="*/ 35418 w 37696"/>
                <a:gd name="connsiteY30" fmla="*/ 3048 h 35337"/>
                <a:gd name="connsiteX31" fmla="*/ 36082 w 37696"/>
                <a:gd name="connsiteY31" fmla="*/ 1810 h 35337"/>
                <a:gd name="connsiteX32" fmla="*/ 37696 w 37696"/>
                <a:gd name="connsiteY32" fmla="*/ 2381 h 35337"/>
                <a:gd name="connsiteX33" fmla="*/ 31145 w 37696"/>
                <a:gd name="connsiteY33" fmla="*/ 18288 h 35337"/>
                <a:gd name="connsiteX34" fmla="*/ 29625 w 37696"/>
                <a:gd name="connsiteY34" fmla="*/ 18288 h 35337"/>
                <a:gd name="connsiteX35" fmla="*/ 30480 w 37696"/>
                <a:gd name="connsiteY35" fmla="*/ 15145 h 35337"/>
                <a:gd name="connsiteX36" fmla="*/ 30480 w 37696"/>
                <a:gd name="connsiteY36" fmla="*/ 14097 h 35337"/>
                <a:gd name="connsiteX37" fmla="*/ 29436 w 37696"/>
                <a:gd name="connsiteY37" fmla="*/ 14097 h 35337"/>
                <a:gd name="connsiteX38" fmla="*/ 27062 w 37696"/>
                <a:gd name="connsiteY38" fmla="*/ 14097 h 35337"/>
                <a:gd name="connsiteX39" fmla="*/ 22789 w 37696"/>
                <a:gd name="connsiteY39" fmla="*/ 14669 h 35337"/>
                <a:gd name="connsiteX40" fmla="*/ 16237 w 37696"/>
                <a:gd name="connsiteY40" fmla="*/ 15811 h 35337"/>
                <a:gd name="connsiteX41" fmla="*/ 22599 w 37696"/>
                <a:gd name="connsiteY41" fmla="*/ 24193 h 35337"/>
                <a:gd name="connsiteX42" fmla="*/ 24973 w 37696"/>
                <a:gd name="connsiteY42" fmla="*/ 26765 h 35337"/>
                <a:gd name="connsiteX43" fmla="*/ 26302 w 37696"/>
                <a:gd name="connsiteY43" fmla="*/ 26765 h 35337"/>
                <a:gd name="connsiteX44" fmla="*/ 27821 w 37696"/>
                <a:gd name="connsiteY44" fmla="*/ 24289 h 35337"/>
                <a:gd name="connsiteX45" fmla="*/ 29341 w 37696"/>
                <a:gd name="connsiteY45" fmla="*/ 24860 h 35337"/>
                <a:gd name="connsiteX46" fmla="*/ 25353 w 37696"/>
                <a:gd name="connsiteY46" fmla="*/ 35338 h 35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7696" h="35337">
                  <a:moveTo>
                    <a:pt x="23453" y="34100"/>
                  </a:moveTo>
                  <a:lnTo>
                    <a:pt x="23453" y="32671"/>
                  </a:lnTo>
                  <a:cubicBezTo>
                    <a:pt x="23501" y="32228"/>
                    <a:pt x="23501" y="31780"/>
                    <a:pt x="23453" y="31337"/>
                  </a:cubicBezTo>
                  <a:cubicBezTo>
                    <a:pt x="23319" y="30645"/>
                    <a:pt x="23095" y="29972"/>
                    <a:pt x="22789" y="29337"/>
                  </a:cubicBezTo>
                  <a:lnTo>
                    <a:pt x="21649" y="27432"/>
                  </a:lnTo>
                  <a:lnTo>
                    <a:pt x="18516" y="23146"/>
                  </a:lnTo>
                  <a:lnTo>
                    <a:pt x="15098" y="18288"/>
                  </a:lnTo>
                  <a:cubicBezTo>
                    <a:pt x="14488" y="17422"/>
                    <a:pt x="13787" y="16623"/>
                    <a:pt x="13009" y="15907"/>
                  </a:cubicBezTo>
                  <a:cubicBezTo>
                    <a:pt x="12040" y="15342"/>
                    <a:pt x="11023" y="14864"/>
                    <a:pt x="9970" y="14478"/>
                  </a:cubicBezTo>
                  <a:lnTo>
                    <a:pt x="5982" y="12954"/>
                  </a:lnTo>
                  <a:cubicBezTo>
                    <a:pt x="5518" y="12814"/>
                    <a:pt x="5022" y="12814"/>
                    <a:pt x="4558" y="12954"/>
                  </a:cubicBezTo>
                  <a:cubicBezTo>
                    <a:pt x="4079" y="13019"/>
                    <a:pt x="3641" y="13256"/>
                    <a:pt x="3323" y="13621"/>
                  </a:cubicBezTo>
                  <a:lnTo>
                    <a:pt x="2374" y="14954"/>
                  </a:lnTo>
                  <a:lnTo>
                    <a:pt x="1519" y="16478"/>
                  </a:lnTo>
                  <a:lnTo>
                    <a:pt x="0" y="15811"/>
                  </a:lnTo>
                  <a:lnTo>
                    <a:pt x="5982" y="0"/>
                  </a:lnTo>
                  <a:lnTo>
                    <a:pt x="7596" y="667"/>
                  </a:lnTo>
                  <a:cubicBezTo>
                    <a:pt x="7532" y="1205"/>
                    <a:pt x="7532" y="1748"/>
                    <a:pt x="7596" y="2286"/>
                  </a:cubicBezTo>
                  <a:cubicBezTo>
                    <a:pt x="7536" y="2824"/>
                    <a:pt x="7536" y="3367"/>
                    <a:pt x="7596" y="3905"/>
                  </a:cubicBezTo>
                  <a:cubicBezTo>
                    <a:pt x="7452" y="4338"/>
                    <a:pt x="7452" y="4806"/>
                    <a:pt x="7596" y="5239"/>
                  </a:cubicBezTo>
                  <a:cubicBezTo>
                    <a:pt x="7921" y="5567"/>
                    <a:pt x="8308" y="5826"/>
                    <a:pt x="8736" y="6001"/>
                  </a:cubicBezTo>
                  <a:lnTo>
                    <a:pt x="13673" y="7906"/>
                  </a:lnTo>
                  <a:lnTo>
                    <a:pt x="14908" y="7906"/>
                  </a:lnTo>
                  <a:lnTo>
                    <a:pt x="15762" y="7906"/>
                  </a:lnTo>
                  <a:lnTo>
                    <a:pt x="16902" y="7906"/>
                  </a:lnTo>
                  <a:lnTo>
                    <a:pt x="18801" y="7906"/>
                  </a:lnTo>
                  <a:lnTo>
                    <a:pt x="24973" y="6858"/>
                  </a:lnTo>
                  <a:lnTo>
                    <a:pt x="30480" y="5906"/>
                  </a:lnTo>
                  <a:cubicBezTo>
                    <a:pt x="31264" y="5780"/>
                    <a:pt x="32030" y="5556"/>
                    <a:pt x="32759" y="5239"/>
                  </a:cubicBezTo>
                  <a:cubicBezTo>
                    <a:pt x="33373" y="4969"/>
                    <a:pt x="33949" y="4616"/>
                    <a:pt x="34468" y="4191"/>
                  </a:cubicBezTo>
                  <a:lnTo>
                    <a:pt x="35418" y="3048"/>
                  </a:lnTo>
                  <a:cubicBezTo>
                    <a:pt x="35675" y="2656"/>
                    <a:pt x="35898" y="2241"/>
                    <a:pt x="36082" y="1810"/>
                  </a:cubicBezTo>
                  <a:lnTo>
                    <a:pt x="37696" y="2381"/>
                  </a:lnTo>
                  <a:lnTo>
                    <a:pt x="31145" y="18288"/>
                  </a:lnTo>
                  <a:lnTo>
                    <a:pt x="29625" y="18288"/>
                  </a:lnTo>
                  <a:cubicBezTo>
                    <a:pt x="30062" y="17288"/>
                    <a:pt x="30350" y="16229"/>
                    <a:pt x="30480" y="15145"/>
                  </a:cubicBezTo>
                  <a:cubicBezTo>
                    <a:pt x="30480" y="14573"/>
                    <a:pt x="30480" y="14192"/>
                    <a:pt x="30480" y="14097"/>
                  </a:cubicBezTo>
                  <a:lnTo>
                    <a:pt x="29436" y="14097"/>
                  </a:lnTo>
                  <a:lnTo>
                    <a:pt x="27062" y="14097"/>
                  </a:lnTo>
                  <a:lnTo>
                    <a:pt x="22789" y="14669"/>
                  </a:lnTo>
                  <a:lnTo>
                    <a:pt x="16237" y="15811"/>
                  </a:lnTo>
                  <a:cubicBezTo>
                    <a:pt x="19276" y="19812"/>
                    <a:pt x="21364" y="22669"/>
                    <a:pt x="22599" y="24193"/>
                  </a:cubicBezTo>
                  <a:cubicBezTo>
                    <a:pt x="23302" y="25129"/>
                    <a:pt x="24097" y="25990"/>
                    <a:pt x="24973" y="26765"/>
                  </a:cubicBezTo>
                  <a:cubicBezTo>
                    <a:pt x="25378" y="27025"/>
                    <a:pt x="25897" y="27025"/>
                    <a:pt x="26302" y="26765"/>
                  </a:cubicBezTo>
                  <a:cubicBezTo>
                    <a:pt x="26944" y="26032"/>
                    <a:pt x="27458" y="25195"/>
                    <a:pt x="27821" y="24289"/>
                  </a:cubicBezTo>
                  <a:lnTo>
                    <a:pt x="29341" y="24860"/>
                  </a:lnTo>
                  <a:lnTo>
                    <a:pt x="25353" y="35338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任意形状 80"/>
            <p:cNvSpPr/>
            <p:nvPr/>
          </p:nvSpPr>
          <p:spPr>
            <a:xfrm>
              <a:off x="5153208" y="579028"/>
              <a:ext cx="311446" cy="312419"/>
            </a:xfrm>
            <a:custGeom>
              <a:avLst/>
              <a:gdLst>
                <a:gd name="connsiteX0" fmla="*/ 311447 w 311446"/>
                <a:gd name="connsiteY0" fmla="*/ 156210 h 312419"/>
                <a:gd name="connsiteX1" fmla="*/ 155723 w 311446"/>
                <a:gd name="connsiteY1" fmla="*/ 312420 h 312419"/>
                <a:gd name="connsiteX2" fmla="*/ 0 w 311446"/>
                <a:gd name="connsiteY2" fmla="*/ 156210 h 312419"/>
                <a:gd name="connsiteX3" fmla="*/ 155723 w 311446"/>
                <a:gd name="connsiteY3" fmla="*/ 0 h 312419"/>
                <a:gd name="connsiteX4" fmla="*/ 311447 w 311446"/>
                <a:gd name="connsiteY4" fmla="*/ 156210 h 312419"/>
                <a:gd name="connsiteX5" fmla="*/ 132840 w 311446"/>
                <a:gd name="connsiteY5" fmla="*/ 25241 h 312419"/>
                <a:gd name="connsiteX6" fmla="*/ 120591 w 311446"/>
                <a:gd name="connsiteY6" fmla="*/ 37624 h 312419"/>
                <a:gd name="connsiteX7" fmla="*/ 120591 w 311446"/>
                <a:gd name="connsiteY7" fmla="*/ 53626 h 312419"/>
                <a:gd name="connsiteX8" fmla="*/ 81660 w 311446"/>
                <a:gd name="connsiteY8" fmla="*/ 67913 h 312419"/>
                <a:gd name="connsiteX9" fmla="*/ 39501 w 311446"/>
                <a:gd name="connsiteY9" fmla="*/ 96488 h 312419"/>
                <a:gd name="connsiteX10" fmla="*/ 39597 w 311446"/>
                <a:gd name="connsiteY10" fmla="*/ 113461 h 312419"/>
                <a:gd name="connsiteX11" fmla="*/ 54978 w 311446"/>
                <a:gd name="connsiteY11" fmla="*/ 114681 h 312419"/>
                <a:gd name="connsiteX12" fmla="*/ 120591 w 311446"/>
                <a:gd name="connsiteY12" fmla="*/ 78581 h 312419"/>
                <a:gd name="connsiteX13" fmla="*/ 120591 w 311446"/>
                <a:gd name="connsiteY13" fmla="*/ 105632 h 312419"/>
                <a:gd name="connsiteX14" fmla="*/ 75393 w 311446"/>
                <a:gd name="connsiteY14" fmla="*/ 131255 h 312419"/>
                <a:gd name="connsiteX15" fmla="*/ 30290 w 311446"/>
                <a:gd name="connsiteY15" fmla="*/ 183737 h 312419"/>
                <a:gd name="connsiteX16" fmla="*/ 28391 w 311446"/>
                <a:gd name="connsiteY16" fmla="*/ 190214 h 312419"/>
                <a:gd name="connsiteX17" fmla="*/ 40147 w 311446"/>
                <a:gd name="connsiteY17" fmla="*/ 202233 h 312419"/>
                <a:gd name="connsiteX18" fmla="*/ 50230 w 311446"/>
                <a:gd name="connsiteY18" fmla="*/ 196787 h 312419"/>
                <a:gd name="connsiteX19" fmla="*/ 90585 w 311446"/>
                <a:gd name="connsiteY19" fmla="*/ 150019 h 312419"/>
                <a:gd name="connsiteX20" fmla="*/ 135688 w 311446"/>
                <a:gd name="connsiteY20" fmla="*/ 126016 h 312419"/>
                <a:gd name="connsiteX21" fmla="*/ 145184 w 311446"/>
                <a:gd name="connsiteY21" fmla="*/ 114776 h 312419"/>
                <a:gd name="connsiteX22" fmla="*/ 145184 w 311446"/>
                <a:gd name="connsiteY22" fmla="*/ 37624 h 312419"/>
                <a:gd name="connsiteX23" fmla="*/ 132840 w 311446"/>
                <a:gd name="connsiteY23" fmla="*/ 25241 h 312419"/>
                <a:gd name="connsiteX24" fmla="*/ 166263 w 311446"/>
                <a:gd name="connsiteY24" fmla="*/ 37624 h 312419"/>
                <a:gd name="connsiteX25" fmla="*/ 166263 w 311446"/>
                <a:gd name="connsiteY25" fmla="*/ 114776 h 312419"/>
                <a:gd name="connsiteX26" fmla="*/ 175759 w 311446"/>
                <a:gd name="connsiteY26" fmla="*/ 126016 h 312419"/>
                <a:gd name="connsiteX27" fmla="*/ 221146 w 311446"/>
                <a:gd name="connsiteY27" fmla="*/ 149638 h 312419"/>
                <a:gd name="connsiteX28" fmla="*/ 261501 w 311446"/>
                <a:gd name="connsiteY28" fmla="*/ 196406 h 312419"/>
                <a:gd name="connsiteX29" fmla="*/ 277911 w 311446"/>
                <a:gd name="connsiteY29" fmla="*/ 199948 h 312419"/>
                <a:gd name="connsiteX30" fmla="*/ 283341 w 311446"/>
                <a:gd name="connsiteY30" fmla="*/ 189833 h 312419"/>
                <a:gd name="connsiteX31" fmla="*/ 281441 w 311446"/>
                <a:gd name="connsiteY31" fmla="*/ 183356 h 312419"/>
                <a:gd name="connsiteX32" fmla="*/ 236244 w 311446"/>
                <a:gd name="connsiteY32" fmla="*/ 131255 h 312419"/>
                <a:gd name="connsiteX33" fmla="*/ 191141 w 311446"/>
                <a:gd name="connsiteY33" fmla="*/ 105632 h 312419"/>
                <a:gd name="connsiteX34" fmla="*/ 191141 w 311446"/>
                <a:gd name="connsiteY34" fmla="*/ 78200 h 312419"/>
                <a:gd name="connsiteX35" fmla="*/ 256659 w 311446"/>
                <a:gd name="connsiteY35" fmla="*/ 114300 h 312419"/>
                <a:gd name="connsiteX36" fmla="*/ 273578 w 311446"/>
                <a:gd name="connsiteY36" fmla="*/ 114397 h 312419"/>
                <a:gd name="connsiteX37" fmla="*/ 273675 w 311446"/>
                <a:gd name="connsiteY37" fmla="*/ 97425 h 312419"/>
                <a:gd name="connsiteX38" fmla="*/ 272136 w 311446"/>
                <a:gd name="connsiteY38" fmla="*/ 96107 h 312419"/>
                <a:gd name="connsiteX39" fmla="*/ 230072 w 311446"/>
                <a:gd name="connsiteY39" fmla="*/ 67532 h 312419"/>
                <a:gd name="connsiteX40" fmla="*/ 191141 w 311446"/>
                <a:gd name="connsiteY40" fmla="*/ 53245 h 312419"/>
                <a:gd name="connsiteX41" fmla="*/ 191141 w 311446"/>
                <a:gd name="connsiteY41" fmla="*/ 37624 h 312419"/>
                <a:gd name="connsiteX42" fmla="*/ 179926 w 311446"/>
                <a:gd name="connsiteY42" fmla="*/ 24204 h 312419"/>
                <a:gd name="connsiteX43" fmla="*/ 166548 w 311446"/>
                <a:gd name="connsiteY43" fmla="*/ 35454 h 312419"/>
                <a:gd name="connsiteX44" fmla="*/ 166548 w 311446"/>
                <a:gd name="connsiteY44" fmla="*/ 37624 h 312419"/>
                <a:gd name="connsiteX45" fmla="*/ 252481 w 311446"/>
                <a:gd name="connsiteY45" fmla="*/ 235553 h 312419"/>
                <a:gd name="connsiteX46" fmla="*/ 235009 w 311446"/>
                <a:gd name="connsiteY46" fmla="*/ 202787 h 312419"/>
                <a:gd name="connsiteX47" fmla="*/ 213170 w 311446"/>
                <a:gd name="connsiteY47" fmla="*/ 175832 h 312419"/>
                <a:gd name="connsiteX48" fmla="*/ 186583 w 311446"/>
                <a:gd name="connsiteY48" fmla="*/ 157353 h 312419"/>
                <a:gd name="connsiteX49" fmla="*/ 167593 w 311446"/>
                <a:gd name="connsiteY49" fmla="*/ 151448 h 312419"/>
                <a:gd name="connsiteX50" fmla="*/ 167593 w 311446"/>
                <a:gd name="connsiteY50" fmla="*/ 144209 h 312419"/>
                <a:gd name="connsiteX51" fmla="*/ 154215 w 311446"/>
                <a:gd name="connsiteY51" fmla="*/ 132959 h 312419"/>
                <a:gd name="connsiteX52" fmla="*/ 143000 w 311446"/>
                <a:gd name="connsiteY52" fmla="*/ 144209 h 312419"/>
                <a:gd name="connsiteX53" fmla="*/ 143000 w 311446"/>
                <a:gd name="connsiteY53" fmla="*/ 151448 h 312419"/>
                <a:gd name="connsiteX54" fmla="*/ 124009 w 311446"/>
                <a:gd name="connsiteY54" fmla="*/ 157353 h 312419"/>
                <a:gd name="connsiteX55" fmla="*/ 97517 w 311446"/>
                <a:gd name="connsiteY55" fmla="*/ 175832 h 312419"/>
                <a:gd name="connsiteX56" fmla="*/ 76342 w 311446"/>
                <a:gd name="connsiteY56" fmla="*/ 202787 h 312419"/>
                <a:gd name="connsiteX57" fmla="*/ 58966 w 311446"/>
                <a:gd name="connsiteY57" fmla="*/ 235839 h 312419"/>
                <a:gd name="connsiteX58" fmla="*/ 65138 w 311446"/>
                <a:gd name="connsiteY58" fmla="*/ 251555 h 312419"/>
                <a:gd name="connsiteX59" fmla="*/ 80805 w 311446"/>
                <a:gd name="connsiteY59" fmla="*/ 245364 h 312419"/>
                <a:gd name="connsiteX60" fmla="*/ 114704 w 311446"/>
                <a:gd name="connsiteY60" fmla="*/ 193262 h 312419"/>
                <a:gd name="connsiteX61" fmla="*/ 143190 w 311446"/>
                <a:gd name="connsiteY61" fmla="*/ 176022 h 312419"/>
                <a:gd name="connsiteX62" fmla="*/ 143190 w 311446"/>
                <a:gd name="connsiteY62" fmla="*/ 195072 h 312419"/>
                <a:gd name="connsiteX63" fmla="*/ 136068 w 311446"/>
                <a:gd name="connsiteY63" fmla="*/ 205740 h 312419"/>
                <a:gd name="connsiteX64" fmla="*/ 133030 w 311446"/>
                <a:gd name="connsiteY64" fmla="*/ 207645 h 312419"/>
                <a:gd name="connsiteX65" fmla="*/ 118502 w 311446"/>
                <a:gd name="connsiteY65" fmla="*/ 221837 h 312419"/>
                <a:gd name="connsiteX66" fmla="*/ 99511 w 311446"/>
                <a:gd name="connsiteY66" fmla="*/ 265557 h 312419"/>
                <a:gd name="connsiteX67" fmla="*/ 108627 w 311446"/>
                <a:gd name="connsiteY67" fmla="*/ 279749 h 312419"/>
                <a:gd name="connsiteX68" fmla="*/ 122775 w 311446"/>
                <a:gd name="connsiteY68" fmla="*/ 270605 h 312419"/>
                <a:gd name="connsiteX69" fmla="*/ 137682 w 311446"/>
                <a:gd name="connsiteY69" fmla="*/ 236506 h 312419"/>
                <a:gd name="connsiteX70" fmla="*/ 156103 w 311446"/>
                <a:gd name="connsiteY70" fmla="*/ 224695 h 312419"/>
                <a:gd name="connsiteX71" fmla="*/ 174524 w 311446"/>
                <a:gd name="connsiteY71" fmla="*/ 236506 h 312419"/>
                <a:gd name="connsiteX72" fmla="*/ 189432 w 311446"/>
                <a:gd name="connsiteY72" fmla="*/ 270605 h 312419"/>
                <a:gd name="connsiteX73" fmla="*/ 203414 w 311446"/>
                <a:gd name="connsiteY73" fmla="*/ 280163 h 312419"/>
                <a:gd name="connsiteX74" fmla="*/ 203580 w 311446"/>
                <a:gd name="connsiteY74" fmla="*/ 280130 h 312419"/>
                <a:gd name="connsiteX75" fmla="*/ 213075 w 311446"/>
                <a:gd name="connsiteY75" fmla="*/ 265938 h 312419"/>
                <a:gd name="connsiteX76" fmla="*/ 192660 w 311446"/>
                <a:gd name="connsiteY76" fmla="*/ 221837 h 312419"/>
                <a:gd name="connsiteX77" fmla="*/ 177942 w 311446"/>
                <a:gd name="connsiteY77" fmla="*/ 208026 h 312419"/>
                <a:gd name="connsiteX78" fmla="*/ 174999 w 311446"/>
                <a:gd name="connsiteY78" fmla="*/ 206121 h 312419"/>
                <a:gd name="connsiteX79" fmla="*/ 167782 w 311446"/>
                <a:gd name="connsiteY79" fmla="*/ 195453 h 312419"/>
                <a:gd name="connsiteX80" fmla="*/ 167782 w 311446"/>
                <a:gd name="connsiteY80" fmla="*/ 176403 h 312419"/>
                <a:gd name="connsiteX81" fmla="*/ 196268 w 311446"/>
                <a:gd name="connsiteY81" fmla="*/ 193643 h 312419"/>
                <a:gd name="connsiteX82" fmla="*/ 230642 w 311446"/>
                <a:gd name="connsiteY82" fmla="*/ 244983 h 312419"/>
                <a:gd name="connsiteX83" fmla="*/ 246309 w 311446"/>
                <a:gd name="connsiteY83" fmla="*/ 251174 h 312419"/>
                <a:gd name="connsiteX84" fmla="*/ 252481 w 311446"/>
                <a:gd name="connsiteY84" fmla="*/ 235458 h 31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311446" h="312419">
                  <a:moveTo>
                    <a:pt x="311447" y="156210"/>
                  </a:moveTo>
                  <a:cubicBezTo>
                    <a:pt x="311447" y="242483"/>
                    <a:pt x="241727" y="312420"/>
                    <a:pt x="155723" y="312420"/>
                  </a:cubicBezTo>
                  <a:cubicBezTo>
                    <a:pt x="69719" y="312420"/>
                    <a:pt x="0" y="242483"/>
                    <a:pt x="0" y="156210"/>
                  </a:cubicBezTo>
                  <a:cubicBezTo>
                    <a:pt x="0" y="69937"/>
                    <a:pt x="69719" y="0"/>
                    <a:pt x="155723" y="0"/>
                  </a:cubicBezTo>
                  <a:cubicBezTo>
                    <a:pt x="241727" y="0"/>
                    <a:pt x="311447" y="69937"/>
                    <a:pt x="311447" y="156210"/>
                  </a:cubicBezTo>
                  <a:close/>
                  <a:moveTo>
                    <a:pt x="132840" y="25241"/>
                  </a:moveTo>
                  <a:cubicBezTo>
                    <a:pt x="126059" y="25294"/>
                    <a:pt x="120591" y="30822"/>
                    <a:pt x="120591" y="37624"/>
                  </a:cubicBezTo>
                  <a:lnTo>
                    <a:pt x="120591" y="53626"/>
                  </a:lnTo>
                  <a:cubicBezTo>
                    <a:pt x="107084" y="56786"/>
                    <a:pt x="94010" y="61584"/>
                    <a:pt x="81660" y="67913"/>
                  </a:cubicBezTo>
                  <a:cubicBezTo>
                    <a:pt x="66540" y="75749"/>
                    <a:pt x="52390" y="85340"/>
                    <a:pt x="39501" y="96488"/>
                  </a:cubicBezTo>
                  <a:cubicBezTo>
                    <a:pt x="34855" y="101202"/>
                    <a:pt x="34898" y="108800"/>
                    <a:pt x="39597" y="113461"/>
                  </a:cubicBezTo>
                  <a:cubicBezTo>
                    <a:pt x="43743" y="117572"/>
                    <a:pt x="50240" y="118087"/>
                    <a:pt x="54978" y="114681"/>
                  </a:cubicBezTo>
                  <a:cubicBezTo>
                    <a:pt x="74005" y="98052"/>
                    <a:pt x="96385" y="85739"/>
                    <a:pt x="120591" y="78581"/>
                  </a:cubicBezTo>
                  <a:lnTo>
                    <a:pt x="120591" y="105632"/>
                  </a:lnTo>
                  <a:cubicBezTo>
                    <a:pt x="104047" y="111233"/>
                    <a:pt x="88711" y="119927"/>
                    <a:pt x="75393" y="131255"/>
                  </a:cubicBezTo>
                  <a:cubicBezTo>
                    <a:pt x="57822" y="146382"/>
                    <a:pt x="42617" y="164075"/>
                    <a:pt x="30290" y="183737"/>
                  </a:cubicBezTo>
                  <a:cubicBezTo>
                    <a:pt x="29032" y="185660"/>
                    <a:pt x="28371" y="187914"/>
                    <a:pt x="28391" y="190214"/>
                  </a:cubicBezTo>
                  <a:cubicBezTo>
                    <a:pt x="28329" y="196789"/>
                    <a:pt x="33593" y="202171"/>
                    <a:pt x="40147" y="202233"/>
                  </a:cubicBezTo>
                  <a:cubicBezTo>
                    <a:pt x="44217" y="202272"/>
                    <a:pt x="48023" y="200216"/>
                    <a:pt x="50230" y="196787"/>
                  </a:cubicBezTo>
                  <a:cubicBezTo>
                    <a:pt x="61265" y="179253"/>
                    <a:pt x="74870" y="163487"/>
                    <a:pt x="90585" y="150019"/>
                  </a:cubicBezTo>
                  <a:cubicBezTo>
                    <a:pt x="103564" y="138622"/>
                    <a:pt x="119004" y="130406"/>
                    <a:pt x="135688" y="126016"/>
                  </a:cubicBezTo>
                  <a:cubicBezTo>
                    <a:pt x="141062" y="124919"/>
                    <a:pt x="144987" y="120273"/>
                    <a:pt x="145184" y="114776"/>
                  </a:cubicBezTo>
                  <a:lnTo>
                    <a:pt x="145184" y="37624"/>
                  </a:lnTo>
                  <a:cubicBezTo>
                    <a:pt x="145184" y="30785"/>
                    <a:pt x="139657" y="25241"/>
                    <a:pt x="132840" y="25241"/>
                  </a:cubicBezTo>
                  <a:close/>
                  <a:moveTo>
                    <a:pt x="166263" y="37624"/>
                  </a:moveTo>
                  <a:lnTo>
                    <a:pt x="166263" y="114776"/>
                  </a:lnTo>
                  <a:cubicBezTo>
                    <a:pt x="166460" y="120273"/>
                    <a:pt x="170385" y="124919"/>
                    <a:pt x="175759" y="126016"/>
                  </a:cubicBezTo>
                  <a:cubicBezTo>
                    <a:pt x="192509" y="130252"/>
                    <a:pt x="208047" y="138339"/>
                    <a:pt x="221146" y="149638"/>
                  </a:cubicBezTo>
                  <a:cubicBezTo>
                    <a:pt x="236862" y="163106"/>
                    <a:pt x="250467" y="178872"/>
                    <a:pt x="261501" y="196406"/>
                  </a:cubicBezTo>
                  <a:cubicBezTo>
                    <a:pt x="265057" y="201929"/>
                    <a:pt x="272405" y="203515"/>
                    <a:pt x="277911" y="199948"/>
                  </a:cubicBezTo>
                  <a:cubicBezTo>
                    <a:pt x="281330" y="197733"/>
                    <a:pt x="283380" y="193916"/>
                    <a:pt x="283341" y="189833"/>
                  </a:cubicBezTo>
                  <a:cubicBezTo>
                    <a:pt x="283313" y="187541"/>
                    <a:pt x="282656" y="185299"/>
                    <a:pt x="281441" y="183356"/>
                  </a:cubicBezTo>
                  <a:cubicBezTo>
                    <a:pt x="269080" y="163802"/>
                    <a:pt x="253841" y="146236"/>
                    <a:pt x="236244" y="131255"/>
                  </a:cubicBezTo>
                  <a:cubicBezTo>
                    <a:pt x="222960" y="119930"/>
                    <a:pt x="207655" y="111236"/>
                    <a:pt x="191141" y="105632"/>
                  </a:cubicBezTo>
                  <a:lnTo>
                    <a:pt x="191141" y="78200"/>
                  </a:lnTo>
                  <a:cubicBezTo>
                    <a:pt x="215326" y="85340"/>
                    <a:pt x="237678" y="97656"/>
                    <a:pt x="256659" y="114300"/>
                  </a:cubicBezTo>
                  <a:cubicBezTo>
                    <a:pt x="261304" y="119014"/>
                    <a:pt x="268879" y="119057"/>
                    <a:pt x="273578" y="114397"/>
                  </a:cubicBezTo>
                  <a:cubicBezTo>
                    <a:pt x="278278" y="109738"/>
                    <a:pt x="278320" y="102138"/>
                    <a:pt x="273675" y="97425"/>
                  </a:cubicBezTo>
                  <a:cubicBezTo>
                    <a:pt x="273201" y="96943"/>
                    <a:pt x="272685" y="96502"/>
                    <a:pt x="272136" y="96107"/>
                  </a:cubicBezTo>
                  <a:cubicBezTo>
                    <a:pt x="259280" y="84961"/>
                    <a:pt x="245162" y="75369"/>
                    <a:pt x="230072" y="67532"/>
                  </a:cubicBezTo>
                  <a:cubicBezTo>
                    <a:pt x="217713" y="61221"/>
                    <a:pt x="204642" y="56424"/>
                    <a:pt x="191141" y="53245"/>
                  </a:cubicBezTo>
                  <a:lnTo>
                    <a:pt x="191141" y="37624"/>
                  </a:lnTo>
                  <a:cubicBezTo>
                    <a:pt x="191738" y="30811"/>
                    <a:pt x="186717" y="24803"/>
                    <a:pt x="179926" y="24204"/>
                  </a:cubicBezTo>
                  <a:cubicBezTo>
                    <a:pt x="173135" y="23605"/>
                    <a:pt x="167145" y="28642"/>
                    <a:pt x="166548" y="35454"/>
                  </a:cubicBezTo>
                  <a:cubicBezTo>
                    <a:pt x="166484" y="36176"/>
                    <a:pt x="166484" y="36902"/>
                    <a:pt x="166548" y="37624"/>
                  </a:cubicBezTo>
                  <a:close/>
                  <a:moveTo>
                    <a:pt x="252481" y="235553"/>
                  </a:moveTo>
                  <a:cubicBezTo>
                    <a:pt x="247645" y="224130"/>
                    <a:pt x="241798" y="213164"/>
                    <a:pt x="235009" y="202787"/>
                  </a:cubicBezTo>
                  <a:cubicBezTo>
                    <a:pt x="228815" y="192970"/>
                    <a:pt x="221484" y="183922"/>
                    <a:pt x="213170" y="175832"/>
                  </a:cubicBezTo>
                  <a:cubicBezTo>
                    <a:pt x="205391" y="168236"/>
                    <a:pt x="196405" y="161991"/>
                    <a:pt x="186583" y="157353"/>
                  </a:cubicBezTo>
                  <a:cubicBezTo>
                    <a:pt x="180528" y="154584"/>
                    <a:pt x="174147" y="152600"/>
                    <a:pt x="167593" y="151448"/>
                  </a:cubicBezTo>
                  <a:lnTo>
                    <a:pt x="167593" y="144209"/>
                  </a:lnTo>
                  <a:cubicBezTo>
                    <a:pt x="166995" y="137396"/>
                    <a:pt x="161006" y="132359"/>
                    <a:pt x="154215" y="132959"/>
                  </a:cubicBezTo>
                  <a:cubicBezTo>
                    <a:pt x="148251" y="133484"/>
                    <a:pt x="143524" y="138227"/>
                    <a:pt x="143000" y="144209"/>
                  </a:cubicBezTo>
                  <a:lnTo>
                    <a:pt x="143000" y="151448"/>
                  </a:lnTo>
                  <a:cubicBezTo>
                    <a:pt x="136449" y="152614"/>
                    <a:pt x="130069" y="154598"/>
                    <a:pt x="124009" y="157353"/>
                  </a:cubicBezTo>
                  <a:cubicBezTo>
                    <a:pt x="114230" y="162016"/>
                    <a:pt x="105280" y="168259"/>
                    <a:pt x="97517" y="175832"/>
                  </a:cubicBezTo>
                  <a:cubicBezTo>
                    <a:pt x="89438" y="183960"/>
                    <a:pt x="82332" y="193007"/>
                    <a:pt x="76342" y="202787"/>
                  </a:cubicBezTo>
                  <a:cubicBezTo>
                    <a:pt x="69607" y="213279"/>
                    <a:pt x="63793" y="224338"/>
                    <a:pt x="58966" y="235839"/>
                  </a:cubicBezTo>
                  <a:cubicBezTo>
                    <a:pt x="56344" y="241888"/>
                    <a:pt x="59107" y="248925"/>
                    <a:pt x="65138" y="251555"/>
                  </a:cubicBezTo>
                  <a:cubicBezTo>
                    <a:pt x="71168" y="254185"/>
                    <a:pt x="78184" y="251413"/>
                    <a:pt x="80805" y="245364"/>
                  </a:cubicBezTo>
                  <a:cubicBezTo>
                    <a:pt x="88582" y="225931"/>
                    <a:pt x="100102" y="208227"/>
                    <a:pt x="114704" y="193262"/>
                  </a:cubicBezTo>
                  <a:cubicBezTo>
                    <a:pt x="122617" y="185222"/>
                    <a:pt x="132409" y="179295"/>
                    <a:pt x="143190" y="176022"/>
                  </a:cubicBezTo>
                  <a:lnTo>
                    <a:pt x="143190" y="195072"/>
                  </a:lnTo>
                  <a:cubicBezTo>
                    <a:pt x="143094" y="199717"/>
                    <a:pt x="140313" y="203883"/>
                    <a:pt x="136068" y="205740"/>
                  </a:cubicBezTo>
                  <a:lnTo>
                    <a:pt x="133030" y="207645"/>
                  </a:lnTo>
                  <a:cubicBezTo>
                    <a:pt x="127446" y="211548"/>
                    <a:pt x="122539" y="216342"/>
                    <a:pt x="118502" y="221837"/>
                  </a:cubicBezTo>
                  <a:cubicBezTo>
                    <a:pt x="109085" y="234856"/>
                    <a:pt x="102605" y="249774"/>
                    <a:pt x="99511" y="265557"/>
                  </a:cubicBezTo>
                  <a:cubicBezTo>
                    <a:pt x="98121" y="272001"/>
                    <a:pt x="102202" y="278355"/>
                    <a:pt x="108627" y="279749"/>
                  </a:cubicBezTo>
                  <a:cubicBezTo>
                    <a:pt x="115050" y="281144"/>
                    <a:pt x="121384" y="277050"/>
                    <a:pt x="122775" y="270605"/>
                  </a:cubicBezTo>
                  <a:cubicBezTo>
                    <a:pt x="125193" y="258281"/>
                    <a:pt x="130283" y="246639"/>
                    <a:pt x="137682" y="236506"/>
                  </a:cubicBezTo>
                  <a:cubicBezTo>
                    <a:pt x="141876" y="230128"/>
                    <a:pt x="148571" y="225835"/>
                    <a:pt x="156103" y="224695"/>
                  </a:cubicBezTo>
                  <a:cubicBezTo>
                    <a:pt x="163635" y="225835"/>
                    <a:pt x="170330" y="230128"/>
                    <a:pt x="174524" y="236506"/>
                  </a:cubicBezTo>
                  <a:cubicBezTo>
                    <a:pt x="181892" y="246658"/>
                    <a:pt x="186978" y="258291"/>
                    <a:pt x="189432" y="270605"/>
                  </a:cubicBezTo>
                  <a:cubicBezTo>
                    <a:pt x="190661" y="277118"/>
                    <a:pt x="196922" y="281397"/>
                    <a:pt x="203414" y="280163"/>
                  </a:cubicBezTo>
                  <a:cubicBezTo>
                    <a:pt x="203470" y="280152"/>
                    <a:pt x="203525" y="280142"/>
                    <a:pt x="203580" y="280130"/>
                  </a:cubicBezTo>
                  <a:cubicBezTo>
                    <a:pt x="210105" y="278836"/>
                    <a:pt x="214354" y="272486"/>
                    <a:pt x="213075" y="265938"/>
                  </a:cubicBezTo>
                  <a:cubicBezTo>
                    <a:pt x="209604" y="249905"/>
                    <a:pt x="202631" y="234843"/>
                    <a:pt x="192660" y="221837"/>
                  </a:cubicBezTo>
                  <a:cubicBezTo>
                    <a:pt x="188582" y="216419"/>
                    <a:pt x="183604" y="211746"/>
                    <a:pt x="177942" y="208026"/>
                  </a:cubicBezTo>
                  <a:lnTo>
                    <a:pt x="174999" y="206121"/>
                  </a:lnTo>
                  <a:cubicBezTo>
                    <a:pt x="170716" y="204292"/>
                    <a:pt x="167894" y="200121"/>
                    <a:pt x="167782" y="195453"/>
                  </a:cubicBezTo>
                  <a:lnTo>
                    <a:pt x="167782" y="176403"/>
                  </a:lnTo>
                  <a:cubicBezTo>
                    <a:pt x="178558" y="179687"/>
                    <a:pt x="188348" y="185613"/>
                    <a:pt x="196268" y="193643"/>
                  </a:cubicBezTo>
                  <a:cubicBezTo>
                    <a:pt x="210928" y="208365"/>
                    <a:pt x="222602" y="225801"/>
                    <a:pt x="230642" y="244983"/>
                  </a:cubicBezTo>
                  <a:cubicBezTo>
                    <a:pt x="233263" y="251032"/>
                    <a:pt x="240278" y="253804"/>
                    <a:pt x="246309" y="251174"/>
                  </a:cubicBezTo>
                  <a:cubicBezTo>
                    <a:pt x="252339" y="248544"/>
                    <a:pt x="255102" y="241507"/>
                    <a:pt x="252481" y="235458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cxnSp>
        <p:nvCxnSpPr>
          <p:cNvPr id="83" name="直线连接符 82"/>
          <p:cNvCxnSpPr/>
          <p:nvPr userDrawn="1"/>
        </p:nvCxnSpPr>
        <p:spPr>
          <a:xfrm>
            <a:off x="516000" y="727644"/>
            <a:ext cx="11160000" cy="0"/>
          </a:xfrm>
          <a:prstGeom prst="line">
            <a:avLst/>
          </a:prstGeom>
          <a:ln w="12700">
            <a:solidFill>
              <a:srgbClr val="AE0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314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1CEEB7-ABFB-471A-ADCB-495EC77941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860A374-5374-4DDE-BCA0-F0740290BC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7B1093D-015E-4F6E-8FFA-620396DA8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0A4BC-35B1-438E-9152-446B9BB83C97}" type="datetimeFigureOut">
              <a:rPr lang="zh-CN" altLang="en-US" smtClean="0"/>
              <a:t>2024/7/4 Thursday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BAFF19-A4AA-4C08-AEB5-36C651342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77EBA11-CF3F-46CB-9E67-695AB0C23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5B016-64E1-4432-88BD-C1FDDF8765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0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246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黑暗中的灯光&#10;&#10;描述已自动生成"/>
          <p:cNvPicPr>
            <a:picLocks noChangeAspect="1"/>
          </p:cNvPicPr>
          <p:nvPr userDrawn="1"/>
        </p:nvPicPr>
        <p:blipFill rotWithShape="1">
          <a:blip r:embed="rId2">
            <a:alphaModFix amt="80000"/>
          </a:blip>
          <a:srcRect b="41101"/>
          <a:stretch>
            <a:fillRect/>
          </a:stretch>
        </p:blipFill>
        <p:spPr>
          <a:xfrm>
            <a:off x="0" y="4414307"/>
            <a:ext cx="12192000" cy="2443692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9996037" y="276034"/>
            <a:ext cx="1632647" cy="369332"/>
            <a:chOff x="5079968" y="505721"/>
            <a:chExt cx="2029752" cy="459164"/>
          </a:xfrm>
          <a:solidFill>
            <a:srgbClr val="AE0001"/>
          </a:solidFill>
        </p:grpSpPr>
        <p:sp>
          <p:nvSpPr>
            <p:cNvPr id="9" name="任意形状 8"/>
            <p:cNvSpPr/>
            <p:nvPr/>
          </p:nvSpPr>
          <p:spPr>
            <a:xfrm>
              <a:off x="5640129" y="614464"/>
              <a:ext cx="149361" cy="141728"/>
            </a:xfrm>
            <a:custGeom>
              <a:avLst/>
              <a:gdLst>
                <a:gd name="connsiteX0" fmla="*/ 64568 w 149361"/>
                <a:gd name="connsiteY0" fmla="*/ 1426 h 141728"/>
                <a:gd name="connsiteX1" fmla="*/ 63904 w 149361"/>
                <a:gd name="connsiteY1" fmla="*/ 3997 h 141728"/>
                <a:gd name="connsiteX2" fmla="*/ 60675 w 149361"/>
                <a:gd name="connsiteY2" fmla="*/ 14951 h 141728"/>
                <a:gd name="connsiteX3" fmla="*/ 60675 w 149361"/>
                <a:gd name="connsiteY3" fmla="*/ 119726 h 141728"/>
                <a:gd name="connsiteX4" fmla="*/ 61910 w 149361"/>
                <a:gd name="connsiteY4" fmla="*/ 141729 h 141728"/>
                <a:gd name="connsiteX5" fmla="*/ 46527 w 149361"/>
                <a:gd name="connsiteY5" fmla="*/ 141729 h 141728"/>
                <a:gd name="connsiteX6" fmla="*/ 47572 w 149361"/>
                <a:gd name="connsiteY6" fmla="*/ 121536 h 141728"/>
                <a:gd name="connsiteX7" fmla="*/ 47572 w 149361"/>
                <a:gd name="connsiteY7" fmla="*/ 118297 h 141728"/>
                <a:gd name="connsiteX8" fmla="*/ 6362 w 149361"/>
                <a:gd name="connsiteY8" fmla="*/ 132585 h 141728"/>
                <a:gd name="connsiteX9" fmla="*/ 0 w 149361"/>
                <a:gd name="connsiteY9" fmla="*/ 117726 h 141728"/>
                <a:gd name="connsiteX10" fmla="*/ 47477 w 149361"/>
                <a:gd name="connsiteY10" fmla="*/ 105439 h 141728"/>
                <a:gd name="connsiteX11" fmla="*/ 47477 w 149361"/>
                <a:gd name="connsiteY11" fmla="*/ 58290 h 141728"/>
                <a:gd name="connsiteX12" fmla="*/ 25637 w 149361"/>
                <a:gd name="connsiteY12" fmla="*/ 58290 h 141728"/>
                <a:gd name="connsiteX13" fmla="*/ 8261 w 149361"/>
                <a:gd name="connsiteY13" fmla="*/ 59528 h 141728"/>
                <a:gd name="connsiteX14" fmla="*/ 8261 w 149361"/>
                <a:gd name="connsiteY14" fmla="*/ 44669 h 141728"/>
                <a:gd name="connsiteX15" fmla="*/ 25637 w 149361"/>
                <a:gd name="connsiteY15" fmla="*/ 46003 h 141728"/>
                <a:gd name="connsiteX16" fmla="*/ 47572 w 149361"/>
                <a:gd name="connsiteY16" fmla="*/ 46003 h 141728"/>
                <a:gd name="connsiteX17" fmla="*/ 47572 w 149361"/>
                <a:gd name="connsiteY17" fmla="*/ 16951 h 141728"/>
                <a:gd name="connsiteX18" fmla="*/ 47002 w 149361"/>
                <a:gd name="connsiteY18" fmla="*/ 759 h 141728"/>
                <a:gd name="connsiteX19" fmla="*/ 47002 w 149361"/>
                <a:gd name="connsiteY19" fmla="*/ 92 h 141728"/>
                <a:gd name="connsiteX20" fmla="*/ 64568 w 149361"/>
                <a:gd name="connsiteY20" fmla="*/ 1426 h 141728"/>
                <a:gd name="connsiteX21" fmla="*/ 82514 w 149361"/>
                <a:gd name="connsiteY21" fmla="*/ 92 h 141728"/>
                <a:gd name="connsiteX22" fmla="*/ 100556 w 149361"/>
                <a:gd name="connsiteY22" fmla="*/ 1426 h 141728"/>
                <a:gd name="connsiteX23" fmla="*/ 99986 w 149361"/>
                <a:gd name="connsiteY23" fmla="*/ 2664 h 141728"/>
                <a:gd name="connsiteX24" fmla="*/ 96757 w 149361"/>
                <a:gd name="connsiteY24" fmla="*/ 11141 h 141728"/>
                <a:gd name="connsiteX25" fmla="*/ 96757 w 149361"/>
                <a:gd name="connsiteY25" fmla="*/ 58766 h 141728"/>
                <a:gd name="connsiteX26" fmla="*/ 132175 w 149361"/>
                <a:gd name="connsiteY26" fmla="*/ 34001 h 141728"/>
                <a:gd name="connsiteX27" fmla="*/ 144329 w 149361"/>
                <a:gd name="connsiteY27" fmla="*/ 48193 h 141728"/>
                <a:gd name="connsiteX28" fmla="*/ 138537 w 149361"/>
                <a:gd name="connsiteY28" fmla="*/ 50765 h 141728"/>
                <a:gd name="connsiteX29" fmla="*/ 134074 w 149361"/>
                <a:gd name="connsiteY29" fmla="*/ 52765 h 141728"/>
                <a:gd name="connsiteX30" fmla="*/ 96757 w 149361"/>
                <a:gd name="connsiteY30" fmla="*/ 71815 h 141728"/>
                <a:gd name="connsiteX31" fmla="*/ 96757 w 149361"/>
                <a:gd name="connsiteY31" fmla="*/ 115726 h 141728"/>
                <a:gd name="connsiteX32" fmla="*/ 110241 w 149361"/>
                <a:gd name="connsiteY32" fmla="*/ 128013 h 141728"/>
                <a:gd name="connsiteX33" fmla="*/ 119736 w 149361"/>
                <a:gd name="connsiteY33" fmla="*/ 128013 h 141728"/>
                <a:gd name="connsiteX34" fmla="*/ 133219 w 149361"/>
                <a:gd name="connsiteY34" fmla="*/ 106010 h 141728"/>
                <a:gd name="connsiteX35" fmla="*/ 149361 w 149361"/>
                <a:gd name="connsiteY35" fmla="*/ 115535 h 141728"/>
                <a:gd name="connsiteX36" fmla="*/ 124199 w 149361"/>
                <a:gd name="connsiteY36" fmla="*/ 140110 h 141728"/>
                <a:gd name="connsiteX37" fmla="*/ 107677 w 149361"/>
                <a:gd name="connsiteY37" fmla="*/ 140110 h 141728"/>
                <a:gd name="connsiteX38" fmla="*/ 83844 w 149361"/>
                <a:gd name="connsiteY38" fmla="*/ 115535 h 141728"/>
                <a:gd name="connsiteX39" fmla="*/ 83844 w 149361"/>
                <a:gd name="connsiteY39" fmla="*/ 12379 h 141728"/>
                <a:gd name="connsiteX40" fmla="*/ 82514 w 149361"/>
                <a:gd name="connsiteY40" fmla="*/ 92 h 141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49361" h="141728">
                  <a:moveTo>
                    <a:pt x="64568" y="1426"/>
                  </a:moveTo>
                  <a:cubicBezTo>
                    <a:pt x="64415" y="2299"/>
                    <a:pt x="64193" y="3159"/>
                    <a:pt x="63904" y="3997"/>
                  </a:cubicBezTo>
                  <a:cubicBezTo>
                    <a:pt x="61683" y="7206"/>
                    <a:pt x="60551" y="11047"/>
                    <a:pt x="60675" y="14951"/>
                  </a:cubicBezTo>
                  <a:lnTo>
                    <a:pt x="60675" y="119726"/>
                  </a:lnTo>
                  <a:cubicBezTo>
                    <a:pt x="60471" y="127082"/>
                    <a:pt x="60883" y="134442"/>
                    <a:pt x="61910" y="141729"/>
                  </a:cubicBezTo>
                  <a:lnTo>
                    <a:pt x="46527" y="141729"/>
                  </a:lnTo>
                  <a:cubicBezTo>
                    <a:pt x="47258" y="135023"/>
                    <a:pt x="47607" y="128281"/>
                    <a:pt x="47572" y="121536"/>
                  </a:cubicBezTo>
                  <a:lnTo>
                    <a:pt x="47572" y="118297"/>
                  </a:lnTo>
                  <a:cubicBezTo>
                    <a:pt x="32189" y="123536"/>
                    <a:pt x="18421" y="127822"/>
                    <a:pt x="6362" y="132585"/>
                  </a:cubicBezTo>
                  <a:lnTo>
                    <a:pt x="0" y="117726"/>
                  </a:lnTo>
                  <a:cubicBezTo>
                    <a:pt x="16105" y="114806"/>
                    <a:pt x="31974" y="110699"/>
                    <a:pt x="47477" y="105439"/>
                  </a:cubicBezTo>
                  <a:lnTo>
                    <a:pt x="47477" y="58290"/>
                  </a:lnTo>
                  <a:lnTo>
                    <a:pt x="25637" y="58290"/>
                  </a:lnTo>
                  <a:cubicBezTo>
                    <a:pt x="19821" y="58190"/>
                    <a:pt x="14006" y="58604"/>
                    <a:pt x="8261" y="59528"/>
                  </a:cubicBezTo>
                  <a:lnTo>
                    <a:pt x="8261" y="44669"/>
                  </a:lnTo>
                  <a:cubicBezTo>
                    <a:pt x="13938" y="46085"/>
                    <a:pt x="19812" y="46536"/>
                    <a:pt x="25637" y="46003"/>
                  </a:cubicBezTo>
                  <a:lnTo>
                    <a:pt x="47572" y="46003"/>
                  </a:lnTo>
                  <a:lnTo>
                    <a:pt x="47572" y="16951"/>
                  </a:lnTo>
                  <a:cubicBezTo>
                    <a:pt x="47572" y="9617"/>
                    <a:pt x="47572" y="4188"/>
                    <a:pt x="47002" y="759"/>
                  </a:cubicBezTo>
                  <a:lnTo>
                    <a:pt x="47002" y="92"/>
                  </a:lnTo>
                  <a:cubicBezTo>
                    <a:pt x="52890" y="-212"/>
                    <a:pt x="58792" y="237"/>
                    <a:pt x="64568" y="1426"/>
                  </a:cubicBezTo>
                  <a:close/>
                  <a:moveTo>
                    <a:pt x="82514" y="92"/>
                  </a:moveTo>
                  <a:cubicBezTo>
                    <a:pt x="94573" y="92"/>
                    <a:pt x="100556" y="568"/>
                    <a:pt x="100556" y="1426"/>
                  </a:cubicBezTo>
                  <a:cubicBezTo>
                    <a:pt x="100534" y="1897"/>
                    <a:pt x="100329" y="2341"/>
                    <a:pt x="99986" y="2664"/>
                  </a:cubicBezTo>
                  <a:cubicBezTo>
                    <a:pt x="97780" y="4916"/>
                    <a:pt x="96610" y="7987"/>
                    <a:pt x="96757" y="11141"/>
                  </a:cubicBezTo>
                  <a:lnTo>
                    <a:pt x="96757" y="58766"/>
                  </a:lnTo>
                  <a:cubicBezTo>
                    <a:pt x="109414" y="51808"/>
                    <a:pt x="121288" y="43505"/>
                    <a:pt x="132175" y="34001"/>
                  </a:cubicBezTo>
                  <a:cubicBezTo>
                    <a:pt x="136850" y="38156"/>
                    <a:pt x="140939" y="42931"/>
                    <a:pt x="144329" y="48193"/>
                  </a:cubicBezTo>
                  <a:cubicBezTo>
                    <a:pt x="144329" y="49051"/>
                    <a:pt x="142050" y="49908"/>
                    <a:pt x="138537" y="50765"/>
                  </a:cubicBezTo>
                  <a:lnTo>
                    <a:pt x="134074" y="52765"/>
                  </a:lnTo>
                  <a:cubicBezTo>
                    <a:pt x="121160" y="59623"/>
                    <a:pt x="108722" y="66100"/>
                    <a:pt x="96757" y="71815"/>
                  </a:cubicBezTo>
                  <a:lnTo>
                    <a:pt x="96757" y="115726"/>
                  </a:lnTo>
                  <a:cubicBezTo>
                    <a:pt x="95428" y="125251"/>
                    <a:pt x="99986" y="128870"/>
                    <a:pt x="110241" y="128013"/>
                  </a:cubicBezTo>
                  <a:lnTo>
                    <a:pt x="119736" y="128013"/>
                  </a:lnTo>
                  <a:cubicBezTo>
                    <a:pt x="126193" y="128489"/>
                    <a:pt x="130656" y="121155"/>
                    <a:pt x="133219" y="106010"/>
                  </a:cubicBezTo>
                  <a:cubicBezTo>
                    <a:pt x="137877" y="110283"/>
                    <a:pt x="143376" y="113528"/>
                    <a:pt x="149361" y="115535"/>
                  </a:cubicBezTo>
                  <a:cubicBezTo>
                    <a:pt x="144139" y="133252"/>
                    <a:pt x="135783" y="141443"/>
                    <a:pt x="124199" y="140110"/>
                  </a:cubicBezTo>
                  <a:lnTo>
                    <a:pt x="107677" y="140110"/>
                  </a:lnTo>
                  <a:cubicBezTo>
                    <a:pt x="89636" y="141443"/>
                    <a:pt x="81691" y="133252"/>
                    <a:pt x="83844" y="115535"/>
                  </a:cubicBezTo>
                  <a:lnTo>
                    <a:pt x="83844" y="12379"/>
                  </a:lnTo>
                  <a:cubicBezTo>
                    <a:pt x="83708" y="8256"/>
                    <a:pt x="83264" y="4149"/>
                    <a:pt x="82514" y="9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任意形状 9"/>
            <p:cNvSpPr/>
            <p:nvPr/>
          </p:nvSpPr>
          <p:spPr>
            <a:xfrm>
              <a:off x="5807721" y="611318"/>
              <a:ext cx="145848" cy="146589"/>
            </a:xfrm>
            <a:custGeom>
              <a:avLst/>
              <a:gdLst>
                <a:gd name="connsiteX0" fmla="*/ 76627 w 145848"/>
                <a:gd name="connsiteY0" fmla="*/ 0 h 146589"/>
                <a:gd name="connsiteX1" fmla="*/ 82419 w 145848"/>
                <a:gd name="connsiteY1" fmla="*/ 20098 h 146589"/>
                <a:gd name="connsiteX2" fmla="*/ 124199 w 145848"/>
                <a:gd name="connsiteY2" fmla="*/ 20098 h 146589"/>
                <a:gd name="connsiteX3" fmla="*/ 145848 w 145848"/>
                <a:gd name="connsiteY3" fmla="*/ 18097 h 146589"/>
                <a:gd name="connsiteX4" fmla="*/ 145848 w 145848"/>
                <a:gd name="connsiteY4" fmla="*/ 32957 h 146589"/>
                <a:gd name="connsiteX5" fmla="*/ 124579 w 145848"/>
                <a:gd name="connsiteY5" fmla="*/ 31718 h 146589"/>
                <a:gd name="connsiteX6" fmla="*/ 20605 w 145848"/>
                <a:gd name="connsiteY6" fmla="*/ 31718 h 146589"/>
                <a:gd name="connsiteX7" fmla="*/ 0 w 145848"/>
                <a:gd name="connsiteY7" fmla="*/ 32957 h 146589"/>
                <a:gd name="connsiteX8" fmla="*/ 0 w 145848"/>
                <a:gd name="connsiteY8" fmla="*/ 18764 h 146589"/>
                <a:gd name="connsiteX9" fmla="*/ 19940 w 145848"/>
                <a:gd name="connsiteY9" fmla="*/ 20098 h 146589"/>
                <a:gd name="connsiteX10" fmla="*/ 67417 w 145848"/>
                <a:gd name="connsiteY10" fmla="*/ 20098 h 146589"/>
                <a:gd name="connsiteX11" fmla="*/ 59726 w 145848"/>
                <a:gd name="connsiteY11" fmla="*/ 1048 h 146589"/>
                <a:gd name="connsiteX12" fmla="*/ 37317 w 145848"/>
                <a:gd name="connsiteY12" fmla="*/ 99536 h 146589"/>
                <a:gd name="connsiteX13" fmla="*/ 50800 w 145848"/>
                <a:gd name="connsiteY13" fmla="*/ 107252 h 146589"/>
                <a:gd name="connsiteX14" fmla="*/ 49566 w 145848"/>
                <a:gd name="connsiteY14" fmla="*/ 108585 h 146589"/>
                <a:gd name="connsiteX15" fmla="*/ 43773 w 145848"/>
                <a:gd name="connsiteY15" fmla="*/ 112395 h 146589"/>
                <a:gd name="connsiteX16" fmla="*/ 12154 w 145848"/>
                <a:gd name="connsiteY16" fmla="*/ 138303 h 146589"/>
                <a:gd name="connsiteX17" fmla="*/ 0 w 145848"/>
                <a:gd name="connsiteY17" fmla="*/ 130492 h 146589"/>
                <a:gd name="connsiteX18" fmla="*/ 37317 w 145848"/>
                <a:gd name="connsiteY18" fmla="*/ 99536 h 146589"/>
                <a:gd name="connsiteX19" fmla="*/ 123629 w 145848"/>
                <a:gd name="connsiteY19" fmla="*/ 44577 h 146589"/>
                <a:gd name="connsiteX20" fmla="*/ 123629 w 145848"/>
                <a:gd name="connsiteY20" fmla="*/ 46672 h 146589"/>
                <a:gd name="connsiteX21" fmla="*/ 122964 w 145848"/>
                <a:gd name="connsiteY21" fmla="*/ 59531 h 146589"/>
                <a:gd name="connsiteX22" fmla="*/ 122964 w 145848"/>
                <a:gd name="connsiteY22" fmla="*/ 75248 h 146589"/>
                <a:gd name="connsiteX23" fmla="*/ 123629 w 145848"/>
                <a:gd name="connsiteY23" fmla="*/ 92012 h 146589"/>
                <a:gd name="connsiteX24" fmla="*/ 122964 w 145848"/>
                <a:gd name="connsiteY24" fmla="*/ 92012 h 146589"/>
                <a:gd name="connsiteX25" fmla="*/ 106822 w 145848"/>
                <a:gd name="connsiteY25" fmla="*/ 90773 h 146589"/>
                <a:gd name="connsiteX26" fmla="*/ 81090 w 145848"/>
                <a:gd name="connsiteY26" fmla="*/ 90773 h 146589"/>
                <a:gd name="connsiteX27" fmla="*/ 81090 w 145848"/>
                <a:gd name="connsiteY27" fmla="*/ 132398 h 146589"/>
                <a:gd name="connsiteX28" fmla="*/ 56592 w 145848"/>
                <a:gd name="connsiteY28" fmla="*/ 146590 h 146589"/>
                <a:gd name="connsiteX29" fmla="*/ 49566 w 145848"/>
                <a:gd name="connsiteY29" fmla="*/ 132398 h 146589"/>
                <a:gd name="connsiteX30" fmla="*/ 67607 w 145848"/>
                <a:gd name="connsiteY30" fmla="*/ 125920 h 146589"/>
                <a:gd name="connsiteX31" fmla="*/ 67607 w 145848"/>
                <a:gd name="connsiteY31" fmla="*/ 90488 h 146589"/>
                <a:gd name="connsiteX32" fmla="*/ 39121 w 145848"/>
                <a:gd name="connsiteY32" fmla="*/ 90488 h 146589"/>
                <a:gd name="connsiteX33" fmla="*/ 24308 w 145848"/>
                <a:gd name="connsiteY33" fmla="*/ 91726 h 146589"/>
                <a:gd name="connsiteX34" fmla="*/ 22409 w 145848"/>
                <a:gd name="connsiteY34" fmla="*/ 91726 h 146589"/>
                <a:gd name="connsiteX35" fmla="*/ 23074 w 145848"/>
                <a:gd name="connsiteY35" fmla="*/ 76867 h 146589"/>
                <a:gd name="connsiteX36" fmla="*/ 23074 w 145848"/>
                <a:gd name="connsiteY36" fmla="*/ 59436 h 146589"/>
                <a:gd name="connsiteX37" fmla="*/ 22409 w 145848"/>
                <a:gd name="connsiteY37" fmla="*/ 46577 h 146589"/>
                <a:gd name="connsiteX38" fmla="*/ 22409 w 145848"/>
                <a:gd name="connsiteY38" fmla="*/ 44577 h 146589"/>
                <a:gd name="connsiteX39" fmla="*/ 38456 w 145848"/>
                <a:gd name="connsiteY39" fmla="*/ 45910 h 146589"/>
                <a:gd name="connsiteX40" fmla="*/ 107867 w 145848"/>
                <a:gd name="connsiteY40" fmla="*/ 45910 h 146589"/>
                <a:gd name="connsiteX41" fmla="*/ 123629 w 145848"/>
                <a:gd name="connsiteY41" fmla="*/ 44577 h 146589"/>
                <a:gd name="connsiteX42" fmla="*/ 109386 w 145848"/>
                <a:gd name="connsiteY42" fmla="*/ 57531 h 146589"/>
                <a:gd name="connsiteX43" fmla="*/ 36652 w 145848"/>
                <a:gd name="connsiteY43" fmla="*/ 57531 h 146589"/>
                <a:gd name="connsiteX44" fmla="*/ 36652 w 145848"/>
                <a:gd name="connsiteY44" fmla="*/ 78867 h 146589"/>
                <a:gd name="connsiteX45" fmla="*/ 109386 w 145848"/>
                <a:gd name="connsiteY45" fmla="*/ 78867 h 146589"/>
                <a:gd name="connsiteX46" fmla="*/ 106822 w 145848"/>
                <a:gd name="connsiteY46" fmla="*/ 100775 h 146589"/>
                <a:gd name="connsiteX47" fmla="*/ 142905 w 145848"/>
                <a:gd name="connsiteY47" fmla="*/ 126682 h 146589"/>
                <a:gd name="connsiteX48" fmla="*/ 129991 w 145848"/>
                <a:gd name="connsiteY48" fmla="*/ 136208 h 146589"/>
                <a:gd name="connsiteX49" fmla="*/ 95903 w 145848"/>
                <a:gd name="connsiteY49" fmla="*/ 109061 h 146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45848" h="146589">
                  <a:moveTo>
                    <a:pt x="76627" y="0"/>
                  </a:moveTo>
                  <a:cubicBezTo>
                    <a:pt x="79025" y="6555"/>
                    <a:pt x="80960" y="13271"/>
                    <a:pt x="82419" y="20098"/>
                  </a:cubicBezTo>
                  <a:lnTo>
                    <a:pt x="124199" y="20098"/>
                  </a:lnTo>
                  <a:cubicBezTo>
                    <a:pt x="131451" y="19905"/>
                    <a:pt x="138683" y="19237"/>
                    <a:pt x="145848" y="18097"/>
                  </a:cubicBezTo>
                  <a:lnTo>
                    <a:pt x="145848" y="32957"/>
                  </a:lnTo>
                  <a:cubicBezTo>
                    <a:pt x="136353" y="32099"/>
                    <a:pt x="128947" y="31718"/>
                    <a:pt x="124579" y="31718"/>
                  </a:cubicBezTo>
                  <a:lnTo>
                    <a:pt x="20605" y="31718"/>
                  </a:lnTo>
                  <a:cubicBezTo>
                    <a:pt x="16712" y="31718"/>
                    <a:pt x="9875" y="31718"/>
                    <a:pt x="0" y="32957"/>
                  </a:cubicBezTo>
                  <a:lnTo>
                    <a:pt x="0" y="18764"/>
                  </a:lnTo>
                  <a:cubicBezTo>
                    <a:pt x="6615" y="19599"/>
                    <a:pt x="13274" y="20043"/>
                    <a:pt x="19940" y="20098"/>
                  </a:cubicBezTo>
                  <a:lnTo>
                    <a:pt x="67417" y="20098"/>
                  </a:lnTo>
                  <a:cubicBezTo>
                    <a:pt x="65788" y="13407"/>
                    <a:pt x="63197" y="6989"/>
                    <a:pt x="59726" y="1048"/>
                  </a:cubicBezTo>
                  <a:close/>
                  <a:moveTo>
                    <a:pt x="37317" y="99536"/>
                  </a:moveTo>
                  <a:cubicBezTo>
                    <a:pt x="46812" y="103823"/>
                    <a:pt x="50800" y="106394"/>
                    <a:pt x="50800" y="107252"/>
                  </a:cubicBezTo>
                  <a:cubicBezTo>
                    <a:pt x="50800" y="108109"/>
                    <a:pt x="50800" y="108109"/>
                    <a:pt x="49566" y="108585"/>
                  </a:cubicBezTo>
                  <a:cubicBezTo>
                    <a:pt x="47389" y="109433"/>
                    <a:pt x="45416" y="110731"/>
                    <a:pt x="43773" y="112395"/>
                  </a:cubicBezTo>
                  <a:cubicBezTo>
                    <a:pt x="33737" y="121631"/>
                    <a:pt x="23180" y="130282"/>
                    <a:pt x="12154" y="138303"/>
                  </a:cubicBezTo>
                  <a:lnTo>
                    <a:pt x="0" y="130492"/>
                  </a:lnTo>
                  <a:cubicBezTo>
                    <a:pt x="14354" y="122747"/>
                    <a:pt x="27037" y="112225"/>
                    <a:pt x="37317" y="99536"/>
                  </a:cubicBezTo>
                  <a:close/>
                  <a:moveTo>
                    <a:pt x="123629" y="44577"/>
                  </a:moveTo>
                  <a:lnTo>
                    <a:pt x="123629" y="46672"/>
                  </a:lnTo>
                  <a:cubicBezTo>
                    <a:pt x="123172" y="50944"/>
                    <a:pt x="122949" y="55236"/>
                    <a:pt x="122964" y="59531"/>
                  </a:cubicBezTo>
                  <a:lnTo>
                    <a:pt x="122964" y="75248"/>
                  </a:lnTo>
                  <a:cubicBezTo>
                    <a:pt x="122964" y="81725"/>
                    <a:pt x="122964" y="87344"/>
                    <a:pt x="123629" y="92012"/>
                  </a:cubicBezTo>
                  <a:lnTo>
                    <a:pt x="122964" y="92012"/>
                  </a:lnTo>
                  <a:cubicBezTo>
                    <a:pt x="117631" y="91121"/>
                    <a:pt x="112229" y="90707"/>
                    <a:pt x="106822" y="90773"/>
                  </a:cubicBezTo>
                  <a:lnTo>
                    <a:pt x="81090" y="90773"/>
                  </a:lnTo>
                  <a:lnTo>
                    <a:pt x="81090" y="132398"/>
                  </a:lnTo>
                  <a:cubicBezTo>
                    <a:pt x="81090" y="141446"/>
                    <a:pt x="72924" y="146114"/>
                    <a:pt x="56592" y="146590"/>
                  </a:cubicBezTo>
                  <a:cubicBezTo>
                    <a:pt x="55493" y="141336"/>
                    <a:pt x="53074" y="136451"/>
                    <a:pt x="49566" y="132398"/>
                  </a:cubicBezTo>
                  <a:cubicBezTo>
                    <a:pt x="62859" y="134112"/>
                    <a:pt x="68556" y="131921"/>
                    <a:pt x="67607" y="125920"/>
                  </a:cubicBezTo>
                  <a:lnTo>
                    <a:pt x="67607" y="90488"/>
                  </a:lnTo>
                  <a:lnTo>
                    <a:pt x="39121" y="90488"/>
                  </a:lnTo>
                  <a:cubicBezTo>
                    <a:pt x="34157" y="90458"/>
                    <a:pt x="29199" y="90872"/>
                    <a:pt x="24308" y="91726"/>
                  </a:cubicBezTo>
                  <a:lnTo>
                    <a:pt x="22409" y="91726"/>
                  </a:lnTo>
                  <a:cubicBezTo>
                    <a:pt x="22409" y="86582"/>
                    <a:pt x="23074" y="81629"/>
                    <a:pt x="23074" y="76867"/>
                  </a:cubicBezTo>
                  <a:lnTo>
                    <a:pt x="23074" y="59436"/>
                  </a:lnTo>
                  <a:cubicBezTo>
                    <a:pt x="23074" y="55626"/>
                    <a:pt x="23074" y="51244"/>
                    <a:pt x="22409" y="46577"/>
                  </a:cubicBezTo>
                  <a:lnTo>
                    <a:pt x="22409" y="44577"/>
                  </a:lnTo>
                  <a:cubicBezTo>
                    <a:pt x="27698" y="45577"/>
                    <a:pt x="33075" y="46024"/>
                    <a:pt x="38456" y="45910"/>
                  </a:cubicBezTo>
                  <a:lnTo>
                    <a:pt x="107867" y="45910"/>
                  </a:lnTo>
                  <a:cubicBezTo>
                    <a:pt x="113151" y="45959"/>
                    <a:pt x="118428" y="45512"/>
                    <a:pt x="123629" y="44577"/>
                  </a:cubicBezTo>
                  <a:close/>
                  <a:moveTo>
                    <a:pt x="109386" y="57531"/>
                  </a:moveTo>
                  <a:lnTo>
                    <a:pt x="36652" y="57531"/>
                  </a:lnTo>
                  <a:lnTo>
                    <a:pt x="36652" y="78867"/>
                  </a:lnTo>
                  <a:lnTo>
                    <a:pt x="109386" y="78867"/>
                  </a:lnTo>
                  <a:close/>
                  <a:moveTo>
                    <a:pt x="106822" y="100775"/>
                  </a:moveTo>
                  <a:cubicBezTo>
                    <a:pt x="119387" y="108632"/>
                    <a:pt x="131439" y="117285"/>
                    <a:pt x="142905" y="126682"/>
                  </a:cubicBezTo>
                  <a:lnTo>
                    <a:pt x="129991" y="136208"/>
                  </a:lnTo>
                  <a:cubicBezTo>
                    <a:pt x="119431" y="126188"/>
                    <a:pt x="108026" y="117105"/>
                    <a:pt x="95903" y="109061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任意形状 10"/>
            <p:cNvSpPr/>
            <p:nvPr/>
          </p:nvSpPr>
          <p:spPr>
            <a:xfrm>
              <a:off x="5968002" y="611318"/>
              <a:ext cx="151735" cy="147351"/>
            </a:xfrm>
            <a:custGeom>
              <a:avLst/>
              <a:gdLst>
                <a:gd name="connsiteX0" fmla="*/ 68271 w 151735"/>
                <a:gd name="connsiteY0" fmla="*/ 0 h 147351"/>
                <a:gd name="connsiteX1" fmla="*/ 87262 w 151735"/>
                <a:gd name="connsiteY1" fmla="*/ 2667 h 147351"/>
                <a:gd name="connsiteX2" fmla="*/ 85933 w 151735"/>
                <a:gd name="connsiteY2" fmla="*/ 5810 h 147351"/>
                <a:gd name="connsiteX3" fmla="*/ 82704 w 151735"/>
                <a:gd name="connsiteY3" fmla="*/ 21336 h 147351"/>
                <a:gd name="connsiteX4" fmla="*/ 82704 w 151735"/>
                <a:gd name="connsiteY4" fmla="*/ 44006 h 147351"/>
                <a:gd name="connsiteX5" fmla="*/ 112994 w 151735"/>
                <a:gd name="connsiteY5" fmla="*/ 44006 h 147351"/>
                <a:gd name="connsiteX6" fmla="*/ 143854 w 151735"/>
                <a:gd name="connsiteY6" fmla="*/ 42672 h 147351"/>
                <a:gd name="connsiteX7" fmla="*/ 143854 w 151735"/>
                <a:gd name="connsiteY7" fmla="*/ 58865 h 147351"/>
                <a:gd name="connsiteX8" fmla="*/ 112994 w 151735"/>
                <a:gd name="connsiteY8" fmla="*/ 57531 h 147351"/>
                <a:gd name="connsiteX9" fmla="*/ 85268 w 151735"/>
                <a:gd name="connsiteY9" fmla="*/ 57531 h 147351"/>
                <a:gd name="connsiteX10" fmla="*/ 151735 w 151735"/>
                <a:gd name="connsiteY10" fmla="*/ 129254 h 147351"/>
                <a:gd name="connsiteX11" fmla="*/ 134929 w 151735"/>
                <a:gd name="connsiteY11" fmla="*/ 144780 h 147351"/>
                <a:gd name="connsiteX12" fmla="*/ 77957 w 151735"/>
                <a:gd name="connsiteY12" fmla="*/ 74295 h 147351"/>
                <a:gd name="connsiteX13" fmla="*/ 16142 w 151735"/>
                <a:gd name="connsiteY13" fmla="*/ 147352 h 147351"/>
                <a:gd name="connsiteX14" fmla="*/ 0 w 151735"/>
                <a:gd name="connsiteY14" fmla="*/ 133731 h 147351"/>
                <a:gd name="connsiteX15" fmla="*/ 68271 w 151735"/>
                <a:gd name="connsiteY15" fmla="*/ 57531 h 147351"/>
                <a:gd name="connsiteX16" fmla="*/ 34183 w 151735"/>
                <a:gd name="connsiteY16" fmla="*/ 57531 h 147351"/>
                <a:gd name="connsiteX17" fmla="*/ 8356 w 151735"/>
                <a:gd name="connsiteY17" fmla="*/ 58865 h 147351"/>
                <a:gd name="connsiteX18" fmla="*/ 8356 w 151735"/>
                <a:gd name="connsiteY18" fmla="*/ 42672 h 147351"/>
                <a:gd name="connsiteX19" fmla="*/ 34753 w 151735"/>
                <a:gd name="connsiteY19" fmla="*/ 44006 h 147351"/>
                <a:gd name="connsiteX20" fmla="*/ 69601 w 151735"/>
                <a:gd name="connsiteY20" fmla="*/ 44006 h 147351"/>
                <a:gd name="connsiteX21" fmla="*/ 69601 w 151735"/>
                <a:gd name="connsiteY21" fmla="*/ 16192 h 147351"/>
                <a:gd name="connsiteX22" fmla="*/ 68271 w 151735"/>
                <a:gd name="connsiteY22" fmla="*/ 1333 h 14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1735" h="147351">
                  <a:moveTo>
                    <a:pt x="68271" y="0"/>
                  </a:moveTo>
                  <a:cubicBezTo>
                    <a:pt x="81185" y="0"/>
                    <a:pt x="87262" y="857"/>
                    <a:pt x="87262" y="2667"/>
                  </a:cubicBezTo>
                  <a:cubicBezTo>
                    <a:pt x="87129" y="3820"/>
                    <a:pt x="86664" y="4911"/>
                    <a:pt x="85933" y="5810"/>
                  </a:cubicBezTo>
                  <a:cubicBezTo>
                    <a:pt x="83559" y="10626"/>
                    <a:pt x="82448" y="15970"/>
                    <a:pt x="82704" y="21336"/>
                  </a:cubicBezTo>
                  <a:lnTo>
                    <a:pt x="82704" y="44006"/>
                  </a:lnTo>
                  <a:lnTo>
                    <a:pt x="112994" y="44006"/>
                  </a:lnTo>
                  <a:cubicBezTo>
                    <a:pt x="123297" y="44256"/>
                    <a:pt x="133609" y="43810"/>
                    <a:pt x="143854" y="42672"/>
                  </a:cubicBezTo>
                  <a:lnTo>
                    <a:pt x="143854" y="58865"/>
                  </a:lnTo>
                  <a:cubicBezTo>
                    <a:pt x="133609" y="57782"/>
                    <a:pt x="123297" y="57336"/>
                    <a:pt x="112994" y="57531"/>
                  </a:cubicBezTo>
                  <a:lnTo>
                    <a:pt x="85268" y="57531"/>
                  </a:lnTo>
                  <a:cubicBezTo>
                    <a:pt x="93054" y="97155"/>
                    <a:pt x="115083" y="121063"/>
                    <a:pt x="151735" y="129254"/>
                  </a:cubicBezTo>
                  <a:cubicBezTo>
                    <a:pt x="144747" y="132675"/>
                    <a:pt x="138898" y="138072"/>
                    <a:pt x="134929" y="144780"/>
                  </a:cubicBezTo>
                  <a:cubicBezTo>
                    <a:pt x="102331" y="127064"/>
                    <a:pt x="83340" y="103568"/>
                    <a:pt x="77957" y="74295"/>
                  </a:cubicBezTo>
                  <a:cubicBezTo>
                    <a:pt x="74092" y="107061"/>
                    <a:pt x="53490" y="131414"/>
                    <a:pt x="16142" y="147352"/>
                  </a:cubicBezTo>
                  <a:cubicBezTo>
                    <a:pt x="11728" y="141770"/>
                    <a:pt x="6238" y="137138"/>
                    <a:pt x="0" y="133731"/>
                  </a:cubicBezTo>
                  <a:cubicBezTo>
                    <a:pt x="40704" y="123825"/>
                    <a:pt x="63457" y="98425"/>
                    <a:pt x="68271" y="57531"/>
                  </a:cubicBezTo>
                  <a:lnTo>
                    <a:pt x="34183" y="57531"/>
                  </a:lnTo>
                  <a:cubicBezTo>
                    <a:pt x="25553" y="57314"/>
                    <a:pt x="16919" y="57760"/>
                    <a:pt x="8356" y="58865"/>
                  </a:cubicBezTo>
                  <a:lnTo>
                    <a:pt x="8356" y="42672"/>
                  </a:lnTo>
                  <a:cubicBezTo>
                    <a:pt x="17112" y="43751"/>
                    <a:pt x="25934" y="44197"/>
                    <a:pt x="34753" y="44006"/>
                  </a:cubicBezTo>
                  <a:lnTo>
                    <a:pt x="69601" y="44006"/>
                  </a:lnTo>
                  <a:lnTo>
                    <a:pt x="69601" y="16192"/>
                  </a:lnTo>
                  <a:cubicBezTo>
                    <a:pt x="69639" y="11208"/>
                    <a:pt x="69202" y="6231"/>
                    <a:pt x="68271" y="1333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任意形状 11"/>
            <p:cNvSpPr/>
            <p:nvPr/>
          </p:nvSpPr>
          <p:spPr>
            <a:xfrm>
              <a:off x="6138633" y="609413"/>
              <a:ext cx="144898" cy="150526"/>
            </a:xfrm>
            <a:custGeom>
              <a:avLst/>
              <a:gdLst>
                <a:gd name="connsiteX0" fmla="*/ 27062 w 144898"/>
                <a:gd name="connsiteY0" fmla="*/ 63913 h 150526"/>
                <a:gd name="connsiteX1" fmla="*/ 29625 w 144898"/>
                <a:gd name="connsiteY1" fmla="*/ 63913 h 150526"/>
                <a:gd name="connsiteX2" fmla="*/ 51560 w 144898"/>
                <a:gd name="connsiteY2" fmla="*/ 65246 h 150526"/>
                <a:gd name="connsiteX3" fmla="*/ 103689 w 144898"/>
                <a:gd name="connsiteY3" fmla="*/ 65246 h 150526"/>
                <a:gd name="connsiteX4" fmla="*/ 118502 w 144898"/>
                <a:gd name="connsiteY4" fmla="*/ 64580 h 150526"/>
                <a:gd name="connsiteX5" fmla="*/ 118502 w 144898"/>
                <a:gd name="connsiteY5" fmla="*/ 80105 h 150526"/>
                <a:gd name="connsiteX6" fmla="*/ 82419 w 144898"/>
                <a:gd name="connsiteY6" fmla="*/ 92393 h 150526"/>
                <a:gd name="connsiteX7" fmla="*/ 82419 w 144898"/>
                <a:gd name="connsiteY7" fmla="*/ 98203 h 150526"/>
                <a:gd name="connsiteX8" fmla="*/ 117837 w 144898"/>
                <a:gd name="connsiteY8" fmla="*/ 98203 h 150526"/>
                <a:gd name="connsiteX9" fmla="*/ 142335 w 144898"/>
                <a:gd name="connsiteY9" fmla="*/ 96869 h 150526"/>
                <a:gd name="connsiteX10" fmla="*/ 144899 w 144898"/>
                <a:gd name="connsiteY10" fmla="*/ 96869 h 150526"/>
                <a:gd name="connsiteX11" fmla="*/ 144899 w 144898"/>
                <a:gd name="connsiteY11" fmla="*/ 112395 h 150526"/>
                <a:gd name="connsiteX12" fmla="*/ 142335 w 144898"/>
                <a:gd name="connsiteY12" fmla="*/ 112395 h 150526"/>
                <a:gd name="connsiteX13" fmla="*/ 119166 w 144898"/>
                <a:gd name="connsiteY13" fmla="*/ 111062 h 150526"/>
                <a:gd name="connsiteX14" fmla="*/ 81850 w 144898"/>
                <a:gd name="connsiteY14" fmla="*/ 111062 h 150526"/>
                <a:gd name="connsiteX15" fmla="*/ 81850 w 144898"/>
                <a:gd name="connsiteY15" fmla="*/ 135636 h 150526"/>
                <a:gd name="connsiteX16" fmla="*/ 55453 w 144898"/>
                <a:gd name="connsiteY16" fmla="*/ 150495 h 150526"/>
                <a:gd name="connsiteX17" fmla="*/ 48331 w 144898"/>
                <a:gd name="connsiteY17" fmla="*/ 134969 h 150526"/>
                <a:gd name="connsiteX18" fmla="*/ 68271 w 144898"/>
                <a:gd name="connsiteY18" fmla="*/ 131826 h 150526"/>
                <a:gd name="connsiteX19" fmla="*/ 68271 w 144898"/>
                <a:gd name="connsiteY19" fmla="*/ 111062 h 150526"/>
                <a:gd name="connsiteX20" fmla="*/ 23833 w 144898"/>
                <a:gd name="connsiteY20" fmla="*/ 111062 h 150526"/>
                <a:gd name="connsiteX21" fmla="*/ 3893 w 144898"/>
                <a:gd name="connsiteY21" fmla="*/ 112395 h 150526"/>
                <a:gd name="connsiteX22" fmla="*/ 0 w 144898"/>
                <a:gd name="connsiteY22" fmla="*/ 112395 h 150526"/>
                <a:gd name="connsiteX23" fmla="*/ 0 w 144898"/>
                <a:gd name="connsiteY23" fmla="*/ 96869 h 150526"/>
                <a:gd name="connsiteX24" fmla="*/ 4843 w 144898"/>
                <a:gd name="connsiteY24" fmla="*/ 96869 h 150526"/>
                <a:gd name="connsiteX25" fmla="*/ 23833 w 144898"/>
                <a:gd name="connsiteY25" fmla="*/ 98203 h 150526"/>
                <a:gd name="connsiteX26" fmla="*/ 68271 w 144898"/>
                <a:gd name="connsiteY26" fmla="*/ 98203 h 150526"/>
                <a:gd name="connsiteX27" fmla="*/ 68271 w 144898"/>
                <a:gd name="connsiteY27" fmla="*/ 86678 h 150526"/>
                <a:gd name="connsiteX28" fmla="*/ 95333 w 144898"/>
                <a:gd name="connsiteY28" fmla="*/ 77153 h 150526"/>
                <a:gd name="connsiteX29" fmla="*/ 51560 w 144898"/>
                <a:gd name="connsiteY29" fmla="*/ 77153 h 150526"/>
                <a:gd name="connsiteX30" fmla="*/ 29056 w 144898"/>
                <a:gd name="connsiteY30" fmla="*/ 78486 h 150526"/>
                <a:gd name="connsiteX31" fmla="*/ 27062 w 144898"/>
                <a:gd name="connsiteY31" fmla="*/ 78486 h 150526"/>
                <a:gd name="connsiteX32" fmla="*/ 111475 w 144898"/>
                <a:gd name="connsiteY32" fmla="*/ 0 h 150526"/>
                <a:gd name="connsiteX33" fmla="*/ 128187 w 144898"/>
                <a:gd name="connsiteY33" fmla="*/ 7715 h 150526"/>
                <a:gd name="connsiteX34" fmla="*/ 126288 w 144898"/>
                <a:gd name="connsiteY34" fmla="*/ 9049 h 150526"/>
                <a:gd name="connsiteX35" fmla="*/ 121730 w 144898"/>
                <a:gd name="connsiteY35" fmla="*/ 13526 h 150526"/>
                <a:gd name="connsiteX36" fmla="*/ 106253 w 144898"/>
                <a:gd name="connsiteY36" fmla="*/ 36862 h 150526"/>
                <a:gd name="connsiteX37" fmla="*/ 124294 w 144898"/>
                <a:gd name="connsiteY37" fmla="*/ 36862 h 150526"/>
                <a:gd name="connsiteX38" fmla="*/ 138442 w 144898"/>
                <a:gd name="connsiteY38" fmla="*/ 36195 h 150526"/>
                <a:gd name="connsiteX39" fmla="*/ 142335 w 144898"/>
                <a:gd name="connsiteY39" fmla="*/ 36195 h 150526"/>
                <a:gd name="connsiteX40" fmla="*/ 141670 w 144898"/>
                <a:gd name="connsiteY40" fmla="*/ 51721 h 150526"/>
                <a:gd name="connsiteX41" fmla="*/ 142335 w 144898"/>
                <a:gd name="connsiteY41" fmla="*/ 63913 h 150526"/>
                <a:gd name="connsiteX42" fmla="*/ 142335 w 144898"/>
                <a:gd name="connsiteY42" fmla="*/ 67628 h 150526"/>
                <a:gd name="connsiteX43" fmla="*/ 127522 w 144898"/>
                <a:gd name="connsiteY43" fmla="*/ 67628 h 150526"/>
                <a:gd name="connsiteX44" fmla="*/ 128187 w 144898"/>
                <a:gd name="connsiteY44" fmla="*/ 48578 h 150526"/>
                <a:gd name="connsiteX45" fmla="*/ 16807 w 144898"/>
                <a:gd name="connsiteY45" fmla="*/ 48578 h 150526"/>
                <a:gd name="connsiteX46" fmla="*/ 17376 w 144898"/>
                <a:gd name="connsiteY46" fmla="*/ 68580 h 150526"/>
                <a:gd name="connsiteX47" fmla="*/ 1994 w 144898"/>
                <a:gd name="connsiteY47" fmla="*/ 68580 h 150526"/>
                <a:gd name="connsiteX48" fmla="*/ 1994 w 144898"/>
                <a:gd name="connsiteY48" fmla="*/ 66008 h 150526"/>
                <a:gd name="connsiteX49" fmla="*/ 3228 w 144898"/>
                <a:gd name="connsiteY49" fmla="*/ 51816 h 150526"/>
                <a:gd name="connsiteX50" fmla="*/ 2564 w 144898"/>
                <a:gd name="connsiteY50" fmla="*/ 35624 h 150526"/>
                <a:gd name="connsiteX51" fmla="*/ 19370 w 144898"/>
                <a:gd name="connsiteY51" fmla="*/ 36957 h 150526"/>
                <a:gd name="connsiteX52" fmla="*/ 92769 w 144898"/>
                <a:gd name="connsiteY52" fmla="*/ 36957 h 150526"/>
                <a:gd name="connsiteX53" fmla="*/ 111475 w 144898"/>
                <a:gd name="connsiteY53" fmla="*/ 0 h 150526"/>
                <a:gd name="connsiteX54" fmla="*/ 32189 w 144898"/>
                <a:gd name="connsiteY54" fmla="*/ 6477 h 150526"/>
                <a:gd name="connsiteX55" fmla="*/ 48331 w 144898"/>
                <a:gd name="connsiteY55" fmla="*/ 27813 h 150526"/>
                <a:gd name="connsiteX56" fmla="*/ 34848 w 144898"/>
                <a:gd name="connsiteY56" fmla="*/ 33623 h 150526"/>
                <a:gd name="connsiteX57" fmla="*/ 19370 w 144898"/>
                <a:gd name="connsiteY57" fmla="*/ 12954 h 150526"/>
                <a:gd name="connsiteX58" fmla="*/ 74064 w 144898"/>
                <a:gd name="connsiteY58" fmla="*/ 667 h 150526"/>
                <a:gd name="connsiteX59" fmla="*/ 83084 w 144898"/>
                <a:gd name="connsiteY59" fmla="*/ 25241 h 150526"/>
                <a:gd name="connsiteX60" fmla="*/ 68271 w 144898"/>
                <a:gd name="connsiteY60" fmla="*/ 27813 h 150526"/>
                <a:gd name="connsiteX61" fmla="*/ 59916 w 144898"/>
                <a:gd name="connsiteY61" fmla="*/ 2572 h 15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44898" h="150526">
                  <a:moveTo>
                    <a:pt x="27062" y="63913"/>
                  </a:moveTo>
                  <a:lnTo>
                    <a:pt x="29625" y="63913"/>
                  </a:lnTo>
                  <a:cubicBezTo>
                    <a:pt x="36899" y="64831"/>
                    <a:pt x="44229" y="65277"/>
                    <a:pt x="51560" y="65246"/>
                  </a:cubicBezTo>
                  <a:lnTo>
                    <a:pt x="103689" y="65246"/>
                  </a:lnTo>
                  <a:cubicBezTo>
                    <a:pt x="108636" y="65494"/>
                    <a:pt x="113593" y="65270"/>
                    <a:pt x="118502" y="64580"/>
                  </a:cubicBezTo>
                  <a:lnTo>
                    <a:pt x="118502" y="80105"/>
                  </a:lnTo>
                  <a:cubicBezTo>
                    <a:pt x="106091" y="82958"/>
                    <a:pt x="93994" y="87075"/>
                    <a:pt x="82419" y="92393"/>
                  </a:cubicBezTo>
                  <a:lnTo>
                    <a:pt x="82419" y="98203"/>
                  </a:lnTo>
                  <a:lnTo>
                    <a:pt x="117837" y="98203"/>
                  </a:lnTo>
                  <a:cubicBezTo>
                    <a:pt x="126022" y="98212"/>
                    <a:pt x="134197" y="97767"/>
                    <a:pt x="142335" y="96869"/>
                  </a:cubicBezTo>
                  <a:lnTo>
                    <a:pt x="144899" y="96869"/>
                  </a:lnTo>
                  <a:lnTo>
                    <a:pt x="144899" y="112395"/>
                  </a:lnTo>
                  <a:lnTo>
                    <a:pt x="142335" y="112395"/>
                  </a:lnTo>
                  <a:cubicBezTo>
                    <a:pt x="134644" y="111523"/>
                    <a:pt x="126905" y="111079"/>
                    <a:pt x="119166" y="111062"/>
                  </a:cubicBezTo>
                  <a:lnTo>
                    <a:pt x="81850" y="111062"/>
                  </a:lnTo>
                  <a:lnTo>
                    <a:pt x="81850" y="135636"/>
                  </a:lnTo>
                  <a:cubicBezTo>
                    <a:pt x="83939" y="146018"/>
                    <a:pt x="75203" y="150971"/>
                    <a:pt x="55453" y="150495"/>
                  </a:cubicBezTo>
                  <a:cubicBezTo>
                    <a:pt x="54475" y="144785"/>
                    <a:pt x="52015" y="139431"/>
                    <a:pt x="48331" y="134969"/>
                  </a:cubicBezTo>
                  <a:cubicBezTo>
                    <a:pt x="62451" y="137129"/>
                    <a:pt x="69098" y="136081"/>
                    <a:pt x="68271" y="131826"/>
                  </a:cubicBezTo>
                  <a:lnTo>
                    <a:pt x="68271" y="111062"/>
                  </a:lnTo>
                  <a:lnTo>
                    <a:pt x="23833" y="111062"/>
                  </a:lnTo>
                  <a:cubicBezTo>
                    <a:pt x="18706" y="111062"/>
                    <a:pt x="12059" y="111538"/>
                    <a:pt x="3893" y="112395"/>
                  </a:cubicBezTo>
                  <a:lnTo>
                    <a:pt x="0" y="112395"/>
                  </a:lnTo>
                  <a:lnTo>
                    <a:pt x="0" y="96869"/>
                  </a:lnTo>
                  <a:lnTo>
                    <a:pt x="4843" y="96869"/>
                  </a:lnTo>
                  <a:cubicBezTo>
                    <a:pt x="13388" y="97727"/>
                    <a:pt x="19845" y="98203"/>
                    <a:pt x="23833" y="98203"/>
                  </a:cubicBezTo>
                  <a:lnTo>
                    <a:pt x="68271" y="98203"/>
                  </a:lnTo>
                  <a:lnTo>
                    <a:pt x="68271" y="86678"/>
                  </a:lnTo>
                  <a:cubicBezTo>
                    <a:pt x="76058" y="83630"/>
                    <a:pt x="85078" y="80455"/>
                    <a:pt x="95333" y="77153"/>
                  </a:cubicBezTo>
                  <a:lnTo>
                    <a:pt x="51560" y="77153"/>
                  </a:lnTo>
                  <a:cubicBezTo>
                    <a:pt x="44039" y="77181"/>
                    <a:pt x="36529" y="77626"/>
                    <a:pt x="29056" y="78486"/>
                  </a:cubicBezTo>
                  <a:lnTo>
                    <a:pt x="27062" y="78486"/>
                  </a:lnTo>
                  <a:close/>
                  <a:moveTo>
                    <a:pt x="111475" y="0"/>
                  </a:moveTo>
                  <a:cubicBezTo>
                    <a:pt x="117305" y="1975"/>
                    <a:pt x="122898" y="4561"/>
                    <a:pt x="128187" y="7715"/>
                  </a:cubicBezTo>
                  <a:cubicBezTo>
                    <a:pt x="128187" y="7715"/>
                    <a:pt x="127522" y="8668"/>
                    <a:pt x="126288" y="9049"/>
                  </a:cubicBezTo>
                  <a:cubicBezTo>
                    <a:pt x="124560" y="10317"/>
                    <a:pt x="123031" y="11823"/>
                    <a:pt x="121730" y="13526"/>
                  </a:cubicBezTo>
                  <a:cubicBezTo>
                    <a:pt x="116603" y="20479"/>
                    <a:pt x="111475" y="28194"/>
                    <a:pt x="106253" y="36862"/>
                  </a:cubicBezTo>
                  <a:lnTo>
                    <a:pt x="124294" y="36862"/>
                  </a:lnTo>
                  <a:cubicBezTo>
                    <a:pt x="128187" y="36862"/>
                    <a:pt x="132935" y="36862"/>
                    <a:pt x="138442" y="36195"/>
                  </a:cubicBezTo>
                  <a:lnTo>
                    <a:pt x="142335" y="36195"/>
                  </a:lnTo>
                  <a:cubicBezTo>
                    <a:pt x="141737" y="41347"/>
                    <a:pt x="141509" y="46536"/>
                    <a:pt x="141670" y="51721"/>
                  </a:cubicBezTo>
                  <a:cubicBezTo>
                    <a:pt x="141670" y="54673"/>
                    <a:pt x="141670" y="58769"/>
                    <a:pt x="142335" y="63913"/>
                  </a:cubicBezTo>
                  <a:lnTo>
                    <a:pt x="142335" y="67628"/>
                  </a:lnTo>
                  <a:lnTo>
                    <a:pt x="127522" y="67628"/>
                  </a:lnTo>
                  <a:cubicBezTo>
                    <a:pt x="128291" y="61309"/>
                    <a:pt x="128510" y="54934"/>
                    <a:pt x="128187" y="48578"/>
                  </a:cubicBezTo>
                  <a:lnTo>
                    <a:pt x="16807" y="48578"/>
                  </a:lnTo>
                  <a:cubicBezTo>
                    <a:pt x="16493" y="55250"/>
                    <a:pt x="16683" y="61936"/>
                    <a:pt x="17376" y="68580"/>
                  </a:cubicBezTo>
                  <a:lnTo>
                    <a:pt x="1994" y="68580"/>
                  </a:lnTo>
                  <a:lnTo>
                    <a:pt x="1994" y="66008"/>
                  </a:lnTo>
                  <a:cubicBezTo>
                    <a:pt x="2820" y="61324"/>
                    <a:pt x="3238" y="56574"/>
                    <a:pt x="3228" y="51816"/>
                  </a:cubicBezTo>
                  <a:cubicBezTo>
                    <a:pt x="3409" y="46410"/>
                    <a:pt x="3190" y="40997"/>
                    <a:pt x="2564" y="35624"/>
                  </a:cubicBezTo>
                  <a:cubicBezTo>
                    <a:pt x="5602" y="35624"/>
                    <a:pt x="11204" y="36481"/>
                    <a:pt x="19370" y="36957"/>
                  </a:cubicBezTo>
                  <a:lnTo>
                    <a:pt x="92769" y="36957"/>
                  </a:lnTo>
                  <a:cubicBezTo>
                    <a:pt x="100916" y="25708"/>
                    <a:pt x="107231" y="13234"/>
                    <a:pt x="111475" y="0"/>
                  </a:cubicBezTo>
                  <a:close/>
                  <a:moveTo>
                    <a:pt x="32189" y="6477"/>
                  </a:moveTo>
                  <a:cubicBezTo>
                    <a:pt x="38466" y="12857"/>
                    <a:pt x="43897" y="20029"/>
                    <a:pt x="48331" y="27813"/>
                  </a:cubicBezTo>
                  <a:lnTo>
                    <a:pt x="34848" y="33623"/>
                  </a:lnTo>
                  <a:cubicBezTo>
                    <a:pt x="30841" y="25934"/>
                    <a:pt x="25618" y="18952"/>
                    <a:pt x="19370" y="12954"/>
                  </a:cubicBezTo>
                  <a:close/>
                  <a:moveTo>
                    <a:pt x="74064" y="667"/>
                  </a:moveTo>
                  <a:cubicBezTo>
                    <a:pt x="77833" y="8555"/>
                    <a:pt x="80853" y="16784"/>
                    <a:pt x="83084" y="25241"/>
                  </a:cubicBezTo>
                  <a:lnTo>
                    <a:pt x="68271" y="27813"/>
                  </a:lnTo>
                  <a:cubicBezTo>
                    <a:pt x="66562" y="21336"/>
                    <a:pt x="63809" y="12954"/>
                    <a:pt x="59916" y="257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任意形状 12"/>
            <p:cNvSpPr/>
            <p:nvPr/>
          </p:nvSpPr>
          <p:spPr>
            <a:xfrm>
              <a:off x="6298725" y="611318"/>
              <a:ext cx="152210" cy="148113"/>
            </a:xfrm>
            <a:custGeom>
              <a:avLst/>
              <a:gdLst>
                <a:gd name="connsiteX0" fmla="*/ 33803 w 152210"/>
                <a:gd name="connsiteY0" fmla="*/ 3238 h 148113"/>
                <a:gd name="connsiteX1" fmla="*/ 52794 w 152210"/>
                <a:gd name="connsiteY1" fmla="*/ 7810 h 148113"/>
                <a:gd name="connsiteX2" fmla="*/ 50895 w 152210"/>
                <a:gd name="connsiteY2" fmla="*/ 11620 h 148113"/>
                <a:gd name="connsiteX3" fmla="*/ 45767 w 152210"/>
                <a:gd name="connsiteY3" fmla="*/ 19431 h 148113"/>
                <a:gd name="connsiteX4" fmla="*/ 41210 w 152210"/>
                <a:gd name="connsiteY4" fmla="*/ 33623 h 148113"/>
                <a:gd name="connsiteX5" fmla="*/ 61815 w 152210"/>
                <a:gd name="connsiteY5" fmla="*/ 33623 h 148113"/>
                <a:gd name="connsiteX6" fmla="*/ 77292 w 152210"/>
                <a:gd name="connsiteY6" fmla="*/ 32385 h 148113"/>
                <a:gd name="connsiteX7" fmla="*/ 75298 w 152210"/>
                <a:gd name="connsiteY7" fmla="*/ 45910 h 148113"/>
                <a:gd name="connsiteX8" fmla="*/ 16142 w 152210"/>
                <a:gd name="connsiteY8" fmla="*/ 139541 h 148113"/>
                <a:gd name="connsiteX9" fmla="*/ 1899 w 152210"/>
                <a:gd name="connsiteY9" fmla="*/ 130016 h 148113"/>
                <a:gd name="connsiteX10" fmla="*/ 48331 w 152210"/>
                <a:gd name="connsiteY10" fmla="*/ 95059 h 148113"/>
                <a:gd name="connsiteX11" fmla="*/ 27726 w 152210"/>
                <a:gd name="connsiteY11" fmla="*/ 74390 h 148113"/>
                <a:gd name="connsiteX12" fmla="*/ 39311 w 152210"/>
                <a:gd name="connsiteY12" fmla="*/ 65341 h 148113"/>
                <a:gd name="connsiteX13" fmla="*/ 54693 w 152210"/>
                <a:gd name="connsiteY13" fmla="*/ 82772 h 148113"/>
                <a:gd name="connsiteX14" fmla="*/ 62479 w 152210"/>
                <a:gd name="connsiteY14" fmla="*/ 45339 h 148113"/>
                <a:gd name="connsiteX15" fmla="*/ 36747 w 152210"/>
                <a:gd name="connsiteY15" fmla="*/ 45339 h 148113"/>
                <a:gd name="connsiteX16" fmla="*/ 14813 w 152210"/>
                <a:gd name="connsiteY16" fmla="*/ 82772 h 148113"/>
                <a:gd name="connsiteX17" fmla="*/ 0 w 152210"/>
                <a:gd name="connsiteY17" fmla="*/ 76391 h 148113"/>
                <a:gd name="connsiteX18" fmla="*/ 33803 w 152210"/>
                <a:gd name="connsiteY18" fmla="*/ 3238 h 148113"/>
                <a:gd name="connsiteX19" fmla="*/ 89161 w 152210"/>
                <a:gd name="connsiteY19" fmla="*/ 0 h 148113"/>
                <a:gd name="connsiteX20" fmla="*/ 107202 w 152210"/>
                <a:gd name="connsiteY20" fmla="*/ 3238 h 148113"/>
                <a:gd name="connsiteX21" fmla="*/ 106538 w 152210"/>
                <a:gd name="connsiteY21" fmla="*/ 5239 h 148113"/>
                <a:gd name="connsiteX22" fmla="*/ 103974 w 152210"/>
                <a:gd name="connsiteY22" fmla="*/ 17526 h 148113"/>
                <a:gd name="connsiteX23" fmla="*/ 103974 w 152210"/>
                <a:gd name="connsiteY23" fmla="*/ 45244 h 148113"/>
                <a:gd name="connsiteX24" fmla="*/ 111665 w 152210"/>
                <a:gd name="connsiteY24" fmla="*/ 38767 h 148113"/>
                <a:gd name="connsiteX25" fmla="*/ 152210 w 152210"/>
                <a:gd name="connsiteY25" fmla="*/ 85344 h 148113"/>
                <a:gd name="connsiteX26" fmla="*/ 138062 w 152210"/>
                <a:gd name="connsiteY26" fmla="*/ 96298 h 148113"/>
                <a:gd name="connsiteX27" fmla="*/ 103974 w 152210"/>
                <a:gd name="connsiteY27" fmla="*/ 54292 h 148113"/>
                <a:gd name="connsiteX28" fmla="*/ 103974 w 152210"/>
                <a:gd name="connsiteY28" fmla="*/ 119539 h 148113"/>
                <a:gd name="connsiteX29" fmla="*/ 105208 w 152210"/>
                <a:gd name="connsiteY29" fmla="*/ 148114 h 148113"/>
                <a:gd name="connsiteX30" fmla="*/ 89161 w 152210"/>
                <a:gd name="connsiteY30" fmla="*/ 148114 h 148113"/>
                <a:gd name="connsiteX31" fmla="*/ 90395 w 152210"/>
                <a:gd name="connsiteY31" fmla="*/ 119539 h 148113"/>
                <a:gd name="connsiteX32" fmla="*/ 90395 w 152210"/>
                <a:gd name="connsiteY32" fmla="*/ 14764 h 148113"/>
                <a:gd name="connsiteX33" fmla="*/ 89161 w 152210"/>
                <a:gd name="connsiteY33" fmla="*/ 2572 h 14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2210" h="148113">
                  <a:moveTo>
                    <a:pt x="33803" y="3238"/>
                  </a:moveTo>
                  <a:cubicBezTo>
                    <a:pt x="47097" y="4572"/>
                    <a:pt x="53554" y="6096"/>
                    <a:pt x="52794" y="7810"/>
                  </a:cubicBezTo>
                  <a:cubicBezTo>
                    <a:pt x="52680" y="9281"/>
                    <a:pt x="52006" y="10650"/>
                    <a:pt x="50895" y="11620"/>
                  </a:cubicBezTo>
                  <a:cubicBezTo>
                    <a:pt x="48512" y="13710"/>
                    <a:pt x="46736" y="16410"/>
                    <a:pt x="45767" y="19431"/>
                  </a:cubicBezTo>
                  <a:cubicBezTo>
                    <a:pt x="43897" y="24040"/>
                    <a:pt x="42368" y="28784"/>
                    <a:pt x="41210" y="33623"/>
                  </a:cubicBezTo>
                  <a:lnTo>
                    <a:pt x="61815" y="33623"/>
                  </a:lnTo>
                  <a:cubicBezTo>
                    <a:pt x="66999" y="33672"/>
                    <a:pt x="72183" y="33257"/>
                    <a:pt x="77292" y="32385"/>
                  </a:cubicBezTo>
                  <a:cubicBezTo>
                    <a:pt x="76817" y="35338"/>
                    <a:pt x="76152" y="39910"/>
                    <a:pt x="75298" y="45910"/>
                  </a:cubicBezTo>
                  <a:cubicBezTo>
                    <a:pt x="75003" y="85886"/>
                    <a:pt x="52053" y="122208"/>
                    <a:pt x="16142" y="139541"/>
                  </a:cubicBezTo>
                  <a:cubicBezTo>
                    <a:pt x="12477" y="134977"/>
                    <a:pt x="7511" y="131652"/>
                    <a:pt x="1899" y="130016"/>
                  </a:cubicBezTo>
                  <a:cubicBezTo>
                    <a:pt x="20168" y="122662"/>
                    <a:pt x="36187" y="110604"/>
                    <a:pt x="48331" y="95059"/>
                  </a:cubicBezTo>
                  <a:cubicBezTo>
                    <a:pt x="42102" y="87558"/>
                    <a:pt x="35209" y="80639"/>
                    <a:pt x="27726" y="74390"/>
                  </a:cubicBezTo>
                  <a:lnTo>
                    <a:pt x="39311" y="65341"/>
                  </a:lnTo>
                  <a:lnTo>
                    <a:pt x="54693" y="82772"/>
                  </a:lnTo>
                  <a:cubicBezTo>
                    <a:pt x="59032" y="70725"/>
                    <a:pt x="61653" y="58123"/>
                    <a:pt x="62479" y="45339"/>
                  </a:cubicBezTo>
                  <a:lnTo>
                    <a:pt x="36747" y="45339"/>
                  </a:lnTo>
                  <a:cubicBezTo>
                    <a:pt x="30129" y="58211"/>
                    <a:pt x="22798" y="70707"/>
                    <a:pt x="14813" y="82772"/>
                  </a:cubicBezTo>
                  <a:cubicBezTo>
                    <a:pt x="10312" y="79738"/>
                    <a:pt x="5289" y="77574"/>
                    <a:pt x="0" y="76391"/>
                  </a:cubicBezTo>
                  <a:cubicBezTo>
                    <a:pt x="16997" y="62008"/>
                    <a:pt x="28201" y="37719"/>
                    <a:pt x="33803" y="3238"/>
                  </a:cubicBezTo>
                  <a:close/>
                  <a:moveTo>
                    <a:pt x="89161" y="0"/>
                  </a:moveTo>
                  <a:cubicBezTo>
                    <a:pt x="100745" y="476"/>
                    <a:pt x="106727" y="1524"/>
                    <a:pt x="107202" y="3238"/>
                  </a:cubicBezTo>
                  <a:cubicBezTo>
                    <a:pt x="107098" y="3940"/>
                    <a:pt x="106879" y="4617"/>
                    <a:pt x="106538" y="5239"/>
                  </a:cubicBezTo>
                  <a:cubicBezTo>
                    <a:pt x="104638" y="9043"/>
                    <a:pt x="103755" y="13277"/>
                    <a:pt x="103974" y="17526"/>
                  </a:cubicBezTo>
                  <a:lnTo>
                    <a:pt x="103974" y="45244"/>
                  </a:lnTo>
                  <a:lnTo>
                    <a:pt x="111665" y="38767"/>
                  </a:lnTo>
                  <a:cubicBezTo>
                    <a:pt x="125974" y="53578"/>
                    <a:pt x="139505" y="69125"/>
                    <a:pt x="152210" y="85344"/>
                  </a:cubicBezTo>
                  <a:lnTo>
                    <a:pt x="138062" y="96298"/>
                  </a:lnTo>
                  <a:cubicBezTo>
                    <a:pt x="128804" y="80699"/>
                    <a:pt x="117324" y="66546"/>
                    <a:pt x="103974" y="54292"/>
                  </a:cubicBezTo>
                  <a:lnTo>
                    <a:pt x="103974" y="119539"/>
                  </a:lnTo>
                  <a:cubicBezTo>
                    <a:pt x="103641" y="129082"/>
                    <a:pt x="104050" y="138635"/>
                    <a:pt x="105208" y="148114"/>
                  </a:cubicBezTo>
                  <a:lnTo>
                    <a:pt x="89161" y="148114"/>
                  </a:lnTo>
                  <a:cubicBezTo>
                    <a:pt x="90177" y="138625"/>
                    <a:pt x="90585" y="129080"/>
                    <a:pt x="90395" y="119539"/>
                  </a:cubicBezTo>
                  <a:lnTo>
                    <a:pt x="90395" y="14764"/>
                  </a:lnTo>
                  <a:cubicBezTo>
                    <a:pt x="90433" y="10667"/>
                    <a:pt x="90016" y="6578"/>
                    <a:pt x="89161" y="257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任意形状 13"/>
            <p:cNvSpPr/>
            <p:nvPr/>
          </p:nvSpPr>
          <p:spPr>
            <a:xfrm>
              <a:off x="6474198" y="616557"/>
              <a:ext cx="131984" cy="141446"/>
            </a:xfrm>
            <a:custGeom>
              <a:avLst/>
              <a:gdLst>
                <a:gd name="connsiteX0" fmla="*/ 0 w 131984"/>
                <a:gd name="connsiteY0" fmla="*/ 0 h 141446"/>
                <a:gd name="connsiteX1" fmla="*/ 17376 w 131984"/>
                <a:gd name="connsiteY1" fmla="*/ 1238 h 141446"/>
                <a:gd name="connsiteX2" fmla="*/ 114609 w 131984"/>
                <a:gd name="connsiteY2" fmla="*/ 1238 h 141446"/>
                <a:gd name="connsiteX3" fmla="*/ 131985 w 131984"/>
                <a:gd name="connsiteY3" fmla="*/ 0 h 141446"/>
                <a:gd name="connsiteX4" fmla="*/ 130656 w 131984"/>
                <a:gd name="connsiteY4" fmla="*/ 16764 h 141446"/>
                <a:gd name="connsiteX5" fmla="*/ 130656 w 131984"/>
                <a:gd name="connsiteY5" fmla="*/ 131064 h 141446"/>
                <a:gd name="connsiteX6" fmla="*/ 131985 w 131984"/>
                <a:gd name="connsiteY6" fmla="*/ 141446 h 141446"/>
                <a:gd name="connsiteX7" fmla="*/ 115558 w 131984"/>
                <a:gd name="connsiteY7" fmla="*/ 141446 h 141446"/>
                <a:gd name="connsiteX8" fmla="*/ 116223 w 131984"/>
                <a:gd name="connsiteY8" fmla="*/ 131064 h 141446"/>
                <a:gd name="connsiteX9" fmla="*/ 14813 w 131984"/>
                <a:gd name="connsiteY9" fmla="*/ 131064 h 141446"/>
                <a:gd name="connsiteX10" fmla="*/ 16047 w 131984"/>
                <a:gd name="connsiteY10" fmla="*/ 141446 h 141446"/>
                <a:gd name="connsiteX11" fmla="*/ 0 w 131984"/>
                <a:gd name="connsiteY11" fmla="*/ 141446 h 141446"/>
                <a:gd name="connsiteX12" fmla="*/ 1234 w 131984"/>
                <a:gd name="connsiteY12" fmla="*/ 131064 h 141446"/>
                <a:gd name="connsiteX13" fmla="*/ 1234 w 131984"/>
                <a:gd name="connsiteY13" fmla="*/ 16097 h 141446"/>
                <a:gd name="connsiteX14" fmla="*/ 0 w 131984"/>
                <a:gd name="connsiteY14" fmla="*/ 0 h 141446"/>
                <a:gd name="connsiteX15" fmla="*/ 116508 w 131984"/>
                <a:gd name="connsiteY15" fmla="*/ 13526 h 141446"/>
                <a:gd name="connsiteX16" fmla="*/ 14813 w 131984"/>
                <a:gd name="connsiteY16" fmla="*/ 13526 h 141446"/>
                <a:gd name="connsiteX17" fmla="*/ 14813 w 131984"/>
                <a:gd name="connsiteY17" fmla="*/ 120777 h 141446"/>
                <a:gd name="connsiteX18" fmla="*/ 116508 w 131984"/>
                <a:gd name="connsiteY18" fmla="*/ 120777 h 141446"/>
                <a:gd name="connsiteX19" fmla="*/ 27631 w 131984"/>
                <a:gd name="connsiteY19" fmla="*/ 27146 h 141446"/>
                <a:gd name="connsiteX20" fmla="*/ 52129 w 131984"/>
                <a:gd name="connsiteY20" fmla="*/ 28385 h 141446"/>
                <a:gd name="connsiteX21" fmla="*/ 80615 w 131984"/>
                <a:gd name="connsiteY21" fmla="*/ 28385 h 141446"/>
                <a:gd name="connsiteX22" fmla="*/ 106443 w 131984"/>
                <a:gd name="connsiteY22" fmla="*/ 27146 h 141446"/>
                <a:gd name="connsiteX23" fmla="*/ 106443 w 131984"/>
                <a:gd name="connsiteY23" fmla="*/ 40005 h 141446"/>
                <a:gd name="connsiteX24" fmla="*/ 80615 w 131984"/>
                <a:gd name="connsiteY24" fmla="*/ 38767 h 141446"/>
                <a:gd name="connsiteX25" fmla="*/ 72259 w 131984"/>
                <a:gd name="connsiteY25" fmla="*/ 38767 h 141446"/>
                <a:gd name="connsiteX26" fmla="*/ 72259 w 131984"/>
                <a:gd name="connsiteY26" fmla="*/ 57817 h 141446"/>
                <a:gd name="connsiteX27" fmla="*/ 80615 w 131984"/>
                <a:gd name="connsiteY27" fmla="*/ 57817 h 141446"/>
                <a:gd name="connsiteX28" fmla="*/ 103214 w 131984"/>
                <a:gd name="connsiteY28" fmla="*/ 55912 h 141446"/>
                <a:gd name="connsiteX29" fmla="*/ 103214 w 131984"/>
                <a:gd name="connsiteY29" fmla="*/ 69056 h 141446"/>
                <a:gd name="connsiteX30" fmla="*/ 87737 w 131984"/>
                <a:gd name="connsiteY30" fmla="*/ 68485 h 141446"/>
                <a:gd name="connsiteX31" fmla="*/ 72259 w 131984"/>
                <a:gd name="connsiteY31" fmla="*/ 68485 h 141446"/>
                <a:gd name="connsiteX32" fmla="*/ 72259 w 131984"/>
                <a:gd name="connsiteY32" fmla="*/ 94964 h 141446"/>
                <a:gd name="connsiteX33" fmla="*/ 83844 w 131984"/>
                <a:gd name="connsiteY33" fmla="*/ 94964 h 141446"/>
                <a:gd name="connsiteX34" fmla="*/ 109006 w 131984"/>
                <a:gd name="connsiteY34" fmla="*/ 93631 h 141446"/>
                <a:gd name="connsiteX35" fmla="*/ 109006 w 131984"/>
                <a:gd name="connsiteY35" fmla="*/ 107156 h 141446"/>
                <a:gd name="connsiteX36" fmla="*/ 83844 w 131984"/>
                <a:gd name="connsiteY36" fmla="*/ 105918 h 141446"/>
                <a:gd name="connsiteX37" fmla="*/ 49756 w 131984"/>
                <a:gd name="connsiteY37" fmla="*/ 105918 h 141446"/>
                <a:gd name="connsiteX38" fmla="*/ 23358 w 131984"/>
                <a:gd name="connsiteY38" fmla="*/ 107156 h 141446"/>
                <a:gd name="connsiteX39" fmla="*/ 23358 w 131984"/>
                <a:gd name="connsiteY39" fmla="*/ 93631 h 141446"/>
                <a:gd name="connsiteX40" fmla="*/ 49091 w 131984"/>
                <a:gd name="connsiteY40" fmla="*/ 94964 h 141446"/>
                <a:gd name="connsiteX41" fmla="*/ 59346 w 131984"/>
                <a:gd name="connsiteY41" fmla="*/ 94964 h 141446"/>
                <a:gd name="connsiteX42" fmla="*/ 59346 w 131984"/>
                <a:gd name="connsiteY42" fmla="*/ 68485 h 141446"/>
                <a:gd name="connsiteX43" fmla="*/ 52984 w 131984"/>
                <a:gd name="connsiteY43" fmla="*/ 68485 h 141446"/>
                <a:gd name="connsiteX44" fmla="*/ 31050 w 131984"/>
                <a:gd name="connsiteY44" fmla="*/ 69723 h 141446"/>
                <a:gd name="connsiteX45" fmla="*/ 31050 w 131984"/>
                <a:gd name="connsiteY45" fmla="*/ 56197 h 141446"/>
                <a:gd name="connsiteX46" fmla="*/ 52984 w 131984"/>
                <a:gd name="connsiteY46" fmla="*/ 57436 h 141446"/>
                <a:gd name="connsiteX47" fmla="*/ 59346 w 131984"/>
                <a:gd name="connsiteY47" fmla="*/ 57436 h 141446"/>
                <a:gd name="connsiteX48" fmla="*/ 59346 w 131984"/>
                <a:gd name="connsiteY48" fmla="*/ 39338 h 141446"/>
                <a:gd name="connsiteX49" fmla="*/ 52984 w 131984"/>
                <a:gd name="connsiteY49" fmla="*/ 39338 h 141446"/>
                <a:gd name="connsiteX50" fmla="*/ 27821 w 131984"/>
                <a:gd name="connsiteY50" fmla="*/ 40005 h 141446"/>
                <a:gd name="connsiteX51" fmla="*/ 89446 w 131984"/>
                <a:gd name="connsiteY51" fmla="*/ 71057 h 141446"/>
                <a:gd name="connsiteX52" fmla="*/ 101030 w 131984"/>
                <a:gd name="connsiteY52" fmla="*/ 85249 h 141446"/>
                <a:gd name="connsiteX53" fmla="*/ 88212 w 131984"/>
                <a:gd name="connsiteY53" fmla="*/ 91726 h 141446"/>
                <a:gd name="connsiteX54" fmla="*/ 86218 w 131984"/>
                <a:gd name="connsiteY54" fmla="*/ 88487 h 141446"/>
                <a:gd name="connsiteX55" fmla="*/ 77862 w 131984"/>
                <a:gd name="connsiteY55" fmla="*/ 76867 h 141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31984" h="141446">
                  <a:moveTo>
                    <a:pt x="0" y="0"/>
                  </a:moveTo>
                  <a:cubicBezTo>
                    <a:pt x="5745" y="887"/>
                    <a:pt x="11556" y="1301"/>
                    <a:pt x="17376" y="1238"/>
                  </a:cubicBezTo>
                  <a:lnTo>
                    <a:pt x="114609" y="1238"/>
                  </a:lnTo>
                  <a:cubicBezTo>
                    <a:pt x="120429" y="1447"/>
                    <a:pt x="126250" y="1032"/>
                    <a:pt x="131985" y="0"/>
                  </a:cubicBezTo>
                  <a:cubicBezTo>
                    <a:pt x="131007" y="5533"/>
                    <a:pt x="130570" y="11146"/>
                    <a:pt x="130656" y="16764"/>
                  </a:cubicBezTo>
                  <a:lnTo>
                    <a:pt x="130656" y="131064"/>
                  </a:lnTo>
                  <a:cubicBezTo>
                    <a:pt x="130409" y="134579"/>
                    <a:pt x="130865" y="138107"/>
                    <a:pt x="131985" y="141446"/>
                  </a:cubicBezTo>
                  <a:lnTo>
                    <a:pt x="115558" y="141446"/>
                  </a:lnTo>
                  <a:cubicBezTo>
                    <a:pt x="116014" y="138005"/>
                    <a:pt x="116242" y="134536"/>
                    <a:pt x="116223" y="131064"/>
                  </a:cubicBezTo>
                  <a:lnTo>
                    <a:pt x="14813" y="131064"/>
                  </a:lnTo>
                  <a:cubicBezTo>
                    <a:pt x="14689" y="134567"/>
                    <a:pt x="15107" y="138069"/>
                    <a:pt x="16047" y="141446"/>
                  </a:cubicBezTo>
                  <a:lnTo>
                    <a:pt x="0" y="141446"/>
                  </a:lnTo>
                  <a:cubicBezTo>
                    <a:pt x="836" y="138049"/>
                    <a:pt x="1244" y="134563"/>
                    <a:pt x="1234" y="131064"/>
                  </a:cubicBezTo>
                  <a:lnTo>
                    <a:pt x="1234" y="16097"/>
                  </a:lnTo>
                  <a:cubicBezTo>
                    <a:pt x="1168" y="10710"/>
                    <a:pt x="760" y="5333"/>
                    <a:pt x="0" y="0"/>
                  </a:cubicBezTo>
                  <a:close/>
                  <a:moveTo>
                    <a:pt x="116508" y="13526"/>
                  </a:moveTo>
                  <a:lnTo>
                    <a:pt x="14813" y="13526"/>
                  </a:lnTo>
                  <a:lnTo>
                    <a:pt x="14813" y="120777"/>
                  </a:lnTo>
                  <a:lnTo>
                    <a:pt x="116508" y="120777"/>
                  </a:lnTo>
                  <a:close/>
                  <a:moveTo>
                    <a:pt x="27631" y="27146"/>
                  </a:moveTo>
                  <a:cubicBezTo>
                    <a:pt x="34563" y="27146"/>
                    <a:pt x="42634" y="28004"/>
                    <a:pt x="52129" y="28385"/>
                  </a:cubicBezTo>
                  <a:lnTo>
                    <a:pt x="80615" y="28385"/>
                  </a:lnTo>
                  <a:cubicBezTo>
                    <a:pt x="91345" y="28385"/>
                    <a:pt x="99606" y="27527"/>
                    <a:pt x="106443" y="27146"/>
                  </a:cubicBezTo>
                  <a:lnTo>
                    <a:pt x="106443" y="40005"/>
                  </a:lnTo>
                  <a:cubicBezTo>
                    <a:pt x="97868" y="39078"/>
                    <a:pt x="89237" y="38665"/>
                    <a:pt x="80615" y="38767"/>
                  </a:cubicBezTo>
                  <a:lnTo>
                    <a:pt x="72259" y="38767"/>
                  </a:lnTo>
                  <a:lnTo>
                    <a:pt x="72259" y="57817"/>
                  </a:lnTo>
                  <a:lnTo>
                    <a:pt x="80615" y="57817"/>
                  </a:lnTo>
                  <a:cubicBezTo>
                    <a:pt x="89636" y="57817"/>
                    <a:pt x="97137" y="56769"/>
                    <a:pt x="103214" y="55912"/>
                  </a:cubicBezTo>
                  <a:lnTo>
                    <a:pt x="103214" y="69056"/>
                  </a:lnTo>
                  <a:cubicBezTo>
                    <a:pt x="100650" y="69056"/>
                    <a:pt x="95428" y="69056"/>
                    <a:pt x="87737" y="68485"/>
                  </a:cubicBezTo>
                  <a:lnTo>
                    <a:pt x="72259" y="68485"/>
                  </a:lnTo>
                  <a:lnTo>
                    <a:pt x="72259" y="94964"/>
                  </a:lnTo>
                  <a:lnTo>
                    <a:pt x="83844" y="94964"/>
                  </a:lnTo>
                  <a:lnTo>
                    <a:pt x="109006" y="93631"/>
                  </a:lnTo>
                  <a:lnTo>
                    <a:pt x="109006" y="107156"/>
                  </a:lnTo>
                  <a:cubicBezTo>
                    <a:pt x="100650" y="106286"/>
                    <a:pt x="92247" y="105872"/>
                    <a:pt x="83844" y="105918"/>
                  </a:cubicBezTo>
                  <a:lnTo>
                    <a:pt x="49756" y="105918"/>
                  </a:lnTo>
                  <a:cubicBezTo>
                    <a:pt x="40934" y="105612"/>
                    <a:pt x="32113" y="106027"/>
                    <a:pt x="23358" y="107156"/>
                  </a:cubicBezTo>
                  <a:lnTo>
                    <a:pt x="23358" y="93631"/>
                  </a:lnTo>
                  <a:cubicBezTo>
                    <a:pt x="30670" y="94107"/>
                    <a:pt x="39216" y="94488"/>
                    <a:pt x="49091" y="94964"/>
                  </a:cubicBezTo>
                  <a:lnTo>
                    <a:pt x="59346" y="94964"/>
                  </a:lnTo>
                  <a:lnTo>
                    <a:pt x="59346" y="68485"/>
                  </a:lnTo>
                  <a:lnTo>
                    <a:pt x="52984" y="68485"/>
                  </a:lnTo>
                  <a:cubicBezTo>
                    <a:pt x="44343" y="68485"/>
                    <a:pt x="37032" y="69342"/>
                    <a:pt x="31050" y="69723"/>
                  </a:cubicBezTo>
                  <a:lnTo>
                    <a:pt x="31050" y="56197"/>
                  </a:lnTo>
                  <a:cubicBezTo>
                    <a:pt x="38333" y="57064"/>
                    <a:pt x="45654" y="57478"/>
                    <a:pt x="52984" y="57436"/>
                  </a:cubicBezTo>
                  <a:lnTo>
                    <a:pt x="59346" y="57436"/>
                  </a:lnTo>
                  <a:lnTo>
                    <a:pt x="59346" y="39338"/>
                  </a:lnTo>
                  <a:lnTo>
                    <a:pt x="52984" y="39338"/>
                  </a:lnTo>
                  <a:cubicBezTo>
                    <a:pt x="41400" y="39338"/>
                    <a:pt x="32949" y="39338"/>
                    <a:pt x="27821" y="40005"/>
                  </a:cubicBezTo>
                  <a:close/>
                  <a:moveTo>
                    <a:pt x="89446" y="71057"/>
                  </a:moveTo>
                  <a:cubicBezTo>
                    <a:pt x="93871" y="75291"/>
                    <a:pt x="97764" y="80058"/>
                    <a:pt x="101030" y="85249"/>
                  </a:cubicBezTo>
                  <a:lnTo>
                    <a:pt x="88212" y="91726"/>
                  </a:lnTo>
                  <a:cubicBezTo>
                    <a:pt x="87405" y="90743"/>
                    <a:pt x="86730" y="89653"/>
                    <a:pt x="86218" y="88487"/>
                  </a:cubicBezTo>
                  <a:cubicBezTo>
                    <a:pt x="83815" y="84353"/>
                    <a:pt x="81014" y="80461"/>
                    <a:pt x="77862" y="7686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任意形状 14"/>
            <p:cNvSpPr/>
            <p:nvPr/>
          </p:nvSpPr>
          <p:spPr>
            <a:xfrm>
              <a:off x="6630681" y="613985"/>
              <a:ext cx="147082" cy="141446"/>
            </a:xfrm>
            <a:custGeom>
              <a:avLst/>
              <a:gdLst>
                <a:gd name="connsiteX0" fmla="*/ 0 w 147082"/>
                <a:gd name="connsiteY0" fmla="*/ 43244 h 141446"/>
                <a:gd name="connsiteX1" fmla="*/ 14148 w 147082"/>
                <a:gd name="connsiteY1" fmla="*/ 43910 h 141446"/>
                <a:gd name="connsiteX2" fmla="*/ 33139 w 147082"/>
                <a:gd name="connsiteY2" fmla="*/ 43910 h 141446"/>
                <a:gd name="connsiteX3" fmla="*/ 29910 w 147082"/>
                <a:gd name="connsiteY3" fmla="*/ 111728 h 141446"/>
                <a:gd name="connsiteX4" fmla="*/ 46052 w 147082"/>
                <a:gd name="connsiteY4" fmla="*/ 93631 h 141446"/>
                <a:gd name="connsiteX5" fmla="*/ 53174 w 147082"/>
                <a:gd name="connsiteY5" fmla="*/ 105918 h 141446"/>
                <a:gd name="connsiteX6" fmla="*/ 24118 w 147082"/>
                <a:gd name="connsiteY6" fmla="*/ 133636 h 141446"/>
                <a:gd name="connsiteX7" fmla="*/ 13863 w 147082"/>
                <a:gd name="connsiteY7" fmla="*/ 123349 h 141446"/>
                <a:gd name="connsiteX8" fmla="*/ 17756 w 147082"/>
                <a:gd name="connsiteY8" fmla="*/ 110395 h 141446"/>
                <a:gd name="connsiteX9" fmla="*/ 18991 w 147082"/>
                <a:gd name="connsiteY9" fmla="*/ 82677 h 141446"/>
                <a:gd name="connsiteX10" fmla="*/ 20320 w 147082"/>
                <a:gd name="connsiteY10" fmla="*/ 55531 h 141446"/>
                <a:gd name="connsiteX11" fmla="*/ 17092 w 147082"/>
                <a:gd name="connsiteY11" fmla="*/ 55531 h 141446"/>
                <a:gd name="connsiteX12" fmla="*/ 6742 w 147082"/>
                <a:gd name="connsiteY12" fmla="*/ 56198 h 141446"/>
                <a:gd name="connsiteX13" fmla="*/ 380 w 147082"/>
                <a:gd name="connsiteY13" fmla="*/ 56769 h 141446"/>
                <a:gd name="connsiteX14" fmla="*/ 23169 w 147082"/>
                <a:gd name="connsiteY14" fmla="*/ 0 h 141446"/>
                <a:gd name="connsiteX15" fmla="*/ 38551 w 147082"/>
                <a:gd name="connsiteY15" fmla="*/ 24479 h 141446"/>
                <a:gd name="connsiteX16" fmla="*/ 25068 w 147082"/>
                <a:gd name="connsiteY16" fmla="*/ 32861 h 141446"/>
                <a:gd name="connsiteX17" fmla="*/ 10255 w 147082"/>
                <a:gd name="connsiteY17" fmla="*/ 7715 h 141446"/>
                <a:gd name="connsiteX18" fmla="*/ 140341 w 147082"/>
                <a:gd name="connsiteY18" fmla="*/ 3143 h 141446"/>
                <a:gd name="connsiteX19" fmla="*/ 140341 w 147082"/>
                <a:gd name="connsiteY19" fmla="*/ 16097 h 141446"/>
                <a:gd name="connsiteX20" fmla="*/ 129991 w 147082"/>
                <a:gd name="connsiteY20" fmla="*/ 16097 h 141446"/>
                <a:gd name="connsiteX21" fmla="*/ 113279 w 147082"/>
                <a:gd name="connsiteY21" fmla="*/ 15430 h 141446"/>
                <a:gd name="connsiteX22" fmla="*/ 94289 w 147082"/>
                <a:gd name="connsiteY22" fmla="*/ 15430 h 141446"/>
                <a:gd name="connsiteX23" fmla="*/ 90490 w 147082"/>
                <a:gd name="connsiteY23" fmla="*/ 32290 h 141446"/>
                <a:gd name="connsiteX24" fmla="*/ 111000 w 147082"/>
                <a:gd name="connsiteY24" fmla="*/ 32290 h 141446"/>
                <a:gd name="connsiteX25" fmla="*/ 128377 w 147082"/>
                <a:gd name="connsiteY25" fmla="*/ 31623 h 141446"/>
                <a:gd name="connsiteX26" fmla="*/ 129041 w 147082"/>
                <a:gd name="connsiteY26" fmla="*/ 32861 h 141446"/>
                <a:gd name="connsiteX27" fmla="*/ 128377 w 147082"/>
                <a:gd name="connsiteY27" fmla="*/ 36766 h 141446"/>
                <a:gd name="connsiteX28" fmla="*/ 125813 w 147082"/>
                <a:gd name="connsiteY28" fmla="*/ 48387 h 141446"/>
                <a:gd name="connsiteX29" fmla="*/ 123819 w 147082"/>
                <a:gd name="connsiteY29" fmla="*/ 62008 h 141446"/>
                <a:gd name="connsiteX30" fmla="*/ 127048 w 147082"/>
                <a:gd name="connsiteY30" fmla="*/ 62008 h 141446"/>
                <a:gd name="connsiteX31" fmla="*/ 147083 w 147082"/>
                <a:gd name="connsiteY31" fmla="*/ 61341 h 141446"/>
                <a:gd name="connsiteX32" fmla="*/ 147083 w 147082"/>
                <a:gd name="connsiteY32" fmla="*/ 74200 h 141446"/>
                <a:gd name="connsiteX33" fmla="*/ 137587 w 147082"/>
                <a:gd name="connsiteY33" fmla="*/ 73628 h 141446"/>
                <a:gd name="connsiteX34" fmla="*/ 63524 w 147082"/>
                <a:gd name="connsiteY34" fmla="*/ 73628 h 141446"/>
                <a:gd name="connsiteX35" fmla="*/ 42919 w 147082"/>
                <a:gd name="connsiteY35" fmla="*/ 74200 h 141446"/>
                <a:gd name="connsiteX36" fmla="*/ 42919 w 147082"/>
                <a:gd name="connsiteY36" fmla="*/ 61341 h 141446"/>
                <a:gd name="connsiteX37" fmla="*/ 51275 w 147082"/>
                <a:gd name="connsiteY37" fmla="*/ 61341 h 141446"/>
                <a:gd name="connsiteX38" fmla="*/ 63524 w 147082"/>
                <a:gd name="connsiteY38" fmla="*/ 62008 h 141446"/>
                <a:gd name="connsiteX39" fmla="*/ 71215 w 147082"/>
                <a:gd name="connsiteY39" fmla="*/ 62008 h 141446"/>
                <a:gd name="connsiteX40" fmla="*/ 76437 w 147082"/>
                <a:gd name="connsiteY40" fmla="*/ 42958 h 141446"/>
                <a:gd name="connsiteX41" fmla="*/ 72544 w 147082"/>
                <a:gd name="connsiteY41" fmla="*/ 42958 h 141446"/>
                <a:gd name="connsiteX42" fmla="*/ 61625 w 147082"/>
                <a:gd name="connsiteY42" fmla="*/ 43625 h 141446"/>
                <a:gd name="connsiteX43" fmla="*/ 54028 w 147082"/>
                <a:gd name="connsiteY43" fmla="*/ 43625 h 141446"/>
                <a:gd name="connsiteX44" fmla="*/ 54028 w 147082"/>
                <a:gd name="connsiteY44" fmla="*/ 30956 h 141446"/>
                <a:gd name="connsiteX45" fmla="*/ 78526 w 147082"/>
                <a:gd name="connsiteY45" fmla="*/ 32290 h 141446"/>
                <a:gd name="connsiteX46" fmla="*/ 82514 w 147082"/>
                <a:gd name="connsiteY46" fmla="*/ 15430 h 141446"/>
                <a:gd name="connsiteX47" fmla="*/ 76722 w 147082"/>
                <a:gd name="connsiteY47" fmla="*/ 15430 h 141446"/>
                <a:gd name="connsiteX48" fmla="*/ 50325 w 147082"/>
                <a:gd name="connsiteY48" fmla="*/ 16764 h 141446"/>
                <a:gd name="connsiteX49" fmla="*/ 50325 w 147082"/>
                <a:gd name="connsiteY49" fmla="*/ 3143 h 141446"/>
                <a:gd name="connsiteX50" fmla="*/ 59251 w 147082"/>
                <a:gd name="connsiteY50" fmla="*/ 3810 h 141446"/>
                <a:gd name="connsiteX51" fmla="*/ 76722 w 147082"/>
                <a:gd name="connsiteY51" fmla="*/ 4477 h 141446"/>
                <a:gd name="connsiteX52" fmla="*/ 113374 w 147082"/>
                <a:gd name="connsiteY52" fmla="*/ 4477 h 141446"/>
                <a:gd name="connsiteX53" fmla="*/ 140341 w 147082"/>
                <a:gd name="connsiteY53" fmla="*/ 3143 h 141446"/>
                <a:gd name="connsiteX54" fmla="*/ 57257 w 147082"/>
                <a:gd name="connsiteY54" fmla="*/ 84582 h 141446"/>
                <a:gd name="connsiteX55" fmla="*/ 68841 w 147082"/>
                <a:gd name="connsiteY55" fmla="*/ 85915 h 141446"/>
                <a:gd name="connsiteX56" fmla="*/ 112615 w 147082"/>
                <a:gd name="connsiteY56" fmla="*/ 85915 h 141446"/>
                <a:gd name="connsiteX57" fmla="*/ 131605 w 147082"/>
                <a:gd name="connsiteY57" fmla="*/ 84582 h 141446"/>
                <a:gd name="connsiteX58" fmla="*/ 130276 w 147082"/>
                <a:gd name="connsiteY58" fmla="*/ 102013 h 141446"/>
                <a:gd name="connsiteX59" fmla="*/ 130276 w 147082"/>
                <a:gd name="connsiteY59" fmla="*/ 124015 h 141446"/>
                <a:gd name="connsiteX60" fmla="*/ 131605 w 147082"/>
                <a:gd name="connsiteY60" fmla="*/ 141446 h 141446"/>
                <a:gd name="connsiteX61" fmla="*/ 114798 w 147082"/>
                <a:gd name="connsiteY61" fmla="*/ 141446 h 141446"/>
                <a:gd name="connsiteX62" fmla="*/ 116793 w 147082"/>
                <a:gd name="connsiteY62" fmla="*/ 130397 h 141446"/>
                <a:gd name="connsiteX63" fmla="*/ 72070 w 147082"/>
                <a:gd name="connsiteY63" fmla="*/ 130397 h 141446"/>
                <a:gd name="connsiteX64" fmla="*/ 72734 w 147082"/>
                <a:gd name="connsiteY64" fmla="*/ 141446 h 141446"/>
                <a:gd name="connsiteX65" fmla="*/ 57257 w 147082"/>
                <a:gd name="connsiteY65" fmla="*/ 141446 h 141446"/>
                <a:gd name="connsiteX66" fmla="*/ 58586 w 147082"/>
                <a:gd name="connsiteY66" fmla="*/ 125921 h 141446"/>
                <a:gd name="connsiteX67" fmla="*/ 58586 w 147082"/>
                <a:gd name="connsiteY67" fmla="*/ 101156 h 141446"/>
                <a:gd name="connsiteX68" fmla="*/ 57257 w 147082"/>
                <a:gd name="connsiteY68" fmla="*/ 84582 h 141446"/>
                <a:gd name="connsiteX69" fmla="*/ 71405 w 147082"/>
                <a:gd name="connsiteY69" fmla="*/ 97536 h 141446"/>
                <a:gd name="connsiteX70" fmla="*/ 71405 w 147082"/>
                <a:gd name="connsiteY70" fmla="*/ 120206 h 141446"/>
                <a:gd name="connsiteX71" fmla="*/ 117172 w 147082"/>
                <a:gd name="connsiteY71" fmla="*/ 120206 h 141446"/>
                <a:gd name="connsiteX72" fmla="*/ 117172 w 147082"/>
                <a:gd name="connsiteY72" fmla="*/ 97536 h 141446"/>
                <a:gd name="connsiteX73" fmla="*/ 114609 w 147082"/>
                <a:gd name="connsiteY73" fmla="*/ 43244 h 141446"/>
                <a:gd name="connsiteX74" fmla="*/ 88212 w 147082"/>
                <a:gd name="connsiteY74" fmla="*/ 43244 h 141446"/>
                <a:gd name="connsiteX75" fmla="*/ 82989 w 147082"/>
                <a:gd name="connsiteY75" fmla="*/ 62294 h 141446"/>
                <a:gd name="connsiteX76" fmla="*/ 111000 w 147082"/>
                <a:gd name="connsiteY76" fmla="*/ 62294 h 141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47082" h="141446">
                  <a:moveTo>
                    <a:pt x="0" y="43244"/>
                  </a:moveTo>
                  <a:cubicBezTo>
                    <a:pt x="4700" y="43775"/>
                    <a:pt x="9419" y="43997"/>
                    <a:pt x="14148" y="43910"/>
                  </a:cubicBezTo>
                  <a:lnTo>
                    <a:pt x="33139" y="43910"/>
                  </a:lnTo>
                  <a:cubicBezTo>
                    <a:pt x="31430" y="66325"/>
                    <a:pt x="30357" y="88932"/>
                    <a:pt x="29910" y="111728"/>
                  </a:cubicBezTo>
                  <a:lnTo>
                    <a:pt x="46052" y="93631"/>
                  </a:lnTo>
                  <a:cubicBezTo>
                    <a:pt x="47838" y="98044"/>
                    <a:pt x="50230" y="102181"/>
                    <a:pt x="53174" y="105918"/>
                  </a:cubicBezTo>
                  <a:cubicBezTo>
                    <a:pt x="38931" y="118777"/>
                    <a:pt x="29341" y="128111"/>
                    <a:pt x="24118" y="133636"/>
                  </a:cubicBezTo>
                  <a:lnTo>
                    <a:pt x="13863" y="123349"/>
                  </a:lnTo>
                  <a:cubicBezTo>
                    <a:pt x="16693" y="119654"/>
                    <a:pt x="18079" y="115045"/>
                    <a:pt x="17756" y="110395"/>
                  </a:cubicBezTo>
                  <a:cubicBezTo>
                    <a:pt x="17756" y="103918"/>
                    <a:pt x="18611" y="94678"/>
                    <a:pt x="18991" y="82677"/>
                  </a:cubicBezTo>
                  <a:cubicBezTo>
                    <a:pt x="19371" y="70675"/>
                    <a:pt x="19845" y="62008"/>
                    <a:pt x="20320" y="55531"/>
                  </a:cubicBezTo>
                  <a:lnTo>
                    <a:pt x="17092" y="55531"/>
                  </a:lnTo>
                  <a:cubicBezTo>
                    <a:pt x="14908" y="55531"/>
                    <a:pt x="11489" y="55531"/>
                    <a:pt x="6742" y="56198"/>
                  </a:cubicBezTo>
                  <a:cubicBezTo>
                    <a:pt x="4634" y="56505"/>
                    <a:pt x="2507" y="56697"/>
                    <a:pt x="380" y="56769"/>
                  </a:cubicBezTo>
                  <a:close/>
                  <a:moveTo>
                    <a:pt x="23169" y="0"/>
                  </a:moveTo>
                  <a:cubicBezTo>
                    <a:pt x="26967" y="5524"/>
                    <a:pt x="32189" y="13716"/>
                    <a:pt x="38551" y="24479"/>
                  </a:cubicBezTo>
                  <a:lnTo>
                    <a:pt x="25068" y="32861"/>
                  </a:lnTo>
                  <a:cubicBezTo>
                    <a:pt x="21051" y="23965"/>
                    <a:pt x="16085" y="15533"/>
                    <a:pt x="10255" y="7715"/>
                  </a:cubicBezTo>
                  <a:close/>
                  <a:moveTo>
                    <a:pt x="140341" y="3143"/>
                  </a:moveTo>
                  <a:lnTo>
                    <a:pt x="140341" y="16097"/>
                  </a:lnTo>
                  <a:lnTo>
                    <a:pt x="129991" y="16097"/>
                  </a:lnTo>
                  <a:cubicBezTo>
                    <a:pt x="122300" y="16097"/>
                    <a:pt x="116698" y="15430"/>
                    <a:pt x="113279" y="15430"/>
                  </a:cubicBezTo>
                  <a:lnTo>
                    <a:pt x="94289" y="15430"/>
                  </a:lnTo>
                  <a:lnTo>
                    <a:pt x="90490" y="32290"/>
                  </a:lnTo>
                  <a:lnTo>
                    <a:pt x="111000" y="32290"/>
                  </a:lnTo>
                  <a:cubicBezTo>
                    <a:pt x="118692" y="32290"/>
                    <a:pt x="124484" y="32290"/>
                    <a:pt x="128377" y="31623"/>
                  </a:cubicBezTo>
                  <a:cubicBezTo>
                    <a:pt x="128377" y="31623"/>
                    <a:pt x="129041" y="31623"/>
                    <a:pt x="129041" y="32861"/>
                  </a:cubicBezTo>
                  <a:cubicBezTo>
                    <a:pt x="128947" y="34181"/>
                    <a:pt x="128719" y="35489"/>
                    <a:pt x="128377" y="36766"/>
                  </a:cubicBezTo>
                  <a:cubicBezTo>
                    <a:pt x="127522" y="39815"/>
                    <a:pt x="126668" y="43625"/>
                    <a:pt x="125813" y="48387"/>
                  </a:cubicBezTo>
                  <a:lnTo>
                    <a:pt x="123819" y="62008"/>
                  </a:lnTo>
                  <a:lnTo>
                    <a:pt x="127048" y="62008"/>
                  </a:lnTo>
                  <a:cubicBezTo>
                    <a:pt x="130941" y="62008"/>
                    <a:pt x="137587" y="62008"/>
                    <a:pt x="147083" y="61341"/>
                  </a:cubicBezTo>
                  <a:lnTo>
                    <a:pt x="147083" y="74200"/>
                  </a:lnTo>
                  <a:lnTo>
                    <a:pt x="137587" y="73628"/>
                  </a:lnTo>
                  <a:lnTo>
                    <a:pt x="63524" y="73628"/>
                  </a:lnTo>
                  <a:cubicBezTo>
                    <a:pt x="53269" y="73628"/>
                    <a:pt x="46337" y="73628"/>
                    <a:pt x="42919" y="74200"/>
                  </a:cubicBezTo>
                  <a:lnTo>
                    <a:pt x="42919" y="61341"/>
                  </a:lnTo>
                  <a:lnTo>
                    <a:pt x="51275" y="61341"/>
                  </a:lnTo>
                  <a:cubicBezTo>
                    <a:pt x="56877" y="61341"/>
                    <a:pt x="60770" y="62008"/>
                    <a:pt x="63524" y="62008"/>
                  </a:cubicBezTo>
                  <a:lnTo>
                    <a:pt x="71215" y="62008"/>
                  </a:lnTo>
                  <a:lnTo>
                    <a:pt x="76437" y="42958"/>
                  </a:lnTo>
                  <a:lnTo>
                    <a:pt x="72544" y="42958"/>
                  </a:lnTo>
                  <a:cubicBezTo>
                    <a:pt x="70835" y="42958"/>
                    <a:pt x="67132" y="42958"/>
                    <a:pt x="61625" y="43625"/>
                  </a:cubicBezTo>
                  <a:lnTo>
                    <a:pt x="54028" y="43625"/>
                  </a:lnTo>
                  <a:lnTo>
                    <a:pt x="54028" y="30956"/>
                  </a:lnTo>
                  <a:cubicBezTo>
                    <a:pt x="62166" y="31852"/>
                    <a:pt x="70341" y="32296"/>
                    <a:pt x="78526" y="32290"/>
                  </a:cubicBezTo>
                  <a:lnTo>
                    <a:pt x="82514" y="15430"/>
                  </a:lnTo>
                  <a:lnTo>
                    <a:pt x="76722" y="15430"/>
                  </a:lnTo>
                  <a:cubicBezTo>
                    <a:pt x="68081" y="15430"/>
                    <a:pt x="59251" y="15907"/>
                    <a:pt x="50325" y="16764"/>
                  </a:cubicBezTo>
                  <a:lnTo>
                    <a:pt x="50325" y="3143"/>
                  </a:lnTo>
                  <a:cubicBezTo>
                    <a:pt x="52034" y="3143"/>
                    <a:pt x="54978" y="3143"/>
                    <a:pt x="59251" y="3810"/>
                  </a:cubicBezTo>
                  <a:cubicBezTo>
                    <a:pt x="66562" y="4286"/>
                    <a:pt x="72354" y="4477"/>
                    <a:pt x="76722" y="4477"/>
                  </a:cubicBezTo>
                  <a:lnTo>
                    <a:pt x="113374" y="4477"/>
                  </a:lnTo>
                  <a:cubicBezTo>
                    <a:pt x="122376" y="4483"/>
                    <a:pt x="131377" y="4039"/>
                    <a:pt x="140341" y="3143"/>
                  </a:cubicBezTo>
                  <a:close/>
                  <a:moveTo>
                    <a:pt x="57257" y="84582"/>
                  </a:moveTo>
                  <a:cubicBezTo>
                    <a:pt x="61074" y="85356"/>
                    <a:pt x="64948" y="85803"/>
                    <a:pt x="68841" y="85915"/>
                  </a:cubicBezTo>
                  <a:lnTo>
                    <a:pt x="112615" y="85915"/>
                  </a:lnTo>
                  <a:cubicBezTo>
                    <a:pt x="118976" y="86170"/>
                    <a:pt x="125338" y="85722"/>
                    <a:pt x="131605" y="84582"/>
                  </a:cubicBezTo>
                  <a:cubicBezTo>
                    <a:pt x="130361" y="90303"/>
                    <a:pt x="129915" y="96169"/>
                    <a:pt x="130276" y="102013"/>
                  </a:cubicBezTo>
                  <a:lnTo>
                    <a:pt x="130276" y="124015"/>
                  </a:lnTo>
                  <a:cubicBezTo>
                    <a:pt x="130380" y="129847"/>
                    <a:pt x="130817" y="135667"/>
                    <a:pt x="131605" y="141446"/>
                  </a:cubicBezTo>
                  <a:lnTo>
                    <a:pt x="114798" y="141446"/>
                  </a:lnTo>
                  <a:cubicBezTo>
                    <a:pt x="115995" y="137879"/>
                    <a:pt x="116669" y="134158"/>
                    <a:pt x="116793" y="130397"/>
                  </a:cubicBezTo>
                  <a:lnTo>
                    <a:pt x="72070" y="130397"/>
                  </a:lnTo>
                  <a:cubicBezTo>
                    <a:pt x="72070" y="134090"/>
                    <a:pt x="72288" y="137780"/>
                    <a:pt x="72734" y="141446"/>
                  </a:cubicBezTo>
                  <a:lnTo>
                    <a:pt x="57257" y="141446"/>
                  </a:lnTo>
                  <a:cubicBezTo>
                    <a:pt x="58396" y="136355"/>
                    <a:pt x="58843" y="131133"/>
                    <a:pt x="58586" y="125921"/>
                  </a:cubicBezTo>
                  <a:lnTo>
                    <a:pt x="58586" y="101156"/>
                  </a:lnTo>
                  <a:cubicBezTo>
                    <a:pt x="58501" y="95608"/>
                    <a:pt x="58054" y="90071"/>
                    <a:pt x="57257" y="84582"/>
                  </a:cubicBezTo>
                  <a:close/>
                  <a:moveTo>
                    <a:pt x="71405" y="97536"/>
                  </a:moveTo>
                  <a:lnTo>
                    <a:pt x="71405" y="120206"/>
                  </a:lnTo>
                  <a:lnTo>
                    <a:pt x="117172" y="120206"/>
                  </a:lnTo>
                  <a:lnTo>
                    <a:pt x="117172" y="97536"/>
                  </a:lnTo>
                  <a:close/>
                  <a:moveTo>
                    <a:pt x="114609" y="43244"/>
                  </a:moveTo>
                  <a:lnTo>
                    <a:pt x="88212" y="43244"/>
                  </a:lnTo>
                  <a:lnTo>
                    <a:pt x="82989" y="62294"/>
                  </a:lnTo>
                  <a:lnTo>
                    <a:pt x="111000" y="62294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任意形状 15"/>
            <p:cNvSpPr/>
            <p:nvPr/>
          </p:nvSpPr>
          <p:spPr>
            <a:xfrm>
              <a:off x="6798084" y="609413"/>
              <a:ext cx="144898" cy="150526"/>
            </a:xfrm>
            <a:custGeom>
              <a:avLst/>
              <a:gdLst>
                <a:gd name="connsiteX0" fmla="*/ 27062 w 144898"/>
                <a:gd name="connsiteY0" fmla="*/ 63913 h 150526"/>
                <a:gd name="connsiteX1" fmla="*/ 29625 w 144898"/>
                <a:gd name="connsiteY1" fmla="*/ 63913 h 150526"/>
                <a:gd name="connsiteX2" fmla="*/ 51465 w 144898"/>
                <a:gd name="connsiteY2" fmla="*/ 65246 h 150526"/>
                <a:gd name="connsiteX3" fmla="*/ 103689 w 144898"/>
                <a:gd name="connsiteY3" fmla="*/ 65246 h 150526"/>
                <a:gd name="connsiteX4" fmla="*/ 118502 w 144898"/>
                <a:gd name="connsiteY4" fmla="*/ 64580 h 150526"/>
                <a:gd name="connsiteX5" fmla="*/ 118502 w 144898"/>
                <a:gd name="connsiteY5" fmla="*/ 80105 h 150526"/>
                <a:gd name="connsiteX6" fmla="*/ 82419 w 144898"/>
                <a:gd name="connsiteY6" fmla="*/ 92393 h 150526"/>
                <a:gd name="connsiteX7" fmla="*/ 82419 w 144898"/>
                <a:gd name="connsiteY7" fmla="*/ 98203 h 150526"/>
                <a:gd name="connsiteX8" fmla="*/ 117837 w 144898"/>
                <a:gd name="connsiteY8" fmla="*/ 98203 h 150526"/>
                <a:gd name="connsiteX9" fmla="*/ 142240 w 144898"/>
                <a:gd name="connsiteY9" fmla="*/ 96869 h 150526"/>
                <a:gd name="connsiteX10" fmla="*/ 144899 w 144898"/>
                <a:gd name="connsiteY10" fmla="*/ 96869 h 150526"/>
                <a:gd name="connsiteX11" fmla="*/ 144899 w 144898"/>
                <a:gd name="connsiteY11" fmla="*/ 112395 h 150526"/>
                <a:gd name="connsiteX12" fmla="*/ 142240 w 144898"/>
                <a:gd name="connsiteY12" fmla="*/ 112395 h 150526"/>
                <a:gd name="connsiteX13" fmla="*/ 119071 w 144898"/>
                <a:gd name="connsiteY13" fmla="*/ 111062 h 150526"/>
                <a:gd name="connsiteX14" fmla="*/ 81755 w 144898"/>
                <a:gd name="connsiteY14" fmla="*/ 111062 h 150526"/>
                <a:gd name="connsiteX15" fmla="*/ 81755 w 144898"/>
                <a:gd name="connsiteY15" fmla="*/ 135636 h 150526"/>
                <a:gd name="connsiteX16" fmla="*/ 55358 w 144898"/>
                <a:gd name="connsiteY16" fmla="*/ 150495 h 150526"/>
                <a:gd name="connsiteX17" fmla="*/ 48236 w 144898"/>
                <a:gd name="connsiteY17" fmla="*/ 134969 h 150526"/>
                <a:gd name="connsiteX18" fmla="*/ 68271 w 144898"/>
                <a:gd name="connsiteY18" fmla="*/ 131826 h 150526"/>
                <a:gd name="connsiteX19" fmla="*/ 68271 w 144898"/>
                <a:gd name="connsiteY19" fmla="*/ 111062 h 150526"/>
                <a:gd name="connsiteX20" fmla="*/ 23833 w 144898"/>
                <a:gd name="connsiteY20" fmla="*/ 111062 h 150526"/>
                <a:gd name="connsiteX21" fmla="*/ 3798 w 144898"/>
                <a:gd name="connsiteY21" fmla="*/ 112395 h 150526"/>
                <a:gd name="connsiteX22" fmla="*/ 0 w 144898"/>
                <a:gd name="connsiteY22" fmla="*/ 112395 h 150526"/>
                <a:gd name="connsiteX23" fmla="*/ 0 w 144898"/>
                <a:gd name="connsiteY23" fmla="*/ 96869 h 150526"/>
                <a:gd name="connsiteX24" fmla="*/ 4463 w 144898"/>
                <a:gd name="connsiteY24" fmla="*/ 96869 h 150526"/>
                <a:gd name="connsiteX25" fmla="*/ 23453 w 144898"/>
                <a:gd name="connsiteY25" fmla="*/ 98203 h 150526"/>
                <a:gd name="connsiteX26" fmla="*/ 67892 w 144898"/>
                <a:gd name="connsiteY26" fmla="*/ 98203 h 150526"/>
                <a:gd name="connsiteX27" fmla="*/ 67892 w 144898"/>
                <a:gd name="connsiteY27" fmla="*/ 86678 h 150526"/>
                <a:gd name="connsiteX28" fmla="*/ 94858 w 144898"/>
                <a:gd name="connsiteY28" fmla="*/ 77153 h 150526"/>
                <a:gd name="connsiteX29" fmla="*/ 51085 w 144898"/>
                <a:gd name="connsiteY29" fmla="*/ 77153 h 150526"/>
                <a:gd name="connsiteX30" fmla="*/ 28581 w 144898"/>
                <a:gd name="connsiteY30" fmla="*/ 78486 h 150526"/>
                <a:gd name="connsiteX31" fmla="*/ 26682 w 144898"/>
                <a:gd name="connsiteY31" fmla="*/ 78486 h 150526"/>
                <a:gd name="connsiteX32" fmla="*/ 111380 w 144898"/>
                <a:gd name="connsiteY32" fmla="*/ 0 h 150526"/>
                <a:gd name="connsiteX33" fmla="*/ 128092 w 144898"/>
                <a:gd name="connsiteY33" fmla="*/ 7715 h 150526"/>
                <a:gd name="connsiteX34" fmla="*/ 126193 w 144898"/>
                <a:gd name="connsiteY34" fmla="*/ 9049 h 150526"/>
                <a:gd name="connsiteX35" fmla="*/ 121635 w 144898"/>
                <a:gd name="connsiteY35" fmla="*/ 13526 h 150526"/>
                <a:gd name="connsiteX36" fmla="*/ 106253 w 144898"/>
                <a:gd name="connsiteY36" fmla="*/ 36862 h 150526"/>
                <a:gd name="connsiteX37" fmla="*/ 124009 w 144898"/>
                <a:gd name="connsiteY37" fmla="*/ 36862 h 150526"/>
                <a:gd name="connsiteX38" fmla="*/ 138157 w 144898"/>
                <a:gd name="connsiteY38" fmla="*/ 36195 h 150526"/>
                <a:gd name="connsiteX39" fmla="*/ 141955 w 144898"/>
                <a:gd name="connsiteY39" fmla="*/ 36195 h 150526"/>
                <a:gd name="connsiteX40" fmla="*/ 141385 w 144898"/>
                <a:gd name="connsiteY40" fmla="*/ 51721 h 150526"/>
                <a:gd name="connsiteX41" fmla="*/ 141955 w 144898"/>
                <a:gd name="connsiteY41" fmla="*/ 63913 h 150526"/>
                <a:gd name="connsiteX42" fmla="*/ 141955 w 144898"/>
                <a:gd name="connsiteY42" fmla="*/ 67628 h 150526"/>
                <a:gd name="connsiteX43" fmla="*/ 127142 w 144898"/>
                <a:gd name="connsiteY43" fmla="*/ 67628 h 150526"/>
                <a:gd name="connsiteX44" fmla="*/ 127807 w 144898"/>
                <a:gd name="connsiteY44" fmla="*/ 48578 h 150526"/>
                <a:gd name="connsiteX45" fmla="*/ 16712 w 144898"/>
                <a:gd name="connsiteY45" fmla="*/ 48578 h 150526"/>
                <a:gd name="connsiteX46" fmla="*/ 17376 w 144898"/>
                <a:gd name="connsiteY46" fmla="*/ 68580 h 150526"/>
                <a:gd name="connsiteX47" fmla="*/ 1899 w 144898"/>
                <a:gd name="connsiteY47" fmla="*/ 68580 h 150526"/>
                <a:gd name="connsiteX48" fmla="*/ 1899 w 144898"/>
                <a:gd name="connsiteY48" fmla="*/ 66008 h 150526"/>
                <a:gd name="connsiteX49" fmla="*/ 3228 w 144898"/>
                <a:gd name="connsiteY49" fmla="*/ 51816 h 150526"/>
                <a:gd name="connsiteX50" fmla="*/ 2564 w 144898"/>
                <a:gd name="connsiteY50" fmla="*/ 35624 h 150526"/>
                <a:gd name="connsiteX51" fmla="*/ 19276 w 144898"/>
                <a:gd name="connsiteY51" fmla="*/ 36957 h 150526"/>
                <a:gd name="connsiteX52" fmla="*/ 92674 w 144898"/>
                <a:gd name="connsiteY52" fmla="*/ 36957 h 150526"/>
                <a:gd name="connsiteX53" fmla="*/ 111380 w 144898"/>
                <a:gd name="connsiteY53" fmla="*/ 0 h 150526"/>
                <a:gd name="connsiteX54" fmla="*/ 32189 w 144898"/>
                <a:gd name="connsiteY54" fmla="*/ 6477 h 150526"/>
                <a:gd name="connsiteX55" fmla="*/ 48046 w 144898"/>
                <a:gd name="connsiteY55" fmla="*/ 27813 h 150526"/>
                <a:gd name="connsiteX56" fmla="*/ 34563 w 144898"/>
                <a:gd name="connsiteY56" fmla="*/ 33623 h 150526"/>
                <a:gd name="connsiteX57" fmla="*/ 19560 w 144898"/>
                <a:gd name="connsiteY57" fmla="*/ 12954 h 150526"/>
                <a:gd name="connsiteX58" fmla="*/ 74064 w 144898"/>
                <a:gd name="connsiteY58" fmla="*/ 667 h 150526"/>
                <a:gd name="connsiteX59" fmla="*/ 83084 w 144898"/>
                <a:gd name="connsiteY59" fmla="*/ 25241 h 150526"/>
                <a:gd name="connsiteX60" fmla="*/ 68271 w 144898"/>
                <a:gd name="connsiteY60" fmla="*/ 27813 h 150526"/>
                <a:gd name="connsiteX61" fmla="*/ 59821 w 144898"/>
                <a:gd name="connsiteY61" fmla="*/ 2572 h 15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44898" h="150526">
                  <a:moveTo>
                    <a:pt x="27062" y="63913"/>
                  </a:moveTo>
                  <a:lnTo>
                    <a:pt x="29625" y="63913"/>
                  </a:lnTo>
                  <a:cubicBezTo>
                    <a:pt x="36870" y="64831"/>
                    <a:pt x="44163" y="65277"/>
                    <a:pt x="51465" y="65246"/>
                  </a:cubicBezTo>
                  <a:lnTo>
                    <a:pt x="103689" y="65246"/>
                  </a:lnTo>
                  <a:cubicBezTo>
                    <a:pt x="108636" y="65484"/>
                    <a:pt x="113593" y="65261"/>
                    <a:pt x="118502" y="64580"/>
                  </a:cubicBezTo>
                  <a:lnTo>
                    <a:pt x="118502" y="80105"/>
                  </a:lnTo>
                  <a:cubicBezTo>
                    <a:pt x="106082" y="82944"/>
                    <a:pt x="93994" y="87061"/>
                    <a:pt x="82419" y="92393"/>
                  </a:cubicBezTo>
                  <a:lnTo>
                    <a:pt x="82419" y="98203"/>
                  </a:lnTo>
                  <a:lnTo>
                    <a:pt x="117837" y="98203"/>
                  </a:lnTo>
                  <a:cubicBezTo>
                    <a:pt x="125993" y="98209"/>
                    <a:pt x="134140" y="97765"/>
                    <a:pt x="142240" y="96869"/>
                  </a:cubicBezTo>
                  <a:lnTo>
                    <a:pt x="144899" y="96869"/>
                  </a:lnTo>
                  <a:lnTo>
                    <a:pt x="144899" y="112395"/>
                  </a:lnTo>
                  <a:lnTo>
                    <a:pt x="142240" y="112395"/>
                  </a:lnTo>
                  <a:cubicBezTo>
                    <a:pt x="134549" y="111521"/>
                    <a:pt x="126810" y="111075"/>
                    <a:pt x="119071" y="111062"/>
                  </a:cubicBezTo>
                  <a:lnTo>
                    <a:pt x="81755" y="111062"/>
                  </a:lnTo>
                  <a:lnTo>
                    <a:pt x="81755" y="135636"/>
                  </a:lnTo>
                  <a:cubicBezTo>
                    <a:pt x="83939" y="146018"/>
                    <a:pt x="75108" y="150971"/>
                    <a:pt x="55358" y="150495"/>
                  </a:cubicBezTo>
                  <a:cubicBezTo>
                    <a:pt x="54418" y="144770"/>
                    <a:pt x="51958" y="139406"/>
                    <a:pt x="48236" y="134969"/>
                  </a:cubicBezTo>
                  <a:cubicBezTo>
                    <a:pt x="62479" y="137160"/>
                    <a:pt x="69126" y="136112"/>
                    <a:pt x="68271" y="131826"/>
                  </a:cubicBezTo>
                  <a:lnTo>
                    <a:pt x="68271" y="111062"/>
                  </a:lnTo>
                  <a:lnTo>
                    <a:pt x="23833" y="111062"/>
                  </a:lnTo>
                  <a:cubicBezTo>
                    <a:pt x="18611" y="111062"/>
                    <a:pt x="11964" y="111538"/>
                    <a:pt x="3798" y="112395"/>
                  </a:cubicBezTo>
                  <a:lnTo>
                    <a:pt x="0" y="112395"/>
                  </a:lnTo>
                  <a:lnTo>
                    <a:pt x="0" y="96869"/>
                  </a:lnTo>
                  <a:lnTo>
                    <a:pt x="4463" y="96869"/>
                  </a:lnTo>
                  <a:cubicBezTo>
                    <a:pt x="13104" y="97727"/>
                    <a:pt x="19465" y="98203"/>
                    <a:pt x="23453" y="98203"/>
                  </a:cubicBezTo>
                  <a:lnTo>
                    <a:pt x="67892" y="98203"/>
                  </a:lnTo>
                  <a:lnTo>
                    <a:pt x="67892" y="86678"/>
                  </a:lnTo>
                  <a:cubicBezTo>
                    <a:pt x="75583" y="83630"/>
                    <a:pt x="84603" y="80391"/>
                    <a:pt x="94858" y="77153"/>
                  </a:cubicBezTo>
                  <a:lnTo>
                    <a:pt x="51085" y="77153"/>
                  </a:lnTo>
                  <a:cubicBezTo>
                    <a:pt x="43565" y="77181"/>
                    <a:pt x="36054" y="77626"/>
                    <a:pt x="28581" y="78486"/>
                  </a:cubicBezTo>
                  <a:lnTo>
                    <a:pt x="26682" y="78486"/>
                  </a:lnTo>
                  <a:close/>
                  <a:moveTo>
                    <a:pt x="111380" y="0"/>
                  </a:moveTo>
                  <a:cubicBezTo>
                    <a:pt x="117220" y="1935"/>
                    <a:pt x="122832" y="4522"/>
                    <a:pt x="128092" y="7715"/>
                  </a:cubicBezTo>
                  <a:cubicBezTo>
                    <a:pt x="128092" y="7715"/>
                    <a:pt x="127427" y="8668"/>
                    <a:pt x="126193" y="9049"/>
                  </a:cubicBezTo>
                  <a:cubicBezTo>
                    <a:pt x="124493" y="10343"/>
                    <a:pt x="122964" y="11847"/>
                    <a:pt x="121635" y="13526"/>
                  </a:cubicBezTo>
                  <a:cubicBezTo>
                    <a:pt x="116118" y="21038"/>
                    <a:pt x="110981" y="28826"/>
                    <a:pt x="106253" y="36862"/>
                  </a:cubicBezTo>
                  <a:lnTo>
                    <a:pt x="124009" y="36862"/>
                  </a:lnTo>
                  <a:cubicBezTo>
                    <a:pt x="127807" y="36862"/>
                    <a:pt x="132555" y="36862"/>
                    <a:pt x="138157" y="36195"/>
                  </a:cubicBezTo>
                  <a:lnTo>
                    <a:pt x="141955" y="36195"/>
                  </a:lnTo>
                  <a:cubicBezTo>
                    <a:pt x="141404" y="41351"/>
                    <a:pt x="141214" y="46538"/>
                    <a:pt x="141385" y="51721"/>
                  </a:cubicBezTo>
                  <a:cubicBezTo>
                    <a:pt x="141385" y="54673"/>
                    <a:pt x="141385" y="58769"/>
                    <a:pt x="141955" y="63913"/>
                  </a:cubicBezTo>
                  <a:lnTo>
                    <a:pt x="141955" y="67628"/>
                  </a:lnTo>
                  <a:lnTo>
                    <a:pt x="127142" y="67628"/>
                  </a:lnTo>
                  <a:cubicBezTo>
                    <a:pt x="127911" y="61309"/>
                    <a:pt x="128130" y="54934"/>
                    <a:pt x="127807" y="48578"/>
                  </a:cubicBezTo>
                  <a:lnTo>
                    <a:pt x="16712" y="48578"/>
                  </a:lnTo>
                  <a:cubicBezTo>
                    <a:pt x="16322" y="55252"/>
                    <a:pt x="16541" y="61947"/>
                    <a:pt x="17376" y="68580"/>
                  </a:cubicBezTo>
                  <a:lnTo>
                    <a:pt x="1899" y="68580"/>
                  </a:lnTo>
                  <a:lnTo>
                    <a:pt x="1899" y="66008"/>
                  </a:lnTo>
                  <a:cubicBezTo>
                    <a:pt x="2763" y="61327"/>
                    <a:pt x="3209" y="56577"/>
                    <a:pt x="3228" y="51816"/>
                  </a:cubicBezTo>
                  <a:cubicBezTo>
                    <a:pt x="3361" y="46410"/>
                    <a:pt x="3133" y="41000"/>
                    <a:pt x="2564" y="35624"/>
                  </a:cubicBezTo>
                  <a:cubicBezTo>
                    <a:pt x="5507" y="35624"/>
                    <a:pt x="11110" y="36481"/>
                    <a:pt x="19276" y="36957"/>
                  </a:cubicBezTo>
                  <a:lnTo>
                    <a:pt x="92674" y="36957"/>
                  </a:lnTo>
                  <a:cubicBezTo>
                    <a:pt x="100859" y="25730"/>
                    <a:pt x="107174" y="13250"/>
                    <a:pt x="111380" y="0"/>
                  </a:cubicBezTo>
                  <a:close/>
                  <a:moveTo>
                    <a:pt x="32189" y="6477"/>
                  </a:moveTo>
                  <a:cubicBezTo>
                    <a:pt x="38361" y="12877"/>
                    <a:pt x="43698" y="20048"/>
                    <a:pt x="48046" y="27813"/>
                  </a:cubicBezTo>
                  <a:lnTo>
                    <a:pt x="34563" y="33623"/>
                  </a:lnTo>
                  <a:cubicBezTo>
                    <a:pt x="30708" y="25968"/>
                    <a:pt x="25637" y="18988"/>
                    <a:pt x="19560" y="12954"/>
                  </a:cubicBezTo>
                  <a:close/>
                  <a:moveTo>
                    <a:pt x="74064" y="667"/>
                  </a:moveTo>
                  <a:cubicBezTo>
                    <a:pt x="77786" y="8574"/>
                    <a:pt x="80805" y="16798"/>
                    <a:pt x="83084" y="25241"/>
                  </a:cubicBezTo>
                  <a:lnTo>
                    <a:pt x="68271" y="27813"/>
                  </a:lnTo>
                  <a:cubicBezTo>
                    <a:pt x="66562" y="21336"/>
                    <a:pt x="63714" y="12954"/>
                    <a:pt x="59821" y="257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任意形状 16"/>
            <p:cNvSpPr/>
            <p:nvPr/>
          </p:nvSpPr>
          <p:spPr>
            <a:xfrm>
              <a:off x="6966056" y="611508"/>
              <a:ext cx="143379" cy="146589"/>
            </a:xfrm>
            <a:custGeom>
              <a:avLst/>
              <a:gdLst>
                <a:gd name="connsiteX0" fmla="*/ 95 w 143379"/>
                <a:gd name="connsiteY0" fmla="*/ 8382 h 146589"/>
                <a:gd name="connsiteX1" fmla="*/ 17471 w 143379"/>
                <a:gd name="connsiteY1" fmla="*/ 9620 h 146589"/>
                <a:gd name="connsiteX2" fmla="*/ 32949 w 143379"/>
                <a:gd name="connsiteY2" fmla="*/ 9620 h 146589"/>
                <a:gd name="connsiteX3" fmla="*/ 50990 w 143379"/>
                <a:gd name="connsiteY3" fmla="*/ 8382 h 146589"/>
                <a:gd name="connsiteX4" fmla="*/ 42539 w 143379"/>
                <a:gd name="connsiteY4" fmla="*/ 31623 h 146589"/>
                <a:gd name="connsiteX5" fmla="*/ 33044 w 143379"/>
                <a:gd name="connsiteY5" fmla="*/ 59341 h 146589"/>
                <a:gd name="connsiteX6" fmla="*/ 47287 w 143379"/>
                <a:gd name="connsiteY6" fmla="*/ 94869 h 146589"/>
                <a:gd name="connsiteX7" fmla="*/ 21459 w 143379"/>
                <a:gd name="connsiteY7" fmla="*/ 117538 h 146589"/>
                <a:gd name="connsiteX8" fmla="*/ 14433 w 143379"/>
                <a:gd name="connsiteY8" fmla="*/ 100679 h 146589"/>
                <a:gd name="connsiteX9" fmla="*/ 33423 w 143379"/>
                <a:gd name="connsiteY9" fmla="*/ 90392 h 146589"/>
                <a:gd name="connsiteX10" fmla="*/ 19276 w 143379"/>
                <a:gd name="connsiteY10" fmla="*/ 61341 h 146589"/>
                <a:gd name="connsiteX11" fmla="*/ 33423 w 143379"/>
                <a:gd name="connsiteY11" fmla="*/ 19336 h 146589"/>
                <a:gd name="connsiteX12" fmla="*/ 13483 w 143379"/>
                <a:gd name="connsiteY12" fmla="*/ 19336 h 146589"/>
                <a:gd name="connsiteX13" fmla="*/ 13483 w 143379"/>
                <a:gd name="connsiteY13" fmla="*/ 129826 h 146589"/>
                <a:gd name="connsiteX14" fmla="*/ 14148 w 143379"/>
                <a:gd name="connsiteY14" fmla="*/ 146590 h 146589"/>
                <a:gd name="connsiteX15" fmla="*/ 0 w 143379"/>
                <a:gd name="connsiteY15" fmla="*/ 146590 h 146589"/>
                <a:gd name="connsiteX16" fmla="*/ 570 w 143379"/>
                <a:gd name="connsiteY16" fmla="*/ 130397 h 146589"/>
                <a:gd name="connsiteX17" fmla="*/ 570 w 143379"/>
                <a:gd name="connsiteY17" fmla="*/ 23146 h 146589"/>
                <a:gd name="connsiteX18" fmla="*/ 95 w 143379"/>
                <a:gd name="connsiteY18" fmla="*/ 8382 h 146589"/>
                <a:gd name="connsiteX19" fmla="*/ 50325 w 143379"/>
                <a:gd name="connsiteY19" fmla="*/ 76200 h 146589"/>
                <a:gd name="connsiteX20" fmla="*/ 62574 w 143379"/>
                <a:gd name="connsiteY20" fmla="*/ 76772 h 146589"/>
                <a:gd name="connsiteX21" fmla="*/ 121160 w 143379"/>
                <a:gd name="connsiteY21" fmla="*/ 76772 h 146589"/>
                <a:gd name="connsiteX22" fmla="*/ 137207 w 143379"/>
                <a:gd name="connsiteY22" fmla="*/ 76200 h 146589"/>
                <a:gd name="connsiteX23" fmla="*/ 137207 w 143379"/>
                <a:gd name="connsiteY23" fmla="*/ 88392 h 146589"/>
                <a:gd name="connsiteX24" fmla="*/ 112804 w 143379"/>
                <a:gd name="connsiteY24" fmla="*/ 87725 h 146589"/>
                <a:gd name="connsiteX25" fmla="*/ 107962 w 143379"/>
                <a:gd name="connsiteY25" fmla="*/ 87725 h 146589"/>
                <a:gd name="connsiteX26" fmla="*/ 107962 w 143379"/>
                <a:gd name="connsiteY26" fmla="*/ 125825 h 146589"/>
                <a:gd name="connsiteX27" fmla="*/ 116982 w 143379"/>
                <a:gd name="connsiteY27" fmla="*/ 132302 h 146589"/>
                <a:gd name="connsiteX28" fmla="*/ 129231 w 143379"/>
                <a:gd name="connsiteY28" fmla="*/ 113252 h 146589"/>
                <a:gd name="connsiteX29" fmla="*/ 143379 w 143379"/>
                <a:gd name="connsiteY29" fmla="*/ 122777 h 146589"/>
                <a:gd name="connsiteX30" fmla="*/ 123439 w 143379"/>
                <a:gd name="connsiteY30" fmla="*/ 144780 h 146589"/>
                <a:gd name="connsiteX31" fmla="*/ 111855 w 143379"/>
                <a:gd name="connsiteY31" fmla="*/ 144780 h 146589"/>
                <a:gd name="connsiteX32" fmla="*/ 95713 w 143379"/>
                <a:gd name="connsiteY32" fmla="*/ 132493 h 146589"/>
                <a:gd name="connsiteX33" fmla="*/ 95713 w 143379"/>
                <a:gd name="connsiteY33" fmla="*/ 87725 h 146589"/>
                <a:gd name="connsiteX34" fmla="*/ 82229 w 143379"/>
                <a:gd name="connsiteY34" fmla="*/ 87725 h 146589"/>
                <a:gd name="connsiteX35" fmla="*/ 73874 w 143379"/>
                <a:gd name="connsiteY35" fmla="*/ 124492 h 146589"/>
                <a:gd name="connsiteX36" fmla="*/ 41495 w 143379"/>
                <a:gd name="connsiteY36" fmla="*/ 145161 h 146589"/>
                <a:gd name="connsiteX37" fmla="*/ 40830 w 143379"/>
                <a:gd name="connsiteY37" fmla="*/ 144590 h 146589"/>
                <a:gd name="connsiteX38" fmla="*/ 28391 w 143379"/>
                <a:gd name="connsiteY38" fmla="*/ 132207 h 146589"/>
                <a:gd name="connsiteX39" fmla="*/ 70265 w 143379"/>
                <a:gd name="connsiteY39" fmla="*/ 87630 h 146589"/>
                <a:gd name="connsiteX40" fmla="*/ 61909 w 143379"/>
                <a:gd name="connsiteY40" fmla="*/ 87630 h 146589"/>
                <a:gd name="connsiteX41" fmla="*/ 50325 w 143379"/>
                <a:gd name="connsiteY41" fmla="*/ 88297 h 146589"/>
                <a:gd name="connsiteX42" fmla="*/ 97327 w 143379"/>
                <a:gd name="connsiteY42" fmla="*/ 0 h 146589"/>
                <a:gd name="connsiteX43" fmla="*/ 103119 w 143379"/>
                <a:gd name="connsiteY43" fmla="*/ 20098 h 146589"/>
                <a:gd name="connsiteX44" fmla="*/ 127617 w 143379"/>
                <a:gd name="connsiteY44" fmla="*/ 20098 h 146589"/>
                <a:gd name="connsiteX45" fmla="*/ 141101 w 143379"/>
                <a:gd name="connsiteY45" fmla="*/ 19431 h 146589"/>
                <a:gd name="connsiteX46" fmla="*/ 140436 w 143379"/>
                <a:gd name="connsiteY46" fmla="*/ 32385 h 146589"/>
                <a:gd name="connsiteX47" fmla="*/ 141765 w 143379"/>
                <a:gd name="connsiteY47" fmla="*/ 45910 h 146589"/>
                <a:gd name="connsiteX48" fmla="*/ 125623 w 143379"/>
                <a:gd name="connsiteY48" fmla="*/ 45910 h 146589"/>
                <a:gd name="connsiteX49" fmla="*/ 126288 w 143379"/>
                <a:gd name="connsiteY49" fmla="*/ 31718 h 146589"/>
                <a:gd name="connsiteX50" fmla="*/ 62574 w 143379"/>
                <a:gd name="connsiteY50" fmla="*/ 31718 h 146589"/>
                <a:gd name="connsiteX51" fmla="*/ 63144 w 143379"/>
                <a:gd name="connsiteY51" fmla="*/ 45244 h 146589"/>
                <a:gd name="connsiteX52" fmla="*/ 48996 w 143379"/>
                <a:gd name="connsiteY52" fmla="*/ 45244 h 146589"/>
                <a:gd name="connsiteX53" fmla="*/ 49661 w 143379"/>
                <a:gd name="connsiteY53" fmla="*/ 32957 h 146589"/>
                <a:gd name="connsiteX54" fmla="*/ 48996 w 143379"/>
                <a:gd name="connsiteY54" fmla="*/ 19431 h 146589"/>
                <a:gd name="connsiteX55" fmla="*/ 63809 w 143379"/>
                <a:gd name="connsiteY55" fmla="*/ 20098 h 146589"/>
                <a:gd name="connsiteX56" fmla="*/ 87642 w 143379"/>
                <a:gd name="connsiteY56" fmla="*/ 20098 h 146589"/>
                <a:gd name="connsiteX57" fmla="*/ 79286 w 143379"/>
                <a:gd name="connsiteY57" fmla="*/ 2667 h 146589"/>
                <a:gd name="connsiteX58" fmla="*/ 59915 w 143379"/>
                <a:gd name="connsiteY58" fmla="*/ 49816 h 146589"/>
                <a:gd name="connsiteX59" fmla="*/ 84413 w 143379"/>
                <a:gd name="connsiteY59" fmla="*/ 50387 h 146589"/>
                <a:gd name="connsiteX60" fmla="*/ 104354 w 143379"/>
                <a:gd name="connsiteY60" fmla="*/ 50387 h 146589"/>
                <a:gd name="connsiteX61" fmla="*/ 125623 w 143379"/>
                <a:gd name="connsiteY61" fmla="*/ 49816 h 146589"/>
                <a:gd name="connsiteX62" fmla="*/ 125623 w 143379"/>
                <a:gd name="connsiteY62" fmla="*/ 62008 h 146589"/>
                <a:gd name="connsiteX63" fmla="*/ 104354 w 143379"/>
                <a:gd name="connsiteY63" fmla="*/ 61436 h 146589"/>
                <a:gd name="connsiteX64" fmla="*/ 84413 w 143379"/>
                <a:gd name="connsiteY64" fmla="*/ 61436 h 146589"/>
                <a:gd name="connsiteX65" fmla="*/ 59915 w 143379"/>
                <a:gd name="connsiteY65" fmla="*/ 62008 h 146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43379" h="146589">
                  <a:moveTo>
                    <a:pt x="95" y="8382"/>
                  </a:moveTo>
                  <a:cubicBezTo>
                    <a:pt x="5840" y="9336"/>
                    <a:pt x="11651" y="9752"/>
                    <a:pt x="17471" y="9620"/>
                  </a:cubicBezTo>
                  <a:lnTo>
                    <a:pt x="32949" y="9620"/>
                  </a:lnTo>
                  <a:cubicBezTo>
                    <a:pt x="38988" y="9758"/>
                    <a:pt x="45027" y="9344"/>
                    <a:pt x="50990" y="8382"/>
                  </a:cubicBezTo>
                  <a:cubicBezTo>
                    <a:pt x="47534" y="15881"/>
                    <a:pt x="44713" y="23655"/>
                    <a:pt x="42539" y="31623"/>
                  </a:cubicBezTo>
                  <a:cubicBezTo>
                    <a:pt x="39595" y="41148"/>
                    <a:pt x="36557" y="50673"/>
                    <a:pt x="33044" y="59341"/>
                  </a:cubicBezTo>
                  <a:cubicBezTo>
                    <a:pt x="41295" y="69448"/>
                    <a:pt x="46261" y="81845"/>
                    <a:pt x="47287" y="94869"/>
                  </a:cubicBezTo>
                  <a:cubicBezTo>
                    <a:pt x="46432" y="108299"/>
                    <a:pt x="37791" y="115824"/>
                    <a:pt x="21459" y="117538"/>
                  </a:cubicBezTo>
                  <a:cubicBezTo>
                    <a:pt x="22134" y="111085"/>
                    <a:pt x="19484" y="104732"/>
                    <a:pt x="14433" y="100679"/>
                  </a:cubicBezTo>
                  <a:cubicBezTo>
                    <a:pt x="28106" y="103727"/>
                    <a:pt x="34563" y="100679"/>
                    <a:pt x="33423" y="90392"/>
                  </a:cubicBezTo>
                  <a:cubicBezTo>
                    <a:pt x="32645" y="79233"/>
                    <a:pt x="27574" y="68813"/>
                    <a:pt x="19276" y="61341"/>
                  </a:cubicBezTo>
                  <a:cubicBezTo>
                    <a:pt x="22314" y="53150"/>
                    <a:pt x="26967" y="39148"/>
                    <a:pt x="33423" y="19336"/>
                  </a:cubicBezTo>
                  <a:lnTo>
                    <a:pt x="13483" y="19336"/>
                  </a:lnTo>
                  <a:lnTo>
                    <a:pt x="13483" y="129826"/>
                  </a:lnTo>
                  <a:cubicBezTo>
                    <a:pt x="13483" y="136208"/>
                    <a:pt x="13483" y="141827"/>
                    <a:pt x="14148" y="146590"/>
                  </a:cubicBezTo>
                  <a:lnTo>
                    <a:pt x="0" y="146590"/>
                  </a:lnTo>
                  <a:cubicBezTo>
                    <a:pt x="0" y="141827"/>
                    <a:pt x="570" y="136493"/>
                    <a:pt x="570" y="130397"/>
                  </a:cubicBezTo>
                  <a:lnTo>
                    <a:pt x="570" y="23146"/>
                  </a:lnTo>
                  <a:cubicBezTo>
                    <a:pt x="968" y="18222"/>
                    <a:pt x="807" y="13269"/>
                    <a:pt x="95" y="8382"/>
                  </a:cubicBezTo>
                  <a:close/>
                  <a:moveTo>
                    <a:pt x="50325" y="76200"/>
                  </a:moveTo>
                  <a:lnTo>
                    <a:pt x="62574" y="76772"/>
                  </a:lnTo>
                  <a:lnTo>
                    <a:pt x="121160" y="76772"/>
                  </a:lnTo>
                  <a:lnTo>
                    <a:pt x="137207" y="76200"/>
                  </a:lnTo>
                  <a:lnTo>
                    <a:pt x="137207" y="88392"/>
                  </a:lnTo>
                  <a:cubicBezTo>
                    <a:pt x="129089" y="87748"/>
                    <a:pt x="120942" y="87525"/>
                    <a:pt x="112804" y="87725"/>
                  </a:cubicBezTo>
                  <a:lnTo>
                    <a:pt x="107962" y="87725"/>
                  </a:lnTo>
                  <a:lnTo>
                    <a:pt x="107962" y="125825"/>
                  </a:lnTo>
                  <a:cubicBezTo>
                    <a:pt x="107962" y="130112"/>
                    <a:pt x="110526" y="132302"/>
                    <a:pt x="116982" y="132302"/>
                  </a:cubicBezTo>
                  <a:cubicBezTo>
                    <a:pt x="123439" y="132302"/>
                    <a:pt x="127902" y="126683"/>
                    <a:pt x="129231" y="113252"/>
                  </a:cubicBezTo>
                  <a:cubicBezTo>
                    <a:pt x="133305" y="117297"/>
                    <a:pt x="138110" y="120528"/>
                    <a:pt x="143379" y="122777"/>
                  </a:cubicBezTo>
                  <a:cubicBezTo>
                    <a:pt x="140341" y="138334"/>
                    <a:pt x="133694" y="145669"/>
                    <a:pt x="123439" y="144780"/>
                  </a:cubicBezTo>
                  <a:lnTo>
                    <a:pt x="111855" y="144780"/>
                  </a:lnTo>
                  <a:cubicBezTo>
                    <a:pt x="100271" y="145637"/>
                    <a:pt x="94858" y="141542"/>
                    <a:pt x="95713" y="132493"/>
                  </a:cubicBezTo>
                  <a:lnTo>
                    <a:pt x="95713" y="87725"/>
                  </a:lnTo>
                  <a:lnTo>
                    <a:pt x="82229" y="87725"/>
                  </a:lnTo>
                  <a:cubicBezTo>
                    <a:pt x="82229" y="100454"/>
                    <a:pt x="79371" y="113019"/>
                    <a:pt x="73874" y="124492"/>
                  </a:cubicBezTo>
                  <a:cubicBezTo>
                    <a:pt x="65071" y="134105"/>
                    <a:pt x="53905" y="141233"/>
                    <a:pt x="41495" y="145161"/>
                  </a:cubicBezTo>
                  <a:lnTo>
                    <a:pt x="40830" y="144590"/>
                  </a:lnTo>
                  <a:cubicBezTo>
                    <a:pt x="37392" y="139802"/>
                    <a:pt x="33186" y="135619"/>
                    <a:pt x="28391" y="132207"/>
                  </a:cubicBezTo>
                  <a:cubicBezTo>
                    <a:pt x="56877" y="130874"/>
                    <a:pt x="70645" y="116014"/>
                    <a:pt x="70265" y="87630"/>
                  </a:cubicBezTo>
                  <a:lnTo>
                    <a:pt x="61909" y="87630"/>
                  </a:lnTo>
                  <a:cubicBezTo>
                    <a:pt x="55832" y="87630"/>
                    <a:pt x="52414" y="88297"/>
                    <a:pt x="50325" y="88297"/>
                  </a:cubicBezTo>
                  <a:close/>
                  <a:moveTo>
                    <a:pt x="97327" y="0"/>
                  </a:moveTo>
                  <a:lnTo>
                    <a:pt x="103119" y="20098"/>
                  </a:lnTo>
                  <a:lnTo>
                    <a:pt x="127617" y="20098"/>
                  </a:lnTo>
                  <a:cubicBezTo>
                    <a:pt x="132745" y="20098"/>
                    <a:pt x="137113" y="20098"/>
                    <a:pt x="141101" y="19431"/>
                  </a:cubicBezTo>
                  <a:cubicBezTo>
                    <a:pt x="140626" y="24575"/>
                    <a:pt x="140436" y="28956"/>
                    <a:pt x="140436" y="32385"/>
                  </a:cubicBezTo>
                  <a:cubicBezTo>
                    <a:pt x="140436" y="35814"/>
                    <a:pt x="140911" y="39053"/>
                    <a:pt x="141765" y="45910"/>
                  </a:cubicBezTo>
                  <a:lnTo>
                    <a:pt x="125623" y="45910"/>
                  </a:lnTo>
                  <a:cubicBezTo>
                    <a:pt x="125623" y="40767"/>
                    <a:pt x="126288" y="36385"/>
                    <a:pt x="126288" y="31718"/>
                  </a:cubicBezTo>
                  <a:lnTo>
                    <a:pt x="62574" y="31718"/>
                  </a:lnTo>
                  <a:cubicBezTo>
                    <a:pt x="62574" y="36862"/>
                    <a:pt x="62574" y="41243"/>
                    <a:pt x="63144" y="45244"/>
                  </a:cubicBezTo>
                  <a:lnTo>
                    <a:pt x="48996" y="45244"/>
                  </a:lnTo>
                  <a:cubicBezTo>
                    <a:pt x="49765" y="41197"/>
                    <a:pt x="49983" y="37064"/>
                    <a:pt x="49661" y="32957"/>
                  </a:cubicBezTo>
                  <a:cubicBezTo>
                    <a:pt x="49727" y="28439"/>
                    <a:pt x="49509" y="23920"/>
                    <a:pt x="48996" y="19431"/>
                  </a:cubicBezTo>
                  <a:cubicBezTo>
                    <a:pt x="54123" y="19431"/>
                    <a:pt x="59061" y="20098"/>
                    <a:pt x="63809" y="20098"/>
                  </a:cubicBezTo>
                  <a:lnTo>
                    <a:pt x="87642" y="20098"/>
                  </a:lnTo>
                  <a:cubicBezTo>
                    <a:pt x="86028" y="13791"/>
                    <a:pt x="83189" y="7868"/>
                    <a:pt x="79286" y="2667"/>
                  </a:cubicBezTo>
                  <a:close/>
                  <a:moveTo>
                    <a:pt x="59915" y="49816"/>
                  </a:moveTo>
                  <a:cubicBezTo>
                    <a:pt x="63457" y="50197"/>
                    <a:pt x="71623" y="50387"/>
                    <a:pt x="84413" y="50387"/>
                  </a:cubicBezTo>
                  <a:lnTo>
                    <a:pt x="104354" y="50387"/>
                  </a:lnTo>
                  <a:cubicBezTo>
                    <a:pt x="115558" y="50387"/>
                    <a:pt x="122680" y="50387"/>
                    <a:pt x="125623" y="49816"/>
                  </a:cubicBezTo>
                  <a:lnTo>
                    <a:pt x="125623" y="62008"/>
                  </a:lnTo>
                  <a:cubicBezTo>
                    <a:pt x="118549" y="61451"/>
                    <a:pt x="111447" y="61259"/>
                    <a:pt x="104354" y="61436"/>
                  </a:cubicBezTo>
                  <a:lnTo>
                    <a:pt x="84413" y="61436"/>
                  </a:lnTo>
                  <a:cubicBezTo>
                    <a:pt x="71756" y="61436"/>
                    <a:pt x="63590" y="61627"/>
                    <a:pt x="59915" y="62008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任意形状 17"/>
            <p:cNvSpPr/>
            <p:nvPr/>
          </p:nvSpPr>
          <p:spPr>
            <a:xfrm>
              <a:off x="5639647" y="833527"/>
              <a:ext cx="38940" cy="50890"/>
            </a:xfrm>
            <a:custGeom>
              <a:avLst/>
              <a:gdLst>
                <a:gd name="connsiteX0" fmla="*/ 8 w 38940"/>
                <a:gd name="connsiteY0" fmla="*/ 34013 h 50890"/>
                <a:gd name="connsiteX1" fmla="*/ 6179 w 38940"/>
                <a:gd name="connsiteY1" fmla="*/ 34013 h 50890"/>
                <a:gd name="connsiteX2" fmla="*/ 8174 w 38940"/>
                <a:gd name="connsiteY2" fmla="*/ 40109 h 50890"/>
                <a:gd name="connsiteX3" fmla="*/ 13111 w 38940"/>
                <a:gd name="connsiteY3" fmla="*/ 43919 h 50890"/>
                <a:gd name="connsiteX4" fmla="*/ 20707 w 38940"/>
                <a:gd name="connsiteY4" fmla="*/ 45443 h 50890"/>
                <a:gd name="connsiteX5" fmla="*/ 27354 w 38940"/>
                <a:gd name="connsiteY5" fmla="*/ 44300 h 50890"/>
                <a:gd name="connsiteX6" fmla="*/ 31627 w 38940"/>
                <a:gd name="connsiteY6" fmla="*/ 41252 h 50890"/>
                <a:gd name="connsiteX7" fmla="*/ 33051 w 38940"/>
                <a:gd name="connsiteY7" fmla="*/ 36966 h 50890"/>
                <a:gd name="connsiteX8" fmla="*/ 31627 w 38940"/>
                <a:gd name="connsiteY8" fmla="*/ 32870 h 50890"/>
                <a:gd name="connsiteX9" fmla="*/ 27164 w 38940"/>
                <a:gd name="connsiteY9" fmla="*/ 30013 h 50890"/>
                <a:gd name="connsiteX10" fmla="*/ 18428 w 38940"/>
                <a:gd name="connsiteY10" fmla="*/ 27536 h 50890"/>
                <a:gd name="connsiteX11" fmla="*/ 8933 w 38940"/>
                <a:gd name="connsiteY11" fmla="*/ 24488 h 50890"/>
                <a:gd name="connsiteX12" fmla="*/ 3711 w 38940"/>
                <a:gd name="connsiteY12" fmla="*/ 19821 h 50890"/>
                <a:gd name="connsiteX13" fmla="*/ 1907 w 38940"/>
                <a:gd name="connsiteY13" fmla="*/ 13725 h 50890"/>
                <a:gd name="connsiteX14" fmla="*/ 4091 w 38940"/>
                <a:gd name="connsiteY14" fmla="*/ 6676 h 50890"/>
                <a:gd name="connsiteX15" fmla="*/ 10262 w 38940"/>
                <a:gd name="connsiteY15" fmla="*/ 1723 h 50890"/>
                <a:gd name="connsiteX16" fmla="*/ 19758 w 38940"/>
                <a:gd name="connsiteY16" fmla="*/ 9 h 50890"/>
                <a:gd name="connsiteX17" fmla="*/ 29253 w 38940"/>
                <a:gd name="connsiteY17" fmla="*/ 1819 h 50890"/>
                <a:gd name="connsiteX18" fmla="*/ 35710 w 38940"/>
                <a:gd name="connsiteY18" fmla="*/ 7057 h 50890"/>
                <a:gd name="connsiteX19" fmla="*/ 38084 w 38940"/>
                <a:gd name="connsiteY19" fmla="*/ 14868 h 50890"/>
                <a:gd name="connsiteX20" fmla="*/ 31817 w 38940"/>
                <a:gd name="connsiteY20" fmla="*/ 15344 h 50890"/>
                <a:gd name="connsiteX21" fmla="*/ 28399 w 38940"/>
                <a:gd name="connsiteY21" fmla="*/ 8200 h 50890"/>
                <a:gd name="connsiteX22" fmla="*/ 19568 w 38940"/>
                <a:gd name="connsiteY22" fmla="*/ 5438 h 50890"/>
                <a:gd name="connsiteX23" fmla="*/ 10832 w 38940"/>
                <a:gd name="connsiteY23" fmla="*/ 7629 h 50890"/>
                <a:gd name="connsiteX24" fmla="*/ 8174 w 38940"/>
                <a:gd name="connsiteY24" fmla="*/ 12868 h 50890"/>
                <a:gd name="connsiteX25" fmla="*/ 10073 w 38940"/>
                <a:gd name="connsiteY25" fmla="*/ 17249 h 50890"/>
                <a:gd name="connsiteX26" fmla="*/ 19568 w 38940"/>
                <a:gd name="connsiteY26" fmla="*/ 20773 h 50890"/>
                <a:gd name="connsiteX27" fmla="*/ 30488 w 38940"/>
                <a:gd name="connsiteY27" fmla="*/ 23917 h 50890"/>
                <a:gd name="connsiteX28" fmla="*/ 36849 w 38940"/>
                <a:gd name="connsiteY28" fmla="*/ 28965 h 50890"/>
                <a:gd name="connsiteX29" fmla="*/ 38938 w 38940"/>
                <a:gd name="connsiteY29" fmla="*/ 36109 h 50890"/>
                <a:gd name="connsiteX30" fmla="*/ 36659 w 38940"/>
                <a:gd name="connsiteY30" fmla="*/ 43538 h 50890"/>
                <a:gd name="connsiteX31" fmla="*/ 30203 w 38940"/>
                <a:gd name="connsiteY31" fmla="*/ 48967 h 50890"/>
                <a:gd name="connsiteX32" fmla="*/ 20707 w 38940"/>
                <a:gd name="connsiteY32" fmla="*/ 50872 h 50890"/>
                <a:gd name="connsiteX33" fmla="*/ 9408 w 38940"/>
                <a:gd name="connsiteY33" fmla="*/ 48967 h 50890"/>
                <a:gd name="connsiteX34" fmla="*/ 2286 w 38940"/>
                <a:gd name="connsiteY34" fmla="*/ 43062 h 50890"/>
                <a:gd name="connsiteX35" fmla="*/ 8 w 38940"/>
                <a:gd name="connsiteY35" fmla="*/ 34013 h 5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8940" h="50890">
                  <a:moveTo>
                    <a:pt x="8" y="34013"/>
                  </a:moveTo>
                  <a:lnTo>
                    <a:pt x="6179" y="34013"/>
                  </a:lnTo>
                  <a:cubicBezTo>
                    <a:pt x="6365" y="36173"/>
                    <a:pt x="7047" y="38259"/>
                    <a:pt x="8174" y="40109"/>
                  </a:cubicBezTo>
                  <a:cubicBezTo>
                    <a:pt x="9438" y="41811"/>
                    <a:pt x="11146" y="43130"/>
                    <a:pt x="13111" y="43919"/>
                  </a:cubicBezTo>
                  <a:cubicBezTo>
                    <a:pt x="15504" y="44970"/>
                    <a:pt x="18095" y="45490"/>
                    <a:pt x="20707" y="45443"/>
                  </a:cubicBezTo>
                  <a:cubicBezTo>
                    <a:pt x="22976" y="45494"/>
                    <a:pt x="25232" y="45106"/>
                    <a:pt x="27354" y="44300"/>
                  </a:cubicBezTo>
                  <a:cubicBezTo>
                    <a:pt x="29036" y="43707"/>
                    <a:pt x="30516" y="42650"/>
                    <a:pt x="31627" y="41252"/>
                  </a:cubicBezTo>
                  <a:cubicBezTo>
                    <a:pt x="32545" y="40012"/>
                    <a:pt x="33045" y="38511"/>
                    <a:pt x="33051" y="36966"/>
                  </a:cubicBezTo>
                  <a:cubicBezTo>
                    <a:pt x="33060" y="35477"/>
                    <a:pt x="32557" y="34030"/>
                    <a:pt x="31627" y="32870"/>
                  </a:cubicBezTo>
                  <a:cubicBezTo>
                    <a:pt x="30439" y="31513"/>
                    <a:pt x="28891" y="30521"/>
                    <a:pt x="27164" y="30013"/>
                  </a:cubicBezTo>
                  <a:cubicBezTo>
                    <a:pt x="24308" y="29002"/>
                    <a:pt x="21390" y="28175"/>
                    <a:pt x="18428" y="27536"/>
                  </a:cubicBezTo>
                  <a:cubicBezTo>
                    <a:pt x="15162" y="26870"/>
                    <a:pt x="11978" y="25848"/>
                    <a:pt x="8933" y="24488"/>
                  </a:cubicBezTo>
                  <a:cubicBezTo>
                    <a:pt x="6789" y="23457"/>
                    <a:pt x="4978" y="21839"/>
                    <a:pt x="3711" y="19821"/>
                  </a:cubicBezTo>
                  <a:cubicBezTo>
                    <a:pt x="2532" y="18007"/>
                    <a:pt x="1905" y="15890"/>
                    <a:pt x="1907" y="13725"/>
                  </a:cubicBezTo>
                  <a:cubicBezTo>
                    <a:pt x="1915" y="11209"/>
                    <a:pt x="2676" y="8754"/>
                    <a:pt x="4091" y="6676"/>
                  </a:cubicBezTo>
                  <a:cubicBezTo>
                    <a:pt x="5604" y="4440"/>
                    <a:pt x="7755" y="2714"/>
                    <a:pt x="10262" y="1723"/>
                  </a:cubicBezTo>
                  <a:cubicBezTo>
                    <a:pt x="13276" y="503"/>
                    <a:pt x="16509" y="-81"/>
                    <a:pt x="19758" y="9"/>
                  </a:cubicBezTo>
                  <a:cubicBezTo>
                    <a:pt x="23012" y="-37"/>
                    <a:pt x="26242" y="579"/>
                    <a:pt x="29253" y="1819"/>
                  </a:cubicBezTo>
                  <a:cubicBezTo>
                    <a:pt x="31898" y="2845"/>
                    <a:pt x="34156" y="4678"/>
                    <a:pt x="35710" y="7057"/>
                  </a:cubicBezTo>
                  <a:cubicBezTo>
                    <a:pt x="37232" y="9379"/>
                    <a:pt x="38056" y="12089"/>
                    <a:pt x="38084" y="14868"/>
                  </a:cubicBezTo>
                  <a:lnTo>
                    <a:pt x="31817" y="15344"/>
                  </a:lnTo>
                  <a:cubicBezTo>
                    <a:pt x="31766" y="12578"/>
                    <a:pt x="30518" y="9971"/>
                    <a:pt x="28399" y="8200"/>
                  </a:cubicBezTo>
                  <a:cubicBezTo>
                    <a:pt x="25896" y="6217"/>
                    <a:pt x="22751" y="5233"/>
                    <a:pt x="19568" y="5438"/>
                  </a:cubicBezTo>
                  <a:cubicBezTo>
                    <a:pt x="16493" y="5166"/>
                    <a:pt x="13417" y="5937"/>
                    <a:pt x="10832" y="7629"/>
                  </a:cubicBezTo>
                  <a:cubicBezTo>
                    <a:pt x="9150" y="8838"/>
                    <a:pt x="8157" y="10791"/>
                    <a:pt x="8174" y="12868"/>
                  </a:cubicBezTo>
                  <a:cubicBezTo>
                    <a:pt x="8138" y="14536"/>
                    <a:pt x="8832" y="16137"/>
                    <a:pt x="10073" y="17249"/>
                  </a:cubicBezTo>
                  <a:cubicBezTo>
                    <a:pt x="12966" y="19060"/>
                    <a:pt x="16197" y="20259"/>
                    <a:pt x="19568" y="20773"/>
                  </a:cubicBezTo>
                  <a:cubicBezTo>
                    <a:pt x="23282" y="21540"/>
                    <a:pt x="26932" y="22592"/>
                    <a:pt x="30488" y="23917"/>
                  </a:cubicBezTo>
                  <a:cubicBezTo>
                    <a:pt x="33025" y="24990"/>
                    <a:pt x="35224" y="26735"/>
                    <a:pt x="36849" y="28965"/>
                  </a:cubicBezTo>
                  <a:cubicBezTo>
                    <a:pt x="38259" y="31075"/>
                    <a:pt x="38989" y="33569"/>
                    <a:pt x="38938" y="36109"/>
                  </a:cubicBezTo>
                  <a:cubicBezTo>
                    <a:pt x="38915" y="38755"/>
                    <a:pt x="38123" y="41336"/>
                    <a:pt x="36659" y="43538"/>
                  </a:cubicBezTo>
                  <a:cubicBezTo>
                    <a:pt x="35060" y="45922"/>
                    <a:pt x="32822" y="47804"/>
                    <a:pt x="30203" y="48967"/>
                  </a:cubicBezTo>
                  <a:cubicBezTo>
                    <a:pt x="27217" y="50301"/>
                    <a:pt x="23974" y="50952"/>
                    <a:pt x="20707" y="50872"/>
                  </a:cubicBezTo>
                  <a:cubicBezTo>
                    <a:pt x="16851" y="51011"/>
                    <a:pt x="13007" y="50364"/>
                    <a:pt x="9408" y="48967"/>
                  </a:cubicBezTo>
                  <a:cubicBezTo>
                    <a:pt x="6511" y="47737"/>
                    <a:pt x="4036" y="45684"/>
                    <a:pt x="2286" y="43062"/>
                  </a:cubicBezTo>
                  <a:cubicBezTo>
                    <a:pt x="703" y="40317"/>
                    <a:pt x="-86" y="37183"/>
                    <a:pt x="8" y="34013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任意形状 18"/>
            <p:cNvSpPr/>
            <p:nvPr/>
          </p:nvSpPr>
          <p:spPr>
            <a:xfrm>
              <a:off x="5685569" y="846763"/>
              <a:ext cx="30901" cy="37458"/>
            </a:xfrm>
            <a:custGeom>
              <a:avLst/>
              <a:gdLst>
                <a:gd name="connsiteX0" fmla="*/ 24920 w 30901"/>
                <a:gd name="connsiteY0" fmla="*/ 23540 h 37458"/>
                <a:gd name="connsiteX1" fmla="*/ 30902 w 30901"/>
                <a:gd name="connsiteY1" fmla="*/ 24397 h 37458"/>
                <a:gd name="connsiteX2" fmla="*/ 25869 w 30901"/>
                <a:gd name="connsiteY2" fmla="*/ 33922 h 37458"/>
                <a:gd name="connsiteX3" fmla="*/ 16374 w 30901"/>
                <a:gd name="connsiteY3" fmla="*/ 37446 h 37458"/>
                <a:gd name="connsiteX4" fmla="*/ 4505 w 30901"/>
                <a:gd name="connsiteY4" fmla="*/ 32588 h 37458"/>
                <a:gd name="connsiteX5" fmla="*/ 42 w 30901"/>
                <a:gd name="connsiteY5" fmla="*/ 18777 h 37458"/>
                <a:gd name="connsiteX6" fmla="*/ 2131 w 30901"/>
                <a:gd name="connsiteY6" fmla="*/ 8776 h 37458"/>
                <a:gd name="connsiteX7" fmla="*/ 7923 w 30901"/>
                <a:gd name="connsiteY7" fmla="*/ 2204 h 37458"/>
                <a:gd name="connsiteX8" fmla="*/ 16469 w 30901"/>
                <a:gd name="connsiteY8" fmla="*/ 13 h 37458"/>
                <a:gd name="connsiteX9" fmla="*/ 25964 w 30901"/>
                <a:gd name="connsiteY9" fmla="*/ 2966 h 37458"/>
                <a:gd name="connsiteX10" fmla="*/ 30617 w 30901"/>
                <a:gd name="connsiteY10" fmla="*/ 11252 h 37458"/>
                <a:gd name="connsiteX11" fmla="*/ 24730 w 30901"/>
                <a:gd name="connsiteY11" fmla="*/ 12205 h 37458"/>
                <a:gd name="connsiteX12" fmla="*/ 21691 w 30901"/>
                <a:gd name="connsiteY12" fmla="*/ 6776 h 37458"/>
                <a:gd name="connsiteX13" fmla="*/ 16564 w 30901"/>
                <a:gd name="connsiteY13" fmla="*/ 4871 h 37458"/>
                <a:gd name="connsiteX14" fmla="*/ 9063 w 30901"/>
                <a:gd name="connsiteY14" fmla="*/ 8204 h 37458"/>
                <a:gd name="connsiteX15" fmla="*/ 6214 w 30901"/>
                <a:gd name="connsiteY15" fmla="*/ 18682 h 37458"/>
                <a:gd name="connsiteX16" fmla="*/ 8968 w 30901"/>
                <a:gd name="connsiteY16" fmla="*/ 29159 h 37458"/>
                <a:gd name="connsiteX17" fmla="*/ 16184 w 30901"/>
                <a:gd name="connsiteY17" fmla="*/ 32398 h 37458"/>
                <a:gd name="connsiteX18" fmla="*/ 22166 w 30901"/>
                <a:gd name="connsiteY18" fmla="*/ 30207 h 37458"/>
                <a:gd name="connsiteX19" fmla="*/ 24920 w 30901"/>
                <a:gd name="connsiteY19" fmla="*/ 23540 h 37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0901" h="37458">
                  <a:moveTo>
                    <a:pt x="24920" y="23540"/>
                  </a:moveTo>
                  <a:lnTo>
                    <a:pt x="30902" y="24397"/>
                  </a:lnTo>
                  <a:cubicBezTo>
                    <a:pt x="30412" y="28072"/>
                    <a:pt x="28627" y="31452"/>
                    <a:pt x="25869" y="33922"/>
                  </a:cubicBezTo>
                  <a:cubicBezTo>
                    <a:pt x="23236" y="36215"/>
                    <a:pt x="19861" y="37469"/>
                    <a:pt x="16374" y="37446"/>
                  </a:cubicBezTo>
                  <a:cubicBezTo>
                    <a:pt x="11904" y="37624"/>
                    <a:pt x="7576" y="35852"/>
                    <a:pt x="4505" y="32588"/>
                  </a:cubicBezTo>
                  <a:cubicBezTo>
                    <a:pt x="1312" y="28726"/>
                    <a:pt x="-286" y="23784"/>
                    <a:pt x="42" y="18777"/>
                  </a:cubicBezTo>
                  <a:cubicBezTo>
                    <a:pt x="12" y="15331"/>
                    <a:pt x="725" y="11920"/>
                    <a:pt x="2131" y="8776"/>
                  </a:cubicBezTo>
                  <a:cubicBezTo>
                    <a:pt x="3254" y="5984"/>
                    <a:pt x="5300" y="3665"/>
                    <a:pt x="7923" y="2204"/>
                  </a:cubicBezTo>
                  <a:cubicBezTo>
                    <a:pt x="10544" y="768"/>
                    <a:pt x="13483" y="15"/>
                    <a:pt x="16469" y="13"/>
                  </a:cubicBezTo>
                  <a:cubicBezTo>
                    <a:pt x="19879" y="-129"/>
                    <a:pt x="23232" y="914"/>
                    <a:pt x="25964" y="2966"/>
                  </a:cubicBezTo>
                  <a:cubicBezTo>
                    <a:pt x="28438" y="5093"/>
                    <a:pt x="30085" y="8027"/>
                    <a:pt x="30617" y="11252"/>
                  </a:cubicBezTo>
                  <a:lnTo>
                    <a:pt x="24730" y="12205"/>
                  </a:lnTo>
                  <a:cubicBezTo>
                    <a:pt x="24352" y="10105"/>
                    <a:pt x="23282" y="8193"/>
                    <a:pt x="21691" y="6776"/>
                  </a:cubicBezTo>
                  <a:cubicBezTo>
                    <a:pt x="20278" y="5524"/>
                    <a:pt x="18450" y="4845"/>
                    <a:pt x="16564" y="4871"/>
                  </a:cubicBezTo>
                  <a:cubicBezTo>
                    <a:pt x="13689" y="4785"/>
                    <a:pt x="10930" y="6011"/>
                    <a:pt x="9063" y="8204"/>
                  </a:cubicBezTo>
                  <a:cubicBezTo>
                    <a:pt x="6910" y="11249"/>
                    <a:pt x="5901" y="14961"/>
                    <a:pt x="6214" y="18682"/>
                  </a:cubicBezTo>
                  <a:cubicBezTo>
                    <a:pt x="5921" y="22386"/>
                    <a:pt x="6892" y="26081"/>
                    <a:pt x="8968" y="29159"/>
                  </a:cubicBezTo>
                  <a:cubicBezTo>
                    <a:pt x="10790" y="31240"/>
                    <a:pt x="13424" y="32422"/>
                    <a:pt x="16184" y="32398"/>
                  </a:cubicBezTo>
                  <a:cubicBezTo>
                    <a:pt x="18388" y="32488"/>
                    <a:pt x="20539" y="31701"/>
                    <a:pt x="22166" y="30207"/>
                  </a:cubicBezTo>
                  <a:cubicBezTo>
                    <a:pt x="23809" y="28360"/>
                    <a:pt x="24779" y="26010"/>
                    <a:pt x="24920" y="2354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任意形状 19"/>
            <p:cNvSpPr/>
            <p:nvPr/>
          </p:nvSpPr>
          <p:spPr>
            <a:xfrm>
              <a:off x="5721599" y="833917"/>
              <a:ext cx="29266" cy="49625"/>
            </a:xfrm>
            <a:custGeom>
              <a:avLst/>
              <a:gdLst>
                <a:gd name="connsiteX0" fmla="*/ 0 w 29266"/>
                <a:gd name="connsiteY0" fmla="*/ 49625 h 49625"/>
                <a:gd name="connsiteX1" fmla="*/ 0 w 29266"/>
                <a:gd name="connsiteY1" fmla="*/ 0 h 49625"/>
                <a:gd name="connsiteX2" fmla="*/ 6077 w 29266"/>
                <a:gd name="connsiteY2" fmla="*/ 0 h 49625"/>
                <a:gd name="connsiteX3" fmla="*/ 6077 w 29266"/>
                <a:gd name="connsiteY3" fmla="*/ 17812 h 49625"/>
                <a:gd name="connsiteX4" fmla="*/ 16807 w 29266"/>
                <a:gd name="connsiteY4" fmla="*/ 12859 h 49625"/>
                <a:gd name="connsiteX5" fmla="*/ 23738 w 29266"/>
                <a:gd name="connsiteY5" fmla="*/ 14383 h 49625"/>
                <a:gd name="connsiteX6" fmla="*/ 27916 w 29266"/>
                <a:gd name="connsiteY6" fmla="*/ 18764 h 49625"/>
                <a:gd name="connsiteX7" fmla="*/ 29246 w 29266"/>
                <a:gd name="connsiteY7" fmla="*/ 26860 h 49625"/>
                <a:gd name="connsiteX8" fmla="*/ 29246 w 29266"/>
                <a:gd name="connsiteY8" fmla="*/ 49625 h 49625"/>
                <a:gd name="connsiteX9" fmla="*/ 23074 w 29266"/>
                <a:gd name="connsiteY9" fmla="*/ 49625 h 49625"/>
                <a:gd name="connsiteX10" fmla="*/ 23074 w 29266"/>
                <a:gd name="connsiteY10" fmla="*/ 26860 h 49625"/>
                <a:gd name="connsiteX11" fmla="*/ 21080 w 29266"/>
                <a:gd name="connsiteY11" fmla="*/ 20193 h 49625"/>
                <a:gd name="connsiteX12" fmla="*/ 15477 w 29266"/>
                <a:gd name="connsiteY12" fmla="*/ 18097 h 49625"/>
                <a:gd name="connsiteX13" fmla="*/ 10445 w 29266"/>
                <a:gd name="connsiteY13" fmla="*/ 19526 h 49625"/>
                <a:gd name="connsiteX14" fmla="*/ 7027 w 29266"/>
                <a:gd name="connsiteY14" fmla="*/ 23336 h 49625"/>
                <a:gd name="connsiteX15" fmla="*/ 5982 w 29266"/>
                <a:gd name="connsiteY15" fmla="*/ 29908 h 49625"/>
                <a:gd name="connsiteX16" fmla="*/ 5982 w 29266"/>
                <a:gd name="connsiteY16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9266" h="49625">
                  <a:moveTo>
                    <a:pt x="0" y="49625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17812"/>
                  </a:lnTo>
                  <a:cubicBezTo>
                    <a:pt x="8713" y="14605"/>
                    <a:pt x="12664" y="12782"/>
                    <a:pt x="16807" y="12859"/>
                  </a:cubicBezTo>
                  <a:cubicBezTo>
                    <a:pt x="19207" y="12788"/>
                    <a:pt x="21588" y="13311"/>
                    <a:pt x="23738" y="14383"/>
                  </a:cubicBezTo>
                  <a:cubicBezTo>
                    <a:pt x="25570" y="15348"/>
                    <a:pt x="27037" y="16886"/>
                    <a:pt x="27916" y="18764"/>
                  </a:cubicBezTo>
                  <a:cubicBezTo>
                    <a:pt x="28918" y="21341"/>
                    <a:pt x="29371" y="24098"/>
                    <a:pt x="29246" y="26860"/>
                  </a:cubicBezTo>
                  <a:lnTo>
                    <a:pt x="29246" y="49625"/>
                  </a:lnTo>
                  <a:lnTo>
                    <a:pt x="23074" y="49625"/>
                  </a:lnTo>
                  <a:lnTo>
                    <a:pt x="23074" y="26860"/>
                  </a:lnTo>
                  <a:cubicBezTo>
                    <a:pt x="23271" y="24465"/>
                    <a:pt x="22559" y="22084"/>
                    <a:pt x="21080" y="20193"/>
                  </a:cubicBezTo>
                  <a:cubicBezTo>
                    <a:pt x="19595" y="18725"/>
                    <a:pt x="17557" y="17963"/>
                    <a:pt x="15477" y="18097"/>
                  </a:cubicBezTo>
                  <a:cubicBezTo>
                    <a:pt x="13700" y="18092"/>
                    <a:pt x="11956" y="18587"/>
                    <a:pt x="10445" y="19526"/>
                  </a:cubicBezTo>
                  <a:cubicBezTo>
                    <a:pt x="8910" y="20374"/>
                    <a:pt x="7706" y="21717"/>
                    <a:pt x="7027" y="23336"/>
                  </a:cubicBezTo>
                  <a:cubicBezTo>
                    <a:pt x="6254" y="25437"/>
                    <a:pt x="5899" y="27670"/>
                    <a:pt x="5982" y="29908"/>
                  </a:cubicBezTo>
                  <a:lnTo>
                    <a:pt x="5982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任意形状 20"/>
            <p:cNvSpPr/>
            <p:nvPr/>
          </p:nvSpPr>
          <p:spPr>
            <a:xfrm>
              <a:off x="5757732" y="846766"/>
              <a:ext cx="33975" cy="37553"/>
            </a:xfrm>
            <a:custGeom>
              <a:avLst/>
              <a:gdLst>
                <a:gd name="connsiteX0" fmla="*/ 44 w 33975"/>
                <a:gd name="connsiteY0" fmla="*/ 18774 h 37553"/>
                <a:gd name="connsiteX1" fmla="*/ 5931 w 33975"/>
                <a:gd name="connsiteY1" fmla="*/ 4010 h 37553"/>
                <a:gd name="connsiteX2" fmla="*/ 17230 w 33975"/>
                <a:gd name="connsiteY2" fmla="*/ 10 h 37553"/>
                <a:gd name="connsiteX3" fmla="*/ 29289 w 33975"/>
                <a:gd name="connsiteY3" fmla="*/ 4868 h 37553"/>
                <a:gd name="connsiteX4" fmla="*/ 33942 w 33975"/>
                <a:gd name="connsiteY4" fmla="*/ 18298 h 37553"/>
                <a:gd name="connsiteX5" fmla="*/ 31948 w 33975"/>
                <a:gd name="connsiteY5" fmla="*/ 29156 h 37553"/>
                <a:gd name="connsiteX6" fmla="*/ 25871 w 33975"/>
                <a:gd name="connsiteY6" fmla="*/ 35348 h 37553"/>
                <a:gd name="connsiteX7" fmla="*/ 17230 w 33975"/>
                <a:gd name="connsiteY7" fmla="*/ 37538 h 37553"/>
                <a:gd name="connsiteX8" fmla="*/ 5076 w 33975"/>
                <a:gd name="connsiteY8" fmla="*/ 32681 h 37553"/>
                <a:gd name="connsiteX9" fmla="*/ 44 w 33975"/>
                <a:gd name="connsiteY9" fmla="*/ 18774 h 37553"/>
                <a:gd name="connsiteX10" fmla="*/ 6311 w 33975"/>
                <a:gd name="connsiteY10" fmla="*/ 18774 h 37553"/>
                <a:gd name="connsiteX11" fmla="*/ 9254 w 33975"/>
                <a:gd name="connsiteY11" fmla="*/ 29061 h 37553"/>
                <a:gd name="connsiteX12" fmla="*/ 16850 w 33975"/>
                <a:gd name="connsiteY12" fmla="*/ 32490 h 37553"/>
                <a:gd name="connsiteX13" fmla="*/ 24352 w 33975"/>
                <a:gd name="connsiteY13" fmla="*/ 29061 h 37553"/>
                <a:gd name="connsiteX14" fmla="*/ 27390 w 33975"/>
                <a:gd name="connsiteY14" fmla="*/ 18584 h 37553"/>
                <a:gd name="connsiteX15" fmla="*/ 24352 w 33975"/>
                <a:gd name="connsiteY15" fmla="*/ 8487 h 37553"/>
                <a:gd name="connsiteX16" fmla="*/ 10146 w 33975"/>
                <a:gd name="connsiteY16" fmla="*/ 7593 h 37553"/>
                <a:gd name="connsiteX17" fmla="*/ 9254 w 33975"/>
                <a:gd name="connsiteY17" fmla="*/ 8487 h 37553"/>
                <a:gd name="connsiteX18" fmla="*/ 5931 w 33975"/>
                <a:gd name="connsiteY18" fmla="*/ 18774 h 3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975" h="37553">
                  <a:moveTo>
                    <a:pt x="44" y="18774"/>
                  </a:moveTo>
                  <a:cubicBezTo>
                    <a:pt x="-341" y="13210"/>
                    <a:pt x="1827" y="7774"/>
                    <a:pt x="5931" y="4010"/>
                  </a:cubicBezTo>
                  <a:cubicBezTo>
                    <a:pt x="9079" y="1329"/>
                    <a:pt x="13102" y="-95"/>
                    <a:pt x="17230" y="10"/>
                  </a:cubicBezTo>
                  <a:cubicBezTo>
                    <a:pt x="21753" y="-149"/>
                    <a:pt x="26132" y="1615"/>
                    <a:pt x="29289" y="4868"/>
                  </a:cubicBezTo>
                  <a:cubicBezTo>
                    <a:pt x="32563" y="8542"/>
                    <a:pt x="34239" y="13378"/>
                    <a:pt x="33942" y="18298"/>
                  </a:cubicBezTo>
                  <a:cubicBezTo>
                    <a:pt x="34107" y="22022"/>
                    <a:pt x="33426" y="25736"/>
                    <a:pt x="31948" y="29156"/>
                  </a:cubicBezTo>
                  <a:cubicBezTo>
                    <a:pt x="30592" y="31788"/>
                    <a:pt x="28474" y="33947"/>
                    <a:pt x="25871" y="35348"/>
                  </a:cubicBezTo>
                  <a:cubicBezTo>
                    <a:pt x="23220" y="36795"/>
                    <a:pt x="20248" y="37549"/>
                    <a:pt x="17230" y="37538"/>
                  </a:cubicBezTo>
                  <a:cubicBezTo>
                    <a:pt x="12673" y="37737"/>
                    <a:pt x="8249" y="35969"/>
                    <a:pt x="5076" y="32681"/>
                  </a:cubicBezTo>
                  <a:cubicBezTo>
                    <a:pt x="1600" y="28914"/>
                    <a:pt x="-215" y="23901"/>
                    <a:pt x="44" y="18774"/>
                  </a:cubicBezTo>
                  <a:close/>
                  <a:moveTo>
                    <a:pt x="6311" y="18774"/>
                  </a:moveTo>
                  <a:cubicBezTo>
                    <a:pt x="6020" y="22447"/>
                    <a:pt x="7066" y="26102"/>
                    <a:pt x="9254" y="29061"/>
                  </a:cubicBezTo>
                  <a:cubicBezTo>
                    <a:pt x="11125" y="31317"/>
                    <a:pt x="13927" y="32582"/>
                    <a:pt x="16850" y="32490"/>
                  </a:cubicBezTo>
                  <a:cubicBezTo>
                    <a:pt x="19741" y="32552"/>
                    <a:pt x="22502" y="31290"/>
                    <a:pt x="24352" y="29061"/>
                  </a:cubicBezTo>
                  <a:cubicBezTo>
                    <a:pt x="26587" y="26048"/>
                    <a:pt x="27666" y="22329"/>
                    <a:pt x="27390" y="18584"/>
                  </a:cubicBezTo>
                  <a:cubicBezTo>
                    <a:pt x="27642" y="14958"/>
                    <a:pt x="26561" y="11367"/>
                    <a:pt x="24352" y="8487"/>
                  </a:cubicBezTo>
                  <a:cubicBezTo>
                    <a:pt x="20675" y="4305"/>
                    <a:pt x="14314" y="3905"/>
                    <a:pt x="10146" y="7593"/>
                  </a:cubicBezTo>
                  <a:cubicBezTo>
                    <a:pt x="9831" y="7872"/>
                    <a:pt x="9532" y="8171"/>
                    <a:pt x="9254" y="8487"/>
                  </a:cubicBezTo>
                  <a:cubicBezTo>
                    <a:pt x="6930" y="11393"/>
                    <a:pt x="5748" y="15053"/>
                    <a:pt x="5931" y="1877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任意形状 21"/>
            <p:cNvSpPr/>
            <p:nvPr/>
          </p:nvSpPr>
          <p:spPr>
            <a:xfrm>
              <a:off x="5796071" y="846766"/>
              <a:ext cx="33612" cy="37551"/>
            </a:xfrm>
            <a:custGeom>
              <a:avLst/>
              <a:gdLst>
                <a:gd name="connsiteX0" fmla="*/ 66 w 33612"/>
                <a:gd name="connsiteY0" fmla="*/ 18774 h 37551"/>
                <a:gd name="connsiteX1" fmla="*/ 5574 w 33612"/>
                <a:gd name="connsiteY1" fmla="*/ 4010 h 37551"/>
                <a:gd name="connsiteX2" fmla="*/ 16778 w 33612"/>
                <a:gd name="connsiteY2" fmla="*/ 10 h 37551"/>
                <a:gd name="connsiteX3" fmla="*/ 28837 w 33612"/>
                <a:gd name="connsiteY3" fmla="*/ 4868 h 37551"/>
                <a:gd name="connsiteX4" fmla="*/ 33585 w 33612"/>
                <a:gd name="connsiteY4" fmla="*/ 18298 h 37551"/>
                <a:gd name="connsiteX5" fmla="*/ 31496 w 33612"/>
                <a:gd name="connsiteY5" fmla="*/ 29156 h 37551"/>
                <a:gd name="connsiteX6" fmla="*/ 25419 w 33612"/>
                <a:gd name="connsiteY6" fmla="*/ 35348 h 37551"/>
                <a:gd name="connsiteX7" fmla="*/ 16778 w 33612"/>
                <a:gd name="connsiteY7" fmla="*/ 37538 h 37551"/>
                <a:gd name="connsiteX8" fmla="*/ 4624 w 33612"/>
                <a:gd name="connsiteY8" fmla="*/ 32681 h 37551"/>
                <a:gd name="connsiteX9" fmla="*/ 66 w 33612"/>
                <a:gd name="connsiteY9" fmla="*/ 18774 h 37551"/>
                <a:gd name="connsiteX10" fmla="*/ 6333 w 33612"/>
                <a:gd name="connsiteY10" fmla="*/ 18774 h 37551"/>
                <a:gd name="connsiteX11" fmla="*/ 9372 w 33612"/>
                <a:gd name="connsiteY11" fmla="*/ 29061 h 37551"/>
                <a:gd name="connsiteX12" fmla="*/ 22695 w 33612"/>
                <a:gd name="connsiteY12" fmla="*/ 30746 h 37551"/>
                <a:gd name="connsiteX13" fmla="*/ 24374 w 33612"/>
                <a:gd name="connsiteY13" fmla="*/ 29061 h 37551"/>
                <a:gd name="connsiteX14" fmla="*/ 27413 w 33612"/>
                <a:gd name="connsiteY14" fmla="*/ 18584 h 37551"/>
                <a:gd name="connsiteX15" fmla="*/ 24564 w 33612"/>
                <a:gd name="connsiteY15" fmla="*/ 8487 h 37551"/>
                <a:gd name="connsiteX16" fmla="*/ 11241 w 33612"/>
                <a:gd name="connsiteY16" fmla="*/ 6802 h 37551"/>
                <a:gd name="connsiteX17" fmla="*/ 9562 w 33612"/>
                <a:gd name="connsiteY17" fmla="*/ 8487 h 37551"/>
                <a:gd name="connsiteX18" fmla="*/ 6333 w 33612"/>
                <a:gd name="connsiteY18" fmla="*/ 18774 h 37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612" h="37551">
                  <a:moveTo>
                    <a:pt x="66" y="18774"/>
                  </a:moveTo>
                  <a:cubicBezTo>
                    <a:pt x="-401" y="13273"/>
                    <a:pt x="1621" y="7853"/>
                    <a:pt x="5574" y="4010"/>
                  </a:cubicBezTo>
                  <a:cubicBezTo>
                    <a:pt x="8684" y="1328"/>
                    <a:pt x="12678" y="-98"/>
                    <a:pt x="16778" y="10"/>
                  </a:cubicBezTo>
                  <a:cubicBezTo>
                    <a:pt x="21301" y="-149"/>
                    <a:pt x="25680" y="1615"/>
                    <a:pt x="28837" y="4868"/>
                  </a:cubicBezTo>
                  <a:cubicBezTo>
                    <a:pt x="32146" y="8528"/>
                    <a:pt x="33855" y="13365"/>
                    <a:pt x="33585" y="18298"/>
                  </a:cubicBezTo>
                  <a:cubicBezTo>
                    <a:pt x="33723" y="22030"/>
                    <a:pt x="33008" y="25745"/>
                    <a:pt x="31496" y="29156"/>
                  </a:cubicBezTo>
                  <a:cubicBezTo>
                    <a:pt x="30140" y="31788"/>
                    <a:pt x="28021" y="33947"/>
                    <a:pt x="25419" y="35348"/>
                  </a:cubicBezTo>
                  <a:cubicBezTo>
                    <a:pt x="22772" y="36807"/>
                    <a:pt x="19798" y="37561"/>
                    <a:pt x="16778" y="37538"/>
                  </a:cubicBezTo>
                  <a:cubicBezTo>
                    <a:pt x="12222" y="37724"/>
                    <a:pt x="7803" y="35958"/>
                    <a:pt x="4624" y="32681"/>
                  </a:cubicBezTo>
                  <a:cubicBezTo>
                    <a:pt x="1319" y="28839"/>
                    <a:pt x="-321" y="23834"/>
                    <a:pt x="66" y="18774"/>
                  </a:cubicBezTo>
                  <a:close/>
                  <a:moveTo>
                    <a:pt x="6333" y="18774"/>
                  </a:moveTo>
                  <a:cubicBezTo>
                    <a:pt x="6069" y="22459"/>
                    <a:pt x="7150" y="26115"/>
                    <a:pt x="9372" y="29061"/>
                  </a:cubicBezTo>
                  <a:cubicBezTo>
                    <a:pt x="12587" y="33217"/>
                    <a:pt x="18552" y="33971"/>
                    <a:pt x="22695" y="30746"/>
                  </a:cubicBezTo>
                  <a:cubicBezTo>
                    <a:pt x="23322" y="30258"/>
                    <a:pt x="23887" y="29691"/>
                    <a:pt x="24374" y="29061"/>
                  </a:cubicBezTo>
                  <a:cubicBezTo>
                    <a:pt x="26649" y="26068"/>
                    <a:pt x="27733" y="22334"/>
                    <a:pt x="27413" y="18584"/>
                  </a:cubicBezTo>
                  <a:cubicBezTo>
                    <a:pt x="27719" y="14982"/>
                    <a:pt x="26706" y="11393"/>
                    <a:pt x="24564" y="8487"/>
                  </a:cubicBezTo>
                  <a:cubicBezTo>
                    <a:pt x="21349" y="4331"/>
                    <a:pt x="15384" y="3577"/>
                    <a:pt x="11241" y="6802"/>
                  </a:cubicBezTo>
                  <a:cubicBezTo>
                    <a:pt x="10614" y="7291"/>
                    <a:pt x="10049" y="7858"/>
                    <a:pt x="9562" y="8487"/>
                  </a:cubicBezTo>
                  <a:cubicBezTo>
                    <a:pt x="7271" y="11407"/>
                    <a:pt x="6123" y="15065"/>
                    <a:pt x="6333" y="1877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任意形状 22"/>
            <p:cNvSpPr/>
            <p:nvPr/>
          </p:nvSpPr>
          <p:spPr>
            <a:xfrm>
              <a:off x="5836682" y="833917"/>
              <a:ext cx="6077" cy="49625"/>
            </a:xfrm>
            <a:custGeom>
              <a:avLst/>
              <a:gdLst>
                <a:gd name="connsiteX0" fmla="*/ 0 w 6077"/>
                <a:gd name="connsiteY0" fmla="*/ 49625 h 49625"/>
                <a:gd name="connsiteX1" fmla="*/ 0 w 6077"/>
                <a:gd name="connsiteY1" fmla="*/ 0 h 49625"/>
                <a:gd name="connsiteX2" fmla="*/ 6077 w 6077"/>
                <a:gd name="connsiteY2" fmla="*/ 0 h 49625"/>
                <a:gd name="connsiteX3" fmla="*/ 6077 w 6077"/>
                <a:gd name="connsiteY3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77" h="49625">
                  <a:moveTo>
                    <a:pt x="0" y="49625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任意形状 23"/>
            <p:cNvSpPr/>
            <p:nvPr/>
          </p:nvSpPr>
          <p:spPr>
            <a:xfrm>
              <a:off x="5869002" y="846766"/>
              <a:ext cx="33700" cy="37551"/>
            </a:xfrm>
            <a:custGeom>
              <a:avLst/>
              <a:gdLst>
                <a:gd name="connsiteX0" fmla="*/ 59 w 33700"/>
                <a:gd name="connsiteY0" fmla="*/ 18774 h 37551"/>
                <a:gd name="connsiteX1" fmla="*/ 5662 w 33700"/>
                <a:gd name="connsiteY1" fmla="*/ 4010 h 37551"/>
                <a:gd name="connsiteX2" fmla="*/ 16866 w 33700"/>
                <a:gd name="connsiteY2" fmla="*/ 10 h 37551"/>
                <a:gd name="connsiteX3" fmla="*/ 28925 w 33700"/>
                <a:gd name="connsiteY3" fmla="*/ 4868 h 37551"/>
                <a:gd name="connsiteX4" fmla="*/ 33673 w 33700"/>
                <a:gd name="connsiteY4" fmla="*/ 18298 h 37551"/>
                <a:gd name="connsiteX5" fmla="*/ 31584 w 33700"/>
                <a:gd name="connsiteY5" fmla="*/ 29156 h 37551"/>
                <a:gd name="connsiteX6" fmla="*/ 25507 w 33700"/>
                <a:gd name="connsiteY6" fmla="*/ 35348 h 37551"/>
                <a:gd name="connsiteX7" fmla="*/ 16866 w 33700"/>
                <a:gd name="connsiteY7" fmla="*/ 37538 h 37551"/>
                <a:gd name="connsiteX8" fmla="*/ 4712 w 33700"/>
                <a:gd name="connsiteY8" fmla="*/ 32681 h 37551"/>
                <a:gd name="connsiteX9" fmla="*/ 59 w 33700"/>
                <a:gd name="connsiteY9" fmla="*/ 18774 h 37551"/>
                <a:gd name="connsiteX10" fmla="*/ 6326 w 33700"/>
                <a:gd name="connsiteY10" fmla="*/ 18774 h 37551"/>
                <a:gd name="connsiteX11" fmla="*/ 9365 w 33700"/>
                <a:gd name="connsiteY11" fmla="*/ 29061 h 37551"/>
                <a:gd name="connsiteX12" fmla="*/ 22688 w 33700"/>
                <a:gd name="connsiteY12" fmla="*/ 30746 h 37551"/>
                <a:gd name="connsiteX13" fmla="*/ 24367 w 33700"/>
                <a:gd name="connsiteY13" fmla="*/ 29061 h 37551"/>
                <a:gd name="connsiteX14" fmla="*/ 27406 w 33700"/>
                <a:gd name="connsiteY14" fmla="*/ 18584 h 37551"/>
                <a:gd name="connsiteX15" fmla="*/ 24367 w 33700"/>
                <a:gd name="connsiteY15" fmla="*/ 8487 h 37551"/>
                <a:gd name="connsiteX16" fmla="*/ 11044 w 33700"/>
                <a:gd name="connsiteY16" fmla="*/ 6802 h 37551"/>
                <a:gd name="connsiteX17" fmla="*/ 9365 w 33700"/>
                <a:gd name="connsiteY17" fmla="*/ 8487 h 37551"/>
                <a:gd name="connsiteX18" fmla="*/ 6326 w 33700"/>
                <a:gd name="connsiteY18" fmla="*/ 18774 h 37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700" h="37551">
                  <a:moveTo>
                    <a:pt x="59" y="18774"/>
                  </a:moveTo>
                  <a:cubicBezTo>
                    <a:pt x="-384" y="13258"/>
                    <a:pt x="1675" y="7835"/>
                    <a:pt x="5662" y="4010"/>
                  </a:cubicBezTo>
                  <a:cubicBezTo>
                    <a:pt x="8772" y="1328"/>
                    <a:pt x="12766" y="-98"/>
                    <a:pt x="16866" y="10"/>
                  </a:cubicBezTo>
                  <a:cubicBezTo>
                    <a:pt x="21389" y="-149"/>
                    <a:pt x="25768" y="1615"/>
                    <a:pt x="28925" y="4868"/>
                  </a:cubicBezTo>
                  <a:cubicBezTo>
                    <a:pt x="32234" y="8528"/>
                    <a:pt x="33943" y="13365"/>
                    <a:pt x="33673" y="18298"/>
                  </a:cubicBezTo>
                  <a:cubicBezTo>
                    <a:pt x="33811" y="22030"/>
                    <a:pt x="33096" y="25745"/>
                    <a:pt x="31584" y="29156"/>
                  </a:cubicBezTo>
                  <a:cubicBezTo>
                    <a:pt x="30228" y="31788"/>
                    <a:pt x="28110" y="33947"/>
                    <a:pt x="25507" y="35348"/>
                  </a:cubicBezTo>
                  <a:cubicBezTo>
                    <a:pt x="22860" y="36807"/>
                    <a:pt x="19886" y="37561"/>
                    <a:pt x="16866" y="37538"/>
                  </a:cubicBezTo>
                  <a:cubicBezTo>
                    <a:pt x="12310" y="37724"/>
                    <a:pt x="7891" y="35958"/>
                    <a:pt x="4712" y="32681"/>
                  </a:cubicBezTo>
                  <a:cubicBezTo>
                    <a:pt x="1373" y="28854"/>
                    <a:pt x="-302" y="23847"/>
                    <a:pt x="59" y="18774"/>
                  </a:cubicBezTo>
                  <a:close/>
                  <a:moveTo>
                    <a:pt x="6326" y="18774"/>
                  </a:moveTo>
                  <a:cubicBezTo>
                    <a:pt x="6062" y="22459"/>
                    <a:pt x="7143" y="26115"/>
                    <a:pt x="9365" y="29061"/>
                  </a:cubicBezTo>
                  <a:cubicBezTo>
                    <a:pt x="12580" y="33217"/>
                    <a:pt x="18545" y="33971"/>
                    <a:pt x="22688" y="30746"/>
                  </a:cubicBezTo>
                  <a:cubicBezTo>
                    <a:pt x="23315" y="30258"/>
                    <a:pt x="23880" y="29691"/>
                    <a:pt x="24367" y="29061"/>
                  </a:cubicBezTo>
                  <a:cubicBezTo>
                    <a:pt x="26642" y="26068"/>
                    <a:pt x="27726" y="22334"/>
                    <a:pt x="27406" y="18584"/>
                  </a:cubicBezTo>
                  <a:cubicBezTo>
                    <a:pt x="27658" y="14958"/>
                    <a:pt x="26577" y="11367"/>
                    <a:pt x="24367" y="8487"/>
                  </a:cubicBezTo>
                  <a:cubicBezTo>
                    <a:pt x="21152" y="4331"/>
                    <a:pt x="15187" y="3577"/>
                    <a:pt x="11044" y="6802"/>
                  </a:cubicBezTo>
                  <a:cubicBezTo>
                    <a:pt x="10417" y="7291"/>
                    <a:pt x="9852" y="7858"/>
                    <a:pt x="9365" y="8487"/>
                  </a:cubicBezTo>
                  <a:cubicBezTo>
                    <a:pt x="7142" y="11433"/>
                    <a:pt x="6062" y="15089"/>
                    <a:pt x="6326" y="1877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任意形状 24"/>
            <p:cNvSpPr/>
            <p:nvPr/>
          </p:nvSpPr>
          <p:spPr>
            <a:xfrm>
              <a:off x="5906093" y="833039"/>
              <a:ext cx="20984" cy="50788"/>
            </a:xfrm>
            <a:custGeom>
              <a:avLst/>
              <a:gdLst>
                <a:gd name="connsiteX0" fmla="*/ 5127 w 20984"/>
                <a:gd name="connsiteY0" fmla="*/ 50503 h 50788"/>
                <a:gd name="connsiteX1" fmla="*/ 5127 w 20984"/>
                <a:gd name="connsiteY1" fmla="*/ 19261 h 50788"/>
                <a:gd name="connsiteX2" fmla="*/ 0 w 20984"/>
                <a:gd name="connsiteY2" fmla="*/ 19261 h 50788"/>
                <a:gd name="connsiteX3" fmla="*/ 0 w 20984"/>
                <a:gd name="connsiteY3" fmla="*/ 14499 h 50788"/>
                <a:gd name="connsiteX4" fmla="*/ 5412 w 20984"/>
                <a:gd name="connsiteY4" fmla="*/ 14499 h 50788"/>
                <a:gd name="connsiteX5" fmla="*/ 5412 w 20984"/>
                <a:gd name="connsiteY5" fmla="*/ 10689 h 50788"/>
                <a:gd name="connsiteX6" fmla="*/ 6077 w 20984"/>
                <a:gd name="connsiteY6" fmla="*/ 5355 h 50788"/>
                <a:gd name="connsiteX7" fmla="*/ 9116 w 20984"/>
                <a:gd name="connsiteY7" fmla="*/ 1545 h 50788"/>
                <a:gd name="connsiteX8" fmla="*/ 15287 w 20984"/>
                <a:gd name="connsiteY8" fmla="*/ 21 h 50788"/>
                <a:gd name="connsiteX9" fmla="*/ 20985 w 20984"/>
                <a:gd name="connsiteY9" fmla="*/ 687 h 50788"/>
                <a:gd name="connsiteX10" fmla="*/ 20035 w 20984"/>
                <a:gd name="connsiteY10" fmla="*/ 5926 h 50788"/>
                <a:gd name="connsiteX11" fmla="*/ 16522 w 20984"/>
                <a:gd name="connsiteY11" fmla="*/ 5926 h 50788"/>
                <a:gd name="connsiteX12" fmla="*/ 12629 w 20984"/>
                <a:gd name="connsiteY12" fmla="*/ 7069 h 50788"/>
                <a:gd name="connsiteX13" fmla="*/ 11394 w 20984"/>
                <a:gd name="connsiteY13" fmla="*/ 11546 h 50788"/>
                <a:gd name="connsiteX14" fmla="*/ 11394 w 20984"/>
                <a:gd name="connsiteY14" fmla="*/ 14784 h 50788"/>
                <a:gd name="connsiteX15" fmla="*/ 18421 w 20984"/>
                <a:gd name="connsiteY15" fmla="*/ 14784 h 50788"/>
                <a:gd name="connsiteX16" fmla="*/ 18421 w 20984"/>
                <a:gd name="connsiteY16" fmla="*/ 19547 h 50788"/>
                <a:gd name="connsiteX17" fmla="*/ 11394 w 20984"/>
                <a:gd name="connsiteY17" fmla="*/ 19547 h 50788"/>
                <a:gd name="connsiteX18" fmla="*/ 11394 w 20984"/>
                <a:gd name="connsiteY18" fmla="*/ 50789 h 50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984" h="50788">
                  <a:moveTo>
                    <a:pt x="5127" y="50503"/>
                  </a:moveTo>
                  <a:lnTo>
                    <a:pt x="5127" y="19261"/>
                  </a:lnTo>
                  <a:lnTo>
                    <a:pt x="0" y="19261"/>
                  </a:lnTo>
                  <a:lnTo>
                    <a:pt x="0" y="14499"/>
                  </a:lnTo>
                  <a:lnTo>
                    <a:pt x="5412" y="14499"/>
                  </a:lnTo>
                  <a:lnTo>
                    <a:pt x="5412" y="10689"/>
                  </a:lnTo>
                  <a:cubicBezTo>
                    <a:pt x="5313" y="8885"/>
                    <a:pt x="5538" y="7079"/>
                    <a:pt x="6077" y="5355"/>
                  </a:cubicBezTo>
                  <a:cubicBezTo>
                    <a:pt x="6640" y="3781"/>
                    <a:pt x="7709" y="2441"/>
                    <a:pt x="9116" y="1545"/>
                  </a:cubicBezTo>
                  <a:cubicBezTo>
                    <a:pt x="10970" y="417"/>
                    <a:pt x="13124" y="-115"/>
                    <a:pt x="15287" y="21"/>
                  </a:cubicBezTo>
                  <a:cubicBezTo>
                    <a:pt x="17206" y="28"/>
                    <a:pt x="19117" y="252"/>
                    <a:pt x="20985" y="687"/>
                  </a:cubicBezTo>
                  <a:lnTo>
                    <a:pt x="20035" y="5926"/>
                  </a:lnTo>
                  <a:lnTo>
                    <a:pt x="16522" y="5926"/>
                  </a:lnTo>
                  <a:cubicBezTo>
                    <a:pt x="15124" y="5777"/>
                    <a:pt x="13725" y="6187"/>
                    <a:pt x="12629" y="7069"/>
                  </a:cubicBezTo>
                  <a:cubicBezTo>
                    <a:pt x="11635" y="8335"/>
                    <a:pt x="11190" y="9948"/>
                    <a:pt x="11394" y="11546"/>
                  </a:cubicBezTo>
                  <a:lnTo>
                    <a:pt x="11394" y="14784"/>
                  </a:lnTo>
                  <a:lnTo>
                    <a:pt x="18421" y="14784"/>
                  </a:lnTo>
                  <a:lnTo>
                    <a:pt x="18421" y="19547"/>
                  </a:lnTo>
                  <a:lnTo>
                    <a:pt x="11394" y="19547"/>
                  </a:lnTo>
                  <a:lnTo>
                    <a:pt x="11394" y="50789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任意形状 25"/>
            <p:cNvSpPr/>
            <p:nvPr/>
          </p:nvSpPr>
          <p:spPr>
            <a:xfrm>
              <a:off x="5949202" y="833917"/>
              <a:ext cx="33423" cy="49625"/>
            </a:xfrm>
            <a:custGeom>
              <a:avLst/>
              <a:gdLst>
                <a:gd name="connsiteX0" fmla="*/ 0 w 33423"/>
                <a:gd name="connsiteY0" fmla="*/ 49625 h 49625"/>
                <a:gd name="connsiteX1" fmla="*/ 0 w 33423"/>
                <a:gd name="connsiteY1" fmla="*/ 0 h 49625"/>
                <a:gd name="connsiteX2" fmla="*/ 33424 w 33423"/>
                <a:gd name="connsiteY2" fmla="*/ 0 h 49625"/>
                <a:gd name="connsiteX3" fmla="*/ 33424 w 33423"/>
                <a:gd name="connsiteY3" fmla="*/ 5810 h 49625"/>
                <a:gd name="connsiteX4" fmla="*/ 6552 w 33423"/>
                <a:gd name="connsiteY4" fmla="*/ 5810 h 49625"/>
                <a:gd name="connsiteX5" fmla="*/ 6552 w 33423"/>
                <a:gd name="connsiteY5" fmla="*/ 21241 h 49625"/>
                <a:gd name="connsiteX6" fmla="*/ 29815 w 33423"/>
                <a:gd name="connsiteY6" fmla="*/ 21241 h 49625"/>
                <a:gd name="connsiteX7" fmla="*/ 29815 w 33423"/>
                <a:gd name="connsiteY7" fmla="*/ 27051 h 49625"/>
                <a:gd name="connsiteX8" fmla="*/ 6552 w 33423"/>
                <a:gd name="connsiteY8" fmla="*/ 27051 h 49625"/>
                <a:gd name="connsiteX9" fmla="*/ 6552 w 33423"/>
                <a:gd name="connsiteY9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23" h="49625">
                  <a:moveTo>
                    <a:pt x="0" y="49625"/>
                  </a:moveTo>
                  <a:lnTo>
                    <a:pt x="0" y="0"/>
                  </a:lnTo>
                  <a:lnTo>
                    <a:pt x="33424" y="0"/>
                  </a:lnTo>
                  <a:lnTo>
                    <a:pt x="33424" y="5810"/>
                  </a:lnTo>
                  <a:lnTo>
                    <a:pt x="6552" y="5810"/>
                  </a:lnTo>
                  <a:lnTo>
                    <a:pt x="6552" y="21241"/>
                  </a:lnTo>
                  <a:lnTo>
                    <a:pt x="29815" y="21241"/>
                  </a:lnTo>
                  <a:lnTo>
                    <a:pt x="29815" y="27051"/>
                  </a:lnTo>
                  <a:lnTo>
                    <a:pt x="6552" y="27051"/>
                  </a:lnTo>
                  <a:lnTo>
                    <a:pt x="6552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任意形状 26"/>
            <p:cNvSpPr/>
            <p:nvPr/>
          </p:nvSpPr>
          <p:spPr>
            <a:xfrm>
              <a:off x="5987993" y="846766"/>
              <a:ext cx="33652" cy="37553"/>
            </a:xfrm>
            <a:custGeom>
              <a:avLst/>
              <a:gdLst>
                <a:gd name="connsiteX0" fmla="*/ 45 w 33652"/>
                <a:gd name="connsiteY0" fmla="*/ 18774 h 37553"/>
                <a:gd name="connsiteX1" fmla="*/ 5552 w 33652"/>
                <a:gd name="connsiteY1" fmla="*/ 4010 h 37553"/>
                <a:gd name="connsiteX2" fmla="*/ 16851 w 33652"/>
                <a:gd name="connsiteY2" fmla="*/ 10 h 37553"/>
                <a:gd name="connsiteX3" fmla="*/ 28910 w 33652"/>
                <a:gd name="connsiteY3" fmla="*/ 4868 h 37553"/>
                <a:gd name="connsiteX4" fmla="*/ 33563 w 33652"/>
                <a:gd name="connsiteY4" fmla="*/ 18298 h 37553"/>
                <a:gd name="connsiteX5" fmla="*/ 32044 w 33652"/>
                <a:gd name="connsiteY5" fmla="*/ 29156 h 37553"/>
                <a:gd name="connsiteX6" fmla="*/ 25967 w 33652"/>
                <a:gd name="connsiteY6" fmla="*/ 35348 h 37553"/>
                <a:gd name="connsiteX7" fmla="*/ 17326 w 33652"/>
                <a:gd name="connsiteY7" fmla="*/ 37538 h 37553"/>
                <a:gd name="connsiteX8" fmla="*/ 5172 w 33652"/>
                <a:gd name="connsiteY8" fmla="*/ 32681 h 37553"/>
                <a:gd name="connsiteX9" fmla="*/ 45 w 33652"/>
                <a:gd name="connsiteY9" fmla="*/ 18774 h 37553"/>
                <a:gd name="connsiteX10" fmla="*/ 6311 w 33652"/>
                <a:gd name="connsiteY10" fmla="*/ 18774 h 37553"/>
                <a:gd name="connsiteX11" fmla="*/ 9255 w 33652"/>
                <a:gd name="connsiteY11" fmla="*/ 29061 h 37553"/>
                <a:gd name="connsiteX12" fmla="*/ 16851 w 33652"/>
                <a:gd name="connsiteY12" fmla="*/ 32490 h 37553"/>
                <a:gd name="connsiteX13" fmla="*/ 24353 w 33652"/>
                <a:gd name="connsiteY13" fmla="*/ 29061 h 37553"/>
                <a:gd name="connsiteX14" fmla="*/ 27391 w 33652"/>
                <a:gd name="connsiteY14" fmla="*/ 18584 h 37553"/>
                <a:gd name="connsiteX15" fmla="*/ 24353 w 33652"/>
                <a:gd name="connsiteY15" fmla="*/ 8487 h 37553"/>
                <a:gd name="connsiteX16" fmla="*/ 10147 w 33652"/>
                <a:gd name="connsiteY16" fmla="*/ 7593 h 37553"/>
                <a:gd name="connsiteX17" fmla="*/ 9255 w 33652"/>
                <a:gd name="connsiteY17" fmla="*/ 8487 h 37553"/>
                <a:gd name="connsiteX18" fmla="*/ 6311 w 33652"/>
                <a:gd name="connsiteY18" fmla="*/ 18774 h 3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652" h="37553">
                  <a:moveTo>
                    <a:pt x="45" y="18774"/>
                  </a:moveTo>
                  <a:cubicBezTo>
                    <a:pt x="-331" y="13286"/>
                    <a:pt x="1677" y="7903"/>
                    <a:pt x="5552" y="4010"/>
                  </a:cubicBezTo>
                  <a:cubicBezTo>
                    <a:pt x="8701" y="1329"/>
                    <a:pt x="12723" y="-95"/>
                    <a:pt x="16851" y="10"/>
                  </a:cubicBezTo>
                  <a:cubicBezTo>
                    <a:pt x="21374" y="-149"/>
                    <a:pt x="25753" y="1615"/>
                    <a:pt x="28910" y="4868"/>
                  </a:cubicBezTo>
                  <a:cubicBezTo>
                    <a:pt x="32184" y="8542"/>
                    <a:pt x="33860" y="13378"/>
                    <a:pt x="33563" y="18298"/>
                  </a:cubicBezTo>
                  <a:cubicBezTo>
                    <a:pt x="33878" y="21986"/>
                    <a:pt x="33359" y="25698"/>
                    <a:pt x="32044" y="29156"/>
                  </a:cubicBezTo>
                  <a:cubicBezTo>
                    <a:pt x="30688" y="31788"/>
                    <a:pt x="28569" y="33947"/>
                    <a:pt x="25967" y="35348"/>
                  </a:cubicBezTo>
                  <a:cubicBezTo>
                    <a:pt x="23316" y="36795"/>
                    <a:pt x="20344" y="37549"/>
                    <a:pt x="17326" y="37538"/>
                  </a:cubicBezTo>
                  <a:cubicBezTo>
                    <a:pt x="12768" y="37737"/>
                    <a:pt x="8344" y="35969"/>
                    <a:pt x="5172" y="32681"/>
                  </a:cubicBezTo>
                  <a:cubicBezTo>
                    <a:pt x="1661" y="28930"/>
                    <a:pt x="-189" y="23914"/>
                    <a:pt x="45" y="18774"/>
                  </a:cubicBezTo>
                  <a:close/>
                  <a:moveTo>
                    <a:pt x="6311" y="18774"/>
                  </a:moveTo>
                  <a:cubicBezTo>
                    <a:pt x="6021" y="22447"/>
                    <a:pt x="7066" y="26102"/>
                    <a:pt x="9255" y="29061"/>
                  </a:cubicBezTo>
                  <a:cubicBezTo>
                    <a:pt x="11126" y="31317"/>
                    <a:pt x="13928" y="32582"/>
                    <a:pt x="16851" y="32490"/>
                  </a:cubicBezTo>
                  <a:cubicBezTo>
                    <a:pt x="19742" y="32552"/>
                    <a:pt x="22503" y="31290"/>
                    <a:pt x="24353" y="29061"/>
                  </a:cubicBezTo>
                  <a:cubicBezTo>
                    <a:pt x="26588" y="26048"/>
                    <a:pt x="27666" y="22329"/>
                    <a:pt x="27391" y="18584"/>
                  </a:cubicBezTo>
                  <a:cubicBezTo>
                    <a:pt x="27643" y="14958"/>
                    <a:pt x="26562" y="11367"/>
                    <a:pt x="24353" y="8487"/>
                  </a:cubicBezTo>
                  <a:cubicBezTo>
                    <a:pt x="20676" y="4305"/>
                    <a:pt x="14315" y="3905"/>
                    <a:pt x="10147" y="7593"/>
                  </a:cubicBezTo>
                  <a:cubicBezTo>
                    <a:pt x="9831" y="7872"/>
                    <a:pt x="9533" y="8171"/>
                    <a:pt x="9255" y="8487"/>
                  </a:cubicBezTo>
                  <a:cubicBezTo>
                    <a:pt x="7066" y="11447"/>
                    <a:pt x="6021" y="15101"/>
                    <a:pt x="6311" y="1877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任意形状 27"/>
            <p:cNvSpPr/>
            <p:nvPr/>
          </p:nvSpPr>
          <p:spPr>
            <a:xfrm>
              <a:off x="6028678" y="846762"/>
              <a:ext cx="19845" cy="36780"/>
            </a:xfrm>
            <a:custGeom>
              <a:avLst/>
              <a:gdLst>
                <a:gd name="connsiteX0" fmla="*/ 0 w 19845"/>
                <a:gd name="connsiteY0" fmla="*/ 36781 h 36780"/>
                <a:gd name="connsiteX1" fmla="*/ 0 w 19845"/>
                <a:gd name="connsiteY1" fmla="*/ 776 h 36780"/>
                <a:gd name="connsiteX2" fmla="*/ 5412 w 19845"/>
                <a:gd name="connsiteY2" fmla="*/ 776 h 36780"/>
                <a:gd name="connsiteX3" fmla="*/ 5412 w 19845"/>
                <a:gd name="connsiteY3" fmla="*/ 6301 h 36780"/>
                <a:gd name="connsiteX4" fmla="*/ 9305 w 19845"/>
                <a:gd name="connsiteY4" fmla="*/ 1252 h 36780"/>
                <a:gd name="connsiteX5" fmla="*/ 13198 w 19845"/>
                <a:gd name="connsiteY5" fmla="*/ 14 h 36780"/>
                <a:gd name="connsiteX6" fmla="*/ 19845 w 19845"/>
                <a:gd name="connsiteY6" fmla="*/ 1729 h 36780"/>
                <a:gd name="connsiteX7" fmla="*/ 17756 w 19845"/>
                <a:gd name="connsiteY7" fmla="*/ 7348 h 36780"/>
                <a:gd name="connsiteX8" fmla="*/ 13388 w 19845"/>
                <a:gd name="connsiteY8" fmla="*/ 6015 h 36780"/>
                <a:gd name="connsiteX9" fmla="*/ 9780 w 19845"/>
                <a:gd name="connsiteY9" fmla="*/ 7253 h 36780"/>
                <a:gd name="connsiteX10" fmla="*/ 7501 w 19845"/>
                <a:gd name="connsiteY10" fmla="*/ 10587 h 36780"/>
                <a:gd name="connsiteX11" fmla="*/ 6457 w 19845"/>
                <a:gd name="connsiteY11" fmla="*/ 17635 h 36780"/>
                <a:gd name="connsiteX12" fmla="*/ 6457 w 19845"/>
                <a:gd name="connsiteY12" fmla="*/ 36685 h 3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45" h="36780">
                  <a:moveTo>
                    <a:pt x="0" y="36781"/>
                  </a:moveTo>
                  <a:lnTo>
                    <a:pt x="0" y="776"/>
                  </a:lnTo>
                  <a:lnTo>
                    <a:pt x="5412" y="776"/>
                  </a:lnTo>
                  <a:lnTo>
                    <a:pt x="5412" y="6301"/>
                  </a:lnTo>
                  <a:cubicBezTo>
                    <a:pt x="6305" y="4337"/>
                    <a:pt x="7634" y="2610"/>
                    <a:pt x="9305" y="1252"/>
                  </a:cubicBezTo>
                  <a:cubicBezTo>
                    <a:pt x="10435" y="422"/>
                    <a:pt x="11803" y="-14"/>
                    <a:pt x="13198" y="14"/>
                  </a:cubicBezTo>
                  <a:cubicBezTo>
                    <a:pt x="15534" y="-101"/>
                    <a:pt x="17851" y="497"/>
                    <a:pt x="19845" y="1729"/>
                  </a:cubicBezTo>
                  <a:lnTo>
                    <a:pt x="17756" y="7348"/>
                  </a:lnTo>
                  <a:cubicBezTo>
                    <a:pt x="16446" y="6519"/>
                    <a:pt x="14936" y="6059"/>
                    <a:pt x="13388" y="6015"/>
                  </a:cubicBezTo>
                  <a:cubicBezTo>
                    <a:pt x="12078" y="5983"/>
                    <a:pt x="10796" y="6422"/>
                    <a:pt x="9780" y="7253"/>
                  </a:cubicBezTo>
                  <a:cubicBezTo>
                    <a:pt x="8688" y="8097"/>
                    <a:pt x="7891" y="9263"/>
                    <a:pt x="7501" y="10587"/>
                  </a:cubicBezTo>
                  <a:cubicBezTo>
                    <a:pt x="6799" y="12869"/>
                    <a:pt x="6447" y="15246"/>
                    <a:pt x="6457" y="17635"/>
                  </a:cubicBezTo>
                  <a:lnTo>
                    <a:pt x="6457" y="3668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任意形状 28"/>
            <p:cNvSpPr/>
            <p:nvPr/>
          </p:nvSpPr>
          <p:spPr>
            <a:xfrm>
              <a:off x="6049621" y="846765"/>
              <a:ext cx="33121" cy="37560"/>
            </a:xfrm>
            <a:custGeom>
              <a:avLst/>
              <a:gdLst>
                <a:gd name="connsiteX0" fmla="*/ 26628 w 33121"/>
                <a:gd name="connsiteY0" fmla="*/ 25157 h 37560"/>
                <a:gd name="connsiteX1" fmla="*/ 32895 w 33121"/>
                <a:gd name="connsiteY1" fmla="*/ 25919 h 37560"/>
                <a:gd name="connsiteX2" fmla="*/ 27388 w 33121"/>
                <a:gd name="connsiteY2" fmla="*/ 34492 h 37560"/>
                <a:gd name="connsiteX3" fmla="*/ 17133 w 33121"/>
                <a:gd name="connsiteY3" fmla="*/ 37540 h 37560"/>
                <a:gd name="connsiteX4" fmla="*/ 4694 w 33121"/>
                <a:gd name="connsiteY4" fmla="*/ 32682 h 37560"/>
                <a:gd name="connsiteX5" fmla="*/ 42 w 33121"/>
                <a:gd name="connsiteY5" fmla="*/ 19061 h 37560"/>
                <a:gd name="connsiteX6" fmla="*/ 4694 w 33121"/>
                <a:gd name="connsiteY6" fmla="*/ 4964 h 37560"/>
                <a:gd name="connsiteX7" fmla="*/ 16753 w 33121"/>
                <a:gd name="connsiteY7" fmla="*/ 11 h 37560"/>
                <a:gd name="connsiteX8" fmla="*/ 28528 w 33121"/>
                <a:gd name="connsiteY8" fmla="*/ 4869 h 37560"/>
                <a:gd name="connsiteX9" fmla="*/ 33085 w 33121"/>
                <a:gd name="connsiteY9" fmla="*/ 18680 h 37560"/>
                <a:gd name="connsiteX10" fmla="*/ 33085 w 33121"/>
                <a:gd name="connsiteY10" fmla="*/ 20299 h 37560"/>
                <a:gd name="connsiteX11" fmla="*/ 6403 w 33121"/>
                <a:gd name="connsiteY11" fmla="*/ 20299 h 37560"/>
                <a:gd name="connsiteX12" fmla="*/ 9727 w 33121"/>
                <a:gd name="connsiteY12" fmla="*/ 29348 h 37560"/>
                <a:gd name="connsiteX13" fmla="*/ 17228 w 33121"/>
                <a:gd name="connsiteY13" fmla="*/ 32491 h 37560"/>
                <a:gd name="connsiteX14" fmla="*/ 22925 w 33121"/>
                <a:gd name="connsiteY14" fmla="*/ 30777 h 37560"/>
                <a:gd name="connsiteX15" fmla="*/ 26628 w 33121"/>
                <a:gd name="connsiteY15" fmla="*/ 25157 h 37560"/>
                <a:gd name="connsiteX16" fmla="*/ 6688 w 33121"/>
                <a:gd name="connsiteY16" fmla="*/ 15632 h 37560"/>
                <a:gd name="connsiteX17" fmla="*/ 26628 w 33121"/>
                <a:gd name="connsiteY17" fmla="*/ 15632 h 37560"/>
                <a:gd name="connsiteX18" fmla="*/ 24350 w 33121"/>
                <a:gd name="connsiteY18" fmla="*/ 8774 h 37560"/>
                <a:gd name="connsiteX19" fmla="*/ 16848 w 33121"/>
                <a:gd name="connsiteY19" fmla="*/ 5250 h 37560"/>
                <a:gd name="connsiteX20" fmla="*/ 9822 w 33121"/>
                <a:gd name="connsiteY20" fmla="*/ 8107 h 37560"/>
                <a:gd name="connsiteX21" fmla="*/ 6688 w 33121"/>
                <a:gd name="connsiteY21" fmla="*/ 15346 h 3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121" h="37560">
                  <a:moveTo>
                    <a:pt x="26628" y="25157"/>
                  </a:moveTo>
                  <a:lnTo>
                    <a:pt x="32895" y="25919"/>
                  </a:lnTo>
                  <a:cubicBezTo>
                    <a:pt x="32079" y="29318"/>
                    <a:pt x="30132" y="32338"/>
                    <a:pt x="27388" y="34492"/>
                  </a:cubicBezTo>
                  <a:cubicBezTo>
                    <a:pt x="24397" y="36614"/>
                    <a:pt x="20789" y="37685"/>
                    <a:pt x="17133" y="37540"/>
                  </a:cubicBezTo>
                  <a:cubicBezTo>
                    <a:pt x="12490" y="37772"/>
                    <a:pt x="7961" y="36004"/>
                    <a:pt x="4694" y="32682"/>
                  </a:cubicBezTo>
                  <a:cubicBezTo>
                    <a:pt x="1428" y="28927"/>
                    <a:pt x="-243" y="24037"/>
                    <a:pt x="42" y="19061"/>
                  </a:cubicBezTo>
                  <a:cubicBezTo>
                    <a:pt x="-291" y="13935"/>
                    <a:pt x="1380" y="8881"/>
                    <a:pt x="4694" y="4964"/>
                  </a:cubicBezTo>
                  <a:cubicBezTo>
                    <a:pt x="7818" y="1646"/>
                    <a:pt x="12205" y="-160"/>
                    <a:pt x="16753" y="11"/>
                  </a:cubicBezTo>
                  <a:cubicBezTo>
                    <a:pt x="21197" y="-151"/>
                    <a:pt x="25489" y="1620"/>
                    <a:pt x="28528" y="4869"/>
                  </a:cubicBezTo>
                  <a:cubicBezTo>
                    <a:pt x="31756" y="8717"/>
                    <a:pt x="33389" y="13661"/>
                    <a:pt x="33085" y="18680"/>
                  </a:cubicBezTo>
                  <a:cubicBezTo>
                    <a:pt x="33123" y="19219"/>
                    <a:pt x="33123" y="19760"/>
                    <a:pt x="33085" y="20299"/>
                  </a:cubicBezTo>
                  <a:lnTo>
                    <a:pt x="6403" y="20299"/>
                  </a:lnTo>
                  <a:cubicBezTo>
                    <a:pt x="6403" y="23615"/>
                    <a:pt x="7590" y="26822"/>
                    <a:pt x="9727" y="29348"/>
                  </a:cubicBezTo>
                  <a:cubicBezTo>
                    <a:pt x="11673" y="31407"/>
                    <a:pt x="14399" y="32549"/>
                    <a:pt x="17228" y="32491"/>
                  </a:cubicBezTo>
                  <a:cubicBezTo>
                    <a:pt x="19260" y="32547"/>
                    <a:pt x="21254" y="31946"/>
                    <a:pt x="22925" y="30777"/>
                  </a:cubicBezTo>
                  <a:cubicBezTo>
                    <a:pt x="24691" y="29316"/>
                    <a:pt x="25983" y="27358"/>
                    <a:pt x="26628" y="25157"/>
                  </a:cubicBezTo>
                  <a:close/>
                  <a:moveTo>
                    <a:pt x="6688" y="15632"/>
                  </a:moveTo>
                  <a:lnTo>
                    <a:pt x="26628" y="15632"/>
                  </a:lnTo>
                  <a:cubicBezTo>
                    <a:pt x="26553" y="13173"/>
                    <a:pt x="25755" y="10790"/>
                    <a:pt x="24350" y="8774"/>
                  </a:cubicBezTo>
                  <a:cubicBezTo>
                    <a:pt x="22517" y="6510"/>
                    <a:pt x="19754" y="5211"/>
                    <a:pt x="16848" y="5250"/>
                  </a:cubicBezTo>
                  <a:cubicBezTo>
                    <a:pt x="14209" y="5182"/>
                    <a:pt x="11664" y="6218"/>
                    <a:pt x="9822" y="8107"/>
                  </a:cubicBezTo>
                  <a:cubicBezTo>
                    <a:pt x="7932" y="10056"/>
                    <a:pt x="6821" y="12631"/>
                    <a:pt x="6688" y="15346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任意形状 29"/>
            <p:cNvSpPr/>
            <p:nvPr/>
          </p:nvSpPr>
          <p:spPr>
            <a:xfrm>
              <a:off x="6090112" y="833917"/>
              <a:ext cx="5887" cy="49625"/>
            </a:xfrm>
            <a:custGeom>
              <a:avLst/>
              <a:gdLst>
                <a:gd name="connsiteX0" fmla="*/ 0 w 5887"/>
                <a:gd name="connsiteY0" fmla="*/ 7048 h 49625"/>
                <a:gd name="connsiteX1" fmla="*/ 0 w 5887"/>
                <a:gd name="connsiteY1" fmla="*/ 0 h 49625"/>
                <a:gd name="connsiteX2" fmla="*/ 5887 w 5887"/>
                <a:gd name="connsiteY2" fmla="*/ 0 h 49625"/>
                <a:gd name="connsiteX3" fmla="*/ 5887 w 5887"/>
                <a:gd name="connsiteY3" fmla="*/ 7048 h 49625"/>
                <a:gd name="connsiteX4" fmla="*/ 0 w 5887"/>
                <a:gd name="connsiteY4" fmla="*/ 49625 h 49625"/>
                <a:gd name="connsiteX5" fmla="*/ 0 w 5887"/>
                <a:gd name="connsiteY5" fmla="*/ 13621 h 49625"/>
                <a:gd name="connsiteX6" fmla="*/ 5887 w 5887"/>
                <a:gd name="connsiteY6" fmla="*/ 13621 h 49625"/>
                <a:gd name="connsiteX7" fmla="*/ 5887 w 5887"/>
                <a:gd name="connsiteY7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87" h="49625">
                  <a:moveTo>
                    <a:pt x="0" y="7048"/>
                  </a:moveTo>
                  <a:lnTo>
                    <a:pt x="0" y="0"/>
                  </a:lnTo>
                  <a:lnTo>
                    <a:pt x="5887" y="0"/>
                  </a:lnTo>
                  <a:lnTo>
                    <a:pt x="5887" y="7048"/>
                  </a:lnTo>
                  <a:close/>
                  <a:moveTo>
                    <a:pt x="0" y="49625"/>
                  </a:moveTo>
                  <a:lnTo>
                    <a:pt x="0" y="13621"/>
                  </a:lnTo>
                  <a:lnTo>
                    <a:pt x="5887" y="13621"/>
                  </a:lnTo>
                  <a:lnTo>
                    <a:pt x="588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任意形状 30"/>
            <p:cNvSpPr/>
            <p:nvPr/>
          </p:nvSpPr>
          <p:spPr>
            <a:xfrm>
              <a:off x="6103114" y="846867"/>
              <a:ext cx="31591" cy="51263"/>
            </a:xfrm>
            <a:custGeom>
              <a:avLst/>
              <a:gdLst>
                <a:gd name="connsiteX0" fmla="*/ 1242 w 31591"/>
                <a:gd name="connsiteY0" fmla="*/ 39724 h 51263"/>
                <a:gd name="connsiteX1" fmla="*/ 7129 w 31591"/>
                <a:gd name="connsiteY1" fmla="*/ 40581 h 51263"/>
                <a:gd name="connsiteX2" fmla="*/ 9123 w 31591"/>
                <a:gd name="connsiteY2" fmla="*/ 44581 h 51263"/>
                <a:gd name="connsiteX3" fmla="*/ 15295 w 31591"/>
                <a:gd name="connsiteY3" fmla="*/ 46296 h 51263"/>
                <a:gd name="connsiteX4" fmla="*/ 21847 w 31591"/>
                <a:gd name="connsiteY4" fmla="*/ 44581 h 51263"/>
                <a:gd name="connsiteX5" fmla="*/ 24980 w 31591"/>
                <a:gd name="connsiteY5" fmla="*/ 39819 h 51263"/>
                <a:gd name="connsiteX6" fmla="*/ 24980 w 31591"/>
                <a:gd name="connsiteY6" fmla="*/ 32008 h 51263"/>
                <a:gd name="connsiteX7" fmla="*/ 15485 w 31591"/>
                <a:gd name="connsiteY7" fmla="*/ 36771 h 51263"/>
                <a:gd name="connsiteX8" fmla="*/ 3996 w 31591"/>
                <a:gd name="connsiteY8" fmla="*/ 31342 h 51263"/>
                <a:gd name="connsiteX9" fmla="*/ 7 w 31591"/>
                <a:gd name="connsiteY9" fmla="*/ 18578 h 51263"/>
                <a:gd name="connsiteX10" fmla="*/ 1812 w 31591"/>
                <a:gd name="connsiteY10" fmla="*/ 9053 h 51263"/>
                <a:gd name="connsiteX11" fmla="*/ 7224 w 31591"/>
                <a:gd name="connsiteY11" fmla="*/ 2386 h 51263"/>
                <a:gd name="connsiteX12" fmla="*/ 15485 w 31591"/>
                <a:gd name="connsiteY12" fmla="*/ 4 h 51263"/>
                <a:gd name="connsiteX13" fmla="*/ 25930 w 31591"/>
                <a:gd name="connsiteY13" fmla="*/ 5148 h 51263"/>
                <a:gd name="connsiteX14" fmla="*/ 25930 w 31591"/>
                <a:gd name="connsiteY14" fmla="*/ 671 h 51263"/>
                <a:gd name="connsiteX15" fmla="*/ 31532 w 31591"/>
                <a:gd name="connsiteY15" fmla="*/ 671 h 51263"/>
                <a:gd name="connsiteX16" fmla="*/ 31532 w 31591"/>
                <a:gd name="connsiteY16" fmla="*/ 31723 h 51263"/>
                <a:gd name="connsiteX17" fmla="*/ 29823 w 31591"/>
                <a:gd name="connsiteY17" fmla="*/ 43629 h 51263"/>
                <a:gd name="connsiteX18" fmla="*/ 24410 w 31591"/>
                <a:gd name="connsiteY18" fmla="*/ 49153 h 51263"/>
                <a:gd name="connsiteX19" fmla="*/ 15390 w 31591"/>
                <a:gd name="connsiteY19" fmla="*/ 51249 h 51263"/>
                <a:gd name="connsiteX20" fmla="*/ 5040 w 31591"/>
                <a:gd name="connsiteY20" fmla="*/ 48296 h 51263"/>
                <a:gd name="connsiteX21" fmla="*/ 1242 w 31591"/>
                <a:gd name="connsiteY21" fmla="*/ 39724 h 51263"/>
                <a:gd name="connsiteX22" fmla="*/ 6274 w 31591"/>
                <a:gd name="connsiteY22" fmla="*/ 18102 h 51263"/>
                <a:gd name="connsiteX23" fmla="*/ 9028 w 31591"/>
                <a:gd name="connsiteY23" fmla="*/ 28484 h 51263"/>
                <a:gd name="connsiteX24" fmla="*/ 16055 w 31591"/>
                <a:gd name="connsiteY24" fmla="*/ 31723 h 51263"/>
                <a:gd name="connsiteX25" fmla="*/ 23081 w 31591"/>
                <a:gd name="connsiteY25" fmla="*/ 28484 h 51263"/>
                <a:gd name="connsiteX26" fmla="*/ 25930 w 31591"/>
                <a:gd name="connsiteY26" fmla="*/ 18292 h 51263"/>
                <a:gd name="connsiteX27" fmla="*/ 22986 w 31591"/>
                <a:gd name="connsiteY27" fmla="*/ 8767 h 51263"/>
                <a:gd name="connsiteX28" fmla="*/ 15960 w 31591"/>
                <a:gd name="connsiteY28" fmla="*/ 5434 h 51263"/>
                <a:gd name="connsiteX29" fmla="*/ 9028 w 31591"/>
                <a:gd name="connsiteY29" fmla="*/ 8672 h 51263"/>
                <a:gd name="connsiteX30" fmla="*/ 6274 w 31591"/>
                <a:gd name="connsiteY30" fmla="*/ 18007 h 51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591" h="51263">
                  <a:moveTo>
                    <a:pt x="1242" y="39724"/>
                  </a:moveTo>
                  <a:lnTo>
                    <a:pt x="7129" y="40581"/>
                  </a:lnTo>
                  <a:cubicBezTo>
                    <a:pt x="7233" y="42128"/>
                    <a:pt x="7955" y="43568"/>
                    <a:pt x="9123" y="44581"/>
                  </a:cubicBezTo>
                  <a:cubicBezTo>
                    <a:pt x="10946" y="45805"/>
                    <a:pt x="13111" y="46406"/>
                    <a:pt x="15295" y="46296"/>
                  </a:cubicBezTo>
                  <a:cubicBezTo>
                    <a:pt x="17602" y="46448"/>
                    <a:pt x="19900" y="45847"/>
                    <a:pt x="21847" y="44581"/>
                  </a:cubicBezTo>
                  <a:cubicBezTo>
                    <a:pt x="23394" y="43389"/>
                    <a:pt x="24496" y="41712"/>
                    <a:pt x="24980" y="39819"/>
                  </a:cubicBezTo>
                  <a:cubicBezTo>
                    <a:pt x="25208" y="37220"/>
                    <a:pt x="25208" y="34607"/>
                    <a:pt x="24980" y="32008"/>
                  </a:cubicBezTo>
                  <a:cubicBezTo>
                    <a:pt x="22682" y="34939"/>
                    <a:pt x="19198" y="36686"/>
                    <a:pt x="15485" y="36771"/>
                  </a:cubicBezTo>
                  <a:cubicBezTo>
                    <a:pt x="10994" y="36980"/>
                    <a:pt x="6692" y="34947"/>
                    <a:pt x="3996" y="31342"/>
                  </a:cubicBezTo>
                  <a:cubicBezTo>
                    <a:pt x="1289" y="27652"/>
                    <a:pt x="-116" y="23160"/>
                    <a:pt x="7" y="18578"/>
                  </a:cubicBezTo>
                  <a:cubicBezTo>
                    <a:pt x="-40" y="15314"/>
                    <a:pt x="577" y="12073"/>
                    <a:pt x="1812" y="9053"/>
                  </a:cubicBezTo>
                  <a:cubicBezTo>
                    <a:pt x="2904" y="6335"/>
                    <a:pt x="4793" y="4012"/>
                    <a:pt x="7224" y="2386"/>
                  </a:cubicBezTo>
                  <a:cubicBezTo>
                    <a:pt x="9674" y="763"/>
                    <a:pt x="12551" y="-68"/>
                    <a:pt x="15485" y="4"/>
                  </a:cubicBezTo>
                  <a:cubicBezTo>
                    <a:pt x="19587" y="-57"/>
                    <a:pt x="23470" y="1856"/>
                    <a:pt x="25930" y="5148"/>
                  </a:cubicBezTo>
                  <a:lnTo>
                    <a:pt x="25930" y="671"/>
                  </a:lnTo>
                  <a:lnTo>
                    <a:pt x="31532" y="671"/>
                  </a:lnTo>
                  <a:lnTo>
                    <a:pt x="31532" y="31723"/>
                  </a:lnTo>
                  <a:cubicBezTo>
                    <a:pt x="31788" y="35767"/>
                    <a:pt x="31209" y="39822"/>
                    <a:pt x="29823" y="43629"/>
                  </a:cubicBezTo>
                  <a:cubicBezTo>
                    <a:pt x="28664" y="46012"/>
                    <a:pt x="26765" y="47951"/>
                    <a:pt x="24410" y="49153"/>
                  </a:cubicBezTo>
                  <a:cubicBezTo>
                    <a:pt x="21628" y="50614"/>
                    <a:pt x="18523" y="51336"/>
                    <a:pt x="15390" y="51249"/>
                  </a:cubicBezTo>
                  <a:cubicBezTo>
                    <a:pt x="11715" y="51401"/>
                    <a:pt x="8088" y="50366"/>
                    <a:pt x="5040" y="48296"/>
                  </a:cubicBezTo>
                  <a:cubicBezTo>
                    <a:pt x="2362" y="46305"/>
                    <a:pt x="919" y="43052"/>
                    <a:pt x="1242" y="39724"/>
                  </a:cubicBezTo>
                  <a:close/>
                  <a:moveTo>
                    <a:pt x="6274" y="18102"/>
                  </a:moveTo>
                  <a:cubicBezTo>
                    <a:pt x="5933" y="21781"/>
                    <a:pt x="6911" y="25463"/>
                    <a:pt x="9028" y="28484"/>
                  </a:cubicBezTo>
                  <a:cubicBezTo>
                    <a:pt x="10804" y="30515"/>
                    <a:pt x="13358" y="31692"/>
                    <a:pt x="16055" y="31723"/>
                  </a:cubicBezTo>
                  <a:cubicBezTo>
                    <a:pt x="18751" y="31692"/>
                    <a:pt x="21305" y="30515"/>
                    <a:pt x="23081" y="28484"/>
                  </a:cubicBezTo>
                  <a:cubicBezTo>
                    <a:pt x="25218" y="25541"/>
                    <a:pt x="26234" y="21922"/>
                    <a:pt x="25930" y="18292"/>
                  </a:cubicBezTo>
                  <a:cubicBezTo>
                    <a:pt x="26072" y="14872"/>
                    <a:pt x="25028" y="11508"/>
                    <a:pt x="22986" y="8767"/>
                  </a:cubicBezTo>
                  <a:cubicBezTo>
                    <a:pt x="21230" y="6701"/>
                    <a:pt x="18666" y="5488"/>
                    <a:pt x="15960" y="5434"/>
                  </a:cubicBezTo>
                  <a:cubicBezTo>
                    <a:pt x="13272" y="5388"/>
                    <a:pt x="10718" y="6581"/>
                    <a:pt x="9028" y="8672"/>
                  </a:cubicBezTo>
                  <a:cubicBezTo>
                    <a:pt x="7119" y="11398"/>
                    <a:pt x="6151" y="14677"/>
                    <a:pt x="6274" y="1800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任意形状 31"/>
            <p:cNvSpPr/>
            <p:nvPr/>
          </p:nvSpPr>
          <p:spPr>
            <a:xfrm>
              <a:off x="6143476" y="846766"/>
              <a:ext cx="28877" cy="36871"/>
            </a:xfrm>
            <a:custGeom>
              <a:avLst/>
              <a:gdLst>
                <a:gd name="connsiteX0" fmla="*/ 0 w 28877"/>
                <a:gd name="connsiteY0" fmla="*/ 36776 h 36871"/>
                <a:gd name="connsiteX1" fmla="*/ 0 w 28877"/>
                <a:gd name="connsiteY1" fmla="*/ 772 h 36871"/>
                <a:gd name="connsiteX2" fmla="*/ 5412 w 28877"/>
                <a:gd name="connsiteY2" fmla="*/ 772 h 36871"/>
                <a:gd name="connsiteX3" fmla="*/ 5412 w 28877"/>
                <a:gd name="connsiteY3" fmla="*/ 5915 h 36871"/>
                <a:gd name="connsiteX4" fmla="*/ 16807 w 28877"/>
                <a:gd name="connsiteY4" fmla="*/ 10 h 36871"/>
                <a:gd name="connsiteX5" fmla="*/ 22789 w 28877"/>
                <a:gd name="connsiteY5" fmla="*/ 1153 h 36871"/>
                <a:gd name="connsiteX6" fmla="*/ 26872 w 28877"/>
                <a:gd name="connsiteY6" fmla="*/ 4201 h 36871"/>
                <a:gd name="connsiteX7" fmla="*/ 28771 w 28877"/>
                <a:gd name="connsiteY7" fmla="*/ 8773 h 36871"/>
                <a:gd name="connsiteX8" fmla="*/ 28771 w 28877"/>
                <a:gd name="connsiteY8" fmla="*/ 14678 h 36871"/>
                <a:gd name="connsiteX9" fmla="*/ 28771 w 28877"/>
                <a:gd name="connsiteY9" fmla="*/ 36776 h 36871"/>
                <a:gd name="connsiteX10" fmla="*/ 22694 w 28877"/>
                <a:gd name="connsiteY10" fmla="*/ 36776 h 36871"/>
                <a:gd name="connsiteX11" fmla="*/ 22694 w 28877"/>
                <a:gd name="connsiteY11" fmla="*/ 14869 h 36871"/>
                <a:gd name="connsiteX12" fmla="*/ 22029 w 28877"/>
                <a:gd name="connsiteY12" fmla="*/ 9344 h 36871"/>
                <a:gd name="connsiteX13" fmla="*/ 19465 w 28877"/>
                <a:gd name="connsiteY13" fmla="*/ 6392 h 36871"/>
                <a:gd name="connsiteX14" fmla="*/ 15287 w 28877"/>
                <a:gd name="connsiteY14" fmla="*/ 5249 h 36871"/>
                <a:gd name="connsiteX15" fmla="*/ 8546 w 28877"/>
                <a:gd name="connsiteY15" fmla="*/ 7725 h 36871"/>
                <a:gd name="connsiteX16" fmla="*/ 5792 w 28877"/>
                <a:gd name="connsiteY16" fmla="*/ 17250 h 36871"/>
                <a:gd name="connsiteX17" fmla="*/ 5792 w 28877"/>
                <a:gd name="connsiteY17" fmla="*/ 36872 h 3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77" h="36871">
                  <a:moveTo>
                    <a:pt x="0" y="36776"/>
                  </a:moveTo>
                  <a:lnTo>
                    <a:pt x="0" y="772"/>
                  </a:lnTo>
                  <a:lnTo>
                    <a:pt x="5412" y="772"/>
                  </a:lnTo>
                  <a:lnTo>
                    <a:pt x="5412" y="5915"/>
                  </a:lnTo>
                  <a:cubicBezTo>
                    <a:pt x="7910" y="2075"/>
                    <a:pt x="12239" y="-167"/>
                    <a:pt x="16807" y="10"/>
                  </a:cubicBezTo>
                  <a:cubicBezTo>
                    <a:pt x="18858" y="-16"/>
                    <a:pt x="20890" y="374"/>
                    <a:pt x="22789" y="1153"/>
                  </a:cubicBezTo>
                  <a:cubicBezTo>
                    <a:pt x="24403" y="1778"/>
                    <a:pt x="25808" y="2831"/>
                    <a:pt x="26872" y="4201"/>
                  </a:cubicBezTo>
                  <a:cubicBezTo>
                    <a:pt x="27783" y="5591"/>
                    <a:pt x="28429" y="7142"/>
                    <a:pt x="28771" y="8773"/>
                  </a:cubicBezTo>
                  <a:cubicBezTo>
                    <a:pt x="28913" y="10739"/>
                    <a:pt x="28913" y="12712"/>
                    <a:pt x="28771" y="14678"/>
                  </a:cubicBezTo>
                  <a:lnTo>
                    <a:pt x="28771" y="36776"/>
                  </a:lnTo>
                  <a:lnTo>
                    <a:pt x="22694" y="36776"/>
                  </a:lnTo>
                  <a:lnTo>
                    <a:pt x="22694" y="14869"/>
                  </a:lnTo>
                  <a:cubicBezTo>
                    <a:pt x="22789" y="13003"/>
                    <a:pt x="22561" y="11134"/>
                    <a:pt x="22029" y="9344"/>
                  </a:cubicBezTo>
                  <a:cubicBezTo>
                    <a:pt x="21535" y="8096"/>
                    <a:pt x="20633" y="7054"/>
                    <a:pt x="19465" y="6392"/>
                  </a:cubicBezTo>
                  <a:cubicBezTo>
                    <a:pt x="18222" y="5602"/>
                    <a:pt x="16759" y="5204"/>
                    <a:pt x="15287" y="5249"/>
                  </a:cubicBezTo>
                  <a:cubicBezTo>
                    <a:pt x="12819" y="5224"/>
                    <a:pt x="10416" y="6104"/>
                    <a:pt x="8546" y="7725"/>
                  </a:cubicBezTo>
                  <a:cubicBezTo>
                    <a:pt x="6352" y="10383"/>
                    <a:pt x="5355" y="13830"/>
                    <a:pt x="5792" y="17250"/>
                  </a:cubicBezTo>
                  <a:lnTo>
                    <a:pt x="5792" y="36872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任意形状 32"/>
            <p:cNvSpPr/>
            <p:nvPr/>
          </p:nvSpPr>
          <p:spPr>
            <a:xfrm>
              <a:off x="6201967" y="833917"/>
              <a:ext cx="30859" cy="49625"/>
            </a:xfrm>
            <a:custGeom>
              <a:avLst/>
              <a:gdLst>
                <a:gd name="connsiteX0" fmla="*/ 0 w 30859"/>
                <a:gd name="connsiteY0" fmla="*/ 49625 h 49625"/>
                <a:gd name="connsiteX1" fmla="*/ 0 w 30859"/>
                <a:gd name="connsiteY1" fmla="*/ 0 h 49625"/>
                <a:gd name="connsiteX2" fmla="*/ 6457 w 30859"/>
                <a:gd name="connsiteY2" fmla="*/ 0 h 49625"/>
                <a:gd name="connsiteX3" fmla="*/ 6457 w 30859"/>
                <a:gd name="connsiteY3" fmla="*/ 43720 h 49625"/>
                <a:gd name="connsiteX4" fmla="*/ 30860 w 30859"/>
                <a:gd name="connsiteY4" fmla="*/ 43720 h 49625"/>
                <a:gd name="connsiteX5" fmla="*/ 30860 w 30859"/>
                <a:gd name="connsiteY5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859" h="49625">
                  <a:moveTo>
                    <a:pt x="0" y="49625"/>
                  </a:moveTo>
                  <a:lnTo>
                    <a:pt x="0" y="0"/>
                  </a:lnTo>
                  <a:lnTo>
                    <a:pt x="6457" y="0"/>
                  </a:lnTo>
                  <a:lnTo>
                    <a:pt x="6457" y="43720"/>
                  </a:lnTo>
                  <a:lnTo>
                    <a:pt x="30860" y="43720"/>
                  </a:lnTo>
                  <a:lnTo>
                    <a:pt x="30860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任意形状 33"/>
            <p:cNvSpPr/>
            <p:nvPr/>
          </p:nvSpPr>
          <p:spPr>
            <a:xfrm>
              <a:off x="6237389" y="846961"/>
              <a:ext cx="32280" cy="37398"/>
            </a:xfrm>
            <a:custGeom>
              <a:avLst/>
              <a:gdLst>
                <a:gd name="connsiteX0" fmla="*/ 25823 w 32280"/>
                <a:gd name="connsiteY0" fmla="*/ 32105 h 37398"/>
                <a:gd name="connsiteX1" fmla="*/ 19271 w 32280"/>
                <a:gd name="connsiteY1" fmla="*/ 36201 h 37398"/>
                <a:gd name="connsiteX2" fmla="*/ 12625 w 32280"/>
                <a:gd name="connsiteY2" fmla="*/ 37344 h 37398"/>
                <a:gd name="connsiteX3" fmla="*/ 3129 w 32280"/>
                <a:gd name="connsiteY3" fmla="*/ 34486 h 37398"/>
                <a:gd name="connsiteX4" fmla="*/ 1230 w 32280"/>
                <a:gd name="connsiteY4" fmla="*/ 22199 h 37398"/>
                <a:gd name="connsiteX5" fmla="*/ 4364 w 32280"/>
                <a:gd name="connsiteY5" fmla="*/ 18770 h 37398"/>
                <a:gd name="connsiteX6" fmla="*/ 8732 w 32280"/>
                <a:gd name="connsiteY6" fmla="*/ 16770 h 37398"/>
                <a:gd name="connsiteX7" fmla="*/ 14049 w 32280"/>
                <a:gd name="connsiteY7" fmla="*/ 15817 h 37398"/>
                <a:gd name="connsiteX8" fmla="*/ 24874 w 32280"/>
                <a:gd name="connsiteY8" fmla="*/ 13722 h 37398"/>
                <a:gd name="connsiteX9" fmla="*/ 24874 w 32280"/>
                <a:gd name="connsiteY9" fmla="*/ 12198 h 37398"/>
                <a:gd name="connsiteX10" fmla="*/ 23164 w 32280"/>
                <a:gd name="connsiteY10" fmla="*/ 6864 h 37398"/>
                <a:gd name="connsiteX11" fmla="*/ 9871 w 32280"/>
                <a:gd name="connsiteY11" fmla="*/ 6388 h 37398"/>
                <a:gd name="connsiteX12" fmla="*/ 6833 w 32280"/>
                <a:gd name="connsiteY12" fmla="*/ 11722 h 37398"/>
                <a:gd name="connsiteX13" fmla="*/ 1040 w 32280"/>
                <a:gd name="connsiteY13" fmla="*/ 11055 h 37398"/>
                <a:gd name="connsiteX14" fmla="*/ 3699 w 32280"/>
                <a:gd name="connsiteY14" fmla="*/ 4864 h 37398"/>
                <a:gd name="connsiteX15" fmla="*/ 9016 w 32280"/>
                <a:gd name="connsiteY15" fmla="*/ 1244 h 37398"/>
                <a:gd name="connsiteX16" fmla="*/ 17182 w 32280"/>
                <a:gd name="connsiteY16" fmla="*/ 6 h 37398"/>
                <a:gd name="connsiteX17" fmla="*/ 24684 w 32280"/>
                <a:gd name="connsiteY17" fmla="*/ 1054 h 37398"/>
                <a:gd name="connsiteX18" fmla="*/ 28862 w 32280"/>
                <a:gd name="connsiteY18" fmla="*/ 3816 h 37398"/>
                <a:gd name="connsiteX19" fmla="*/ 30761 w 32280"/>
                <a:gd name="connsiteY19" fmla="*/ 7912 h 37398"/>
                <a:gd name="connsiteX20" fmla="*/ 30761 w 32280"/>
                <a:gd name="connsiteY20" fmla="*/ 13531 h 37398"/>
                <a:gd name="connsiteX21" fmla="*/ 30761 w 32280"/>
                <a:gd name="connsiteY21" fmla="*/ 21723 h 37398"/>
                <a:gd name="connsiteX22" fmla="*/ 30761 w 32280"/>
                <a:gd name="connsiteY22" fmla="*/ 32391 h 37398"/>
                <a:gd name="connsiteX23" fmla="*/ 32280 w 32280"/>
                <a:gd name="connsiteY23" fmla="*/ 36772 h 37398"/>
                <a:gd name="connsiteX24" fmla="*/ 25918 w 32280"/>
                <a:gd name="connsiteY24" fmla="*/ 36772 h 37398"/>
                <a:gd name="connsiteX25" fmla="*/ 25823 w 32280"/>
                <a:gd name="connsiteY25" fmla="*/ 32105 h 37398"/>
                <a:gd name="connsiteX26" fmla="*/ 25253 w 32280"/>
                <a:gd name="connsiteY26" fmla="*/ 18484 h 37398"/>
                <a:gd name="connsiteX27" fmla="*/ 15758 w 32280"/>
                <a:gd name="connsiteY27" fmla="*/ 20770 h 37398"/>
                <a:gd name="connsiteX28" fmla="*/ 10441 w 32280"/>
                <a:gd name="connsiteY28" fmla="*/ 22009 h 37398"/>
                <a:gd name="connsiteX29" fmla="*/ 8067 w 32280"/>
                <a:gd name="connsiteY29" fmla="*/ 24009 h 37398"/>
                <a:gd name="connsiteX30" fmla="*/ 7212 w 32280"/>
                <a:gd name="connsiteY30" fmla="*/ 26866 h 37398"/>
                <a:gd name="connsiteX31" fmla="*/ 9016 w 32280"/>
                <a:gd name="connsiteY31" fmla="*/ 30962 h 37398"/>
                <a:gd name="connsiteX32" fmla="*/ 14429 w 32280"/>
                <a:gd name="connsiteY32" fmla="*/ 32581 h 37398"/>
                <a:gd name="connsiteX33" fmla="*/ 20696 w 32280"/>
                <a:gd name="connsiteY33" fmla="*/ 31057 h 37398"/>
                <a:gd name="connsiteX34" fmla="*/ 24684 w 32280"/>
                <a:gd name="connsiteY34" fmla="*/ 26866 h 37398"/>
                <a:gd name="connsiteX35" fmla="*/ 25633 w 32280"/>
                <a:gd name="connsiteY35" fmla="*/ 20770 h 3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2280" h="37398">
                  <a:moveTo>
                    <a:pt x="25823" y="32105"/>
                  </a:moveTo>
                  <a:cubicBezTo>
                    <a:pt x="23858" y="33799"/>
                    <a:pt x="21655" y="35181"/>
                    <a:pt x="19271" y="36201"/>
                  </a:cubicBezTo>
                  <a:cubicBezTo>
                    <a:pt x="17144" y="36976"/>
                    <a:pt x="14894" y="37364"/>
                    <a:pt x="12625" y="37344"/>
                  </a:cubicBezTo>
                  <a:cubicBezTo>
                    <a:pt x="9206" y="37655"/>
                    <a:pt x="5807" y="36631"/>
                    <a:pt x="3129" y="34486"/>
                  </a:cubicBezTo>
                  <a:cubicBezTo>
                    <a:pt x="-175" y="31281"/>
                    <a:pt x="-954" y="26259"/>
                    <a:pt x="1230" y="22199"/>
                  </a:cubicBezTo>
                  <a:cubicBezTo>
                    <a:pt x="1980" y="20814"/>
                    <a:pt x="3053" y="19636"/>
                    <a:pt x="4364" y="18770"/>
                  </a:cubicBezTo>
                  <a:cubicBezTo>
                    <a:pt x="5703" y="17878"/>
                    <a:pt x="7184" y="17203"/>
                    <a:pt x="8732" y="16770"/>
                  </a:cubicBezTo>
                  <a:cubicBezTo>
                    <a:pt x="10469" y="16295"/>
                    <a:pt x="12254" y="15976"/>
                    <a:pt x="14049" y="15817"/>
                  </a:cubicBezTo>
                  <a:cubicBezTo>
                    <a:pt x="17724" y="15518"/>
                    <a:pt x="21351" y="14816"/>
                    <a:pt x="24874" y="13722"/>
                  </a:cubicBezTo>
                  <a:cubicBezTo>
                    <a:pt x="24902" y="13214"/>
                    <a:pt x="24902" y="12705"/>
                    <a:pt x="24874" y="12198"/>
                  </a:cubicBezTo>
                  <a:cubicBezTo>
                    <a:pt x="25083" y="10257"/>
                    <a:pt x="24465" y="8316"/>
                    <a:pt x="23164" y="6864"/>
                  </a:cubicBezTo>
                  <a:cubicBezTo>
                    <a:pt x="19129" y="4371"/>
                    <a:pt x="14077" y="4190"/>
                    <a:pt x="9871" y="6388"/>
                  </a:cubicBezTo>
                  <a:cubicBezTo>
                    <a:pt x="8295" y="7780"/>
                    <a:pt x="7231" y="9656"/>
                    <a:pt x="6833" y="11722"/>
                  </a:cubicBezTo>
                  <a:lnTo>
                    <a:pt x="1040" y="11055"/>
                  </a:lnTo>
                  <a:cubicBezTo>
                    <a:pt x="1458" y="8819"/>
                    <a:pt x="2370" y="6706"/>
                    <a:pt x="3699" y="4864"/>
                  </a:cubicBezTo>
                  <a:cubicBezTo>
                    <a:pt x="5123" y="3204"/>
                    <a:pt x="6956" y="1955"/>
                    <a:pt x="9016" y="1244"/>
                  </a:cubicBezTo>
                  <a:cubicBezTo>
                    <a:pt x="11647" y="365"/>
                    <a:pt x="14410" y="-53"/>
                    <a:pt x="17182" y="6"/>
                  </a:cubicBezTo>
                  <a:cubicBezTo>
                    <a:pt x="19727" y="-50"/>
                    <a:pt x="22253" y="304"/>
                    <a:pt x="24684" y="1054"/>
                  </a:cubicBezTo>
                  <a:cubicBezTo>
                    <a:pt x="26288" y="1607"/>
                    <a:pt x="27722" y="2557"/>
                    <a:pt x="28862" y="3816"/>
                  </a:cubicBezTo>
                  <a:cubicBezTo>
                    <a:pt x="29792" y="5022"/>
                    <a:pt x="30438" y="6421"/>
                    <a:pt x="30761" y="7912"/>
                  </a:cubicBezTo>
                  <a:cubicBezTo>
                    <a:pt x="30903" y="9782"/>
                    <a:pt x="30903" y="11661"/>
                    <a:pt x="30761" y="13531"/>
                  </a:cubicBezTo>
                  <a:lnTo>
                    <a:pt x="30761" y="21723"/>
                  </a:lnTo>
                  <a:cubicBezTo>
                    <a:pt x="30523" y="25275"/>
                    <a:pt x="30523" y="28839"/>
                    <a:pt x="30761" y="32391"/>
                  </a:cubicBezTo>
                  <a:cubicBezTo>
                    <a:pt x="31036" y="33921"/>
                    <a:pt x="31549" y="35400"/>
                    <a:pt x="32280" y="36772"/>
                  </a:cubicBezTo>
                  <a:lnTo>
                    <a:pt x="25918" y="36772"/>
                  </a:lnTo>
                  <a:cubicBezTo>
                    <a:pt x="25652" y="35230"/>
                    <a:pt x="25614" y="33657"/>
                    <a:pt x="25823" y="32105"/>
                  </a:cubicBezTo>
                  <a:close/>
                  <a:moveTo>
                    <a:pt x="25253" y="18484"/>
                  </a:moveTo>
                  <a:cubicBezTo>
                    <a:pt x="22196" y="19643"/>
                    <a:pt x="19006" y="20410"/>
                    <a:pt x="15758" y="20770"/>
                  </a:cubicBezTo>
                  <a:cubicBezTo>
                    <a:pt x="13945" y="20971"/>
                    <a:pt x="12159" y="21388"/>
                    <a:pt x="10441" y="22009"/>
                  </a:cubicBezTo>
                  <a:cubicBezTo>
                    <a:pt x="9472" y="22433"/>
                    <a:pt x="8656" y="23128"/>
                    <a:pt x="8067" y="24009"/>
                  </a:cubicBezTo>
                  <a:cubicBezTo>
                    <a:pt x="7497" y="24854"/>
                    <a:pt x="7203" y="25849"/>
                    <a:pt x="7212" y="26866"/>
                  </a:cubicBezTo>
                  <a:cubicBezTo>
                    <a:pt x="7203" y="28428"/>
                    <a:pt x="7858" y="29921"/>
                    <a:pt x="9016" y="30962"/>
                  </a:cubicBezTo>
                  <a:cubicBezTo>
                    <a:pt x="10574" y="32131"/>
                    <a:pt x="12492" y="32704"/>
                    <a:pt x="14429" y="32581"/>
                  </a:cubicBezTo>
                  <a:cubicBezTo>
                    <a:pt x="16613" y="32644"/>
                    <a:pt x="18778" y="32117"/>
                    <a:pt x="20696" y="31057"/>
                  </a:cubicBezTo>
                  <a:cubicBezTo>
                    <a:pt x="22424" y="30110"/>
                    <a:pt x="23820" y="28645"/>
                    <a:pt x="24684" y="26866"/>
                  </a:cubicBezTo>
                  <a:cubicBezTo>
                    <a:pt x="25424" y="24923"/>
                    <a:pt x="25747" y="22847"/>
                    <a:pt x="25633" y="2077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任意形状 34"/>
            <p:cNvSpPr/>
            <p:nvPr/>
          </p:nvSpPr>
          <p:spPr>
            <a:xfrm>
              <a:off x="6278215" y="846762"/>
              <a:ext cx="28877" cy="36876"/>
            </a:xfrm>
            <a:custGeom>
              <a:avLst/>
              <a:gdLst>
                <a:gd name="connsiteX0" fmla="*/ 0 w 28877"/>
                <a:gd name="connsiteY0" fmla="*/ 36781 h 36876"/>
                <a:gd name="connsiteX1" fmla="*/ 0 w 28877"/>
                <a:gd name="connsiteY1" fmla="*/ 776 h 36876"/>
                <a:gd name="connsiteX2" fmla="*/ 5507 w 28877"/>
                <a:gd name="connsiteY2" fmla="*/ 776 h 36876"/>
                <a:gd name="connsiteX3" fmla="*/ 5507 w 28877"/>
                <a:gd name="connsiteY3" fmla="*/ 5920 h 36876"/>
                <a:gd name="connsiteX4" fmla="*/ 16902 w 28877"/>
                <a:gd name="connsiteY4" fmla="*/ 14 h 36876"/>
                <a:gd name="connsiteX5" fmla="*/ 22789 w 28877"/>
                <a:gd name="connsiteY5" fmla="*/ 1157 h 36876"/>
                <a:gd name="connsiteX6" fmla="*/ 26872 w 28877"/>
                <a:gd name="connsiteY6" fmla="*/ 4205 h 36876"/>
                <a:gd name="connsiteX7" fmla="*/ 28771 w 28877"/>
                <a:gd name="connsiteY7" fmla="*/ 8777 h 36876"/>
                <a:gd name="connsiteX8" fmla="*/ 28771 w 28877"/>
                <a:gd name="connsiteY8" fmla="*/ 14683 h 36876"/>
                <a:gd name="connsiteX9" fmla="*/ 28771 w 28877"/>
                <a:gd name="connsiteY9" fmla="*/ 36781 h 36876"/>
                <a:gd name="connsiteX10" fmla="*/ 22789 w 28877"/>
                <a:gd name="connsiteY10" fmla="*/ 36781 h 36876"/>
                <a:gd name="connsiteX11" fmla="*/ 22789 w 28877"/>
                <a:gd name="connsiteY11" fmla="*/ 14873 h 36876"/>
                <a:gd name="connsiteX12" fmla="*/ 22029 w 28877"/>
                <a:gd name="connsiteY12" fmla="*/ 9349 h 36876"/>
                <a:gd name="connsiteX13" fmla="*/ 19560 w 28877"/>
                <a:gd name="connsiteY13" fmla="*/ 6396 h 36876"/>
                <a:gd name="connsiteX14" fmla="*/ 15287 w 28877"/>
                <a:gd name="connsiteY14" fmla="*/ 5253 h 36876"/>
                <a:gd name="connsiteX15" fmla="*/ 8641 w 28877"/>
                <a:gd name="connsiteY15" fmla="*/ 7730 h 36876"/>
                <a:gd name="connsiteX16" fmla="*/ 5792 w 28877"/>
                <a:gd name="connsiteY16" fmla="*/ 17255 h 36876"/>
                <a:gd name="connsiteX17" fmla="*/ 5792 w 28877"/>
                <a:gd name="connsiteY17" fmla="*/ 36876 h 3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77" h="36876">
                  <a:moveTo>
                    <a:pt x="0" y="36781"/>
                  </a:moveTo>
                  <a:lnTo>
                    <a:pt x="0" y="776"/>
                  </a:lnTo>
                  <a:lnTo>
                    <a:pt x="5507" y="776"/>
                  </a:lnTo>
                  <a:lnTo>
                    <a:pt x="5507" y="5920"/>
                  </a:lnTo>
                  <a:cubicBezTo>
                    <a:pt x="7976" y="2050"/>
                    <a:pt x="12325" y="-202"/>
                    <a:pt x="16902" y="14"/>
                  </a:cubicBezTo>
                  <a:cubicBezTo>
                    <a:pt x="18924" y="-4"/>
                    <a:pt x="20918" y="385"/>
                    <a:pt x="22789" y="1157"/>
                  </a:cubicBezTo>
                  <a:cubicBezTo>
                    <a:pt x="24403" y="1782"/>
                    <a:pt x="25808" y="2836"/>
                    <a:pt x="26872" y="4205"/>
                  </a:cubicBezTo>
                  <a:cubicBezTo>
                    <a:pt x="27821" y="5575"/>
                    <a:pt x="28476" y="7134"/>
                    <a:pt x="28771" y="8777"/>
                  </a:cubicBezTo>
                  <a:cubicBezTo>
                    <a:pt x="28913" y="10743"/>
                    <a:pt x="28913" y="12717"/>
                    <a:pt x="28771" y="14683"/>
                  </a:cubicBezTo>
                  <a:lnTo>
                    <a:pt x="28771" y="36781"/>
                  </a:lnTo>
                  <a:lnTo>
                    <a:pt x="22789" y="36781"/>
                  </a:lnTo>
                  <a:lnTo>
                    <a:pt x="22789" y="14873"/>
                  </a:lnTo>
                  <a:cubicBezTo>
                    <a:pt x="22865" y="13002"/>
                    <a:pt x="22608" y="11131"/>
                    <a:pt x="22029" y="9349"/>
                  </a:cubicBezTo>
                  <a:cubicBezTo>
                    <a:pt x="21545" y="8126"/>
                    <a:pt x="20671" y="7091"/>
                    <a:pt x="19560" y="6396"/>
                  </a:cubicBezTo>
                  <a:cubicBezTo>
                    <a:pt x="18269" y="5619"/>
                    <a:pt x="16788" y="5223"/>
                    <a:pt x="15287" y="5253"/>
                  </a:cubicBezTo>
                  <a:cubicBezTo>
                    <a:pt x="12838" y="5186"/>
                    <a:pt x="10454" y="6074"/>
                    <a:pt x="8641" y="7730"/>
                  </a:cubicBezTo>
                  <a:cubicBezTo>
                    <a:pt x="6371" y="10348"/>
                    <a:pt x="5336" y="13817"/>
                    <a:pt x="5792" y="17255"/>
                  </a:cubicBezTo>
                  <a:lnTo>
                    <a:pt x="5792" y="36876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任意形状 35"/>
            <p:cNvSpPr/>
            <p:nvPr/>
          </p:nvSpPr>
          <p:spPr>
            <a:xfrm>
              <a:off x="6314289" y="846867"/>
              <a:ext cx="31591" cy="51265"/>
            </a:xfrm>
            <a:custGeom>
              <a:avLst/>
              <a:gdLst>
                <a:gd name="connsiteX0" fmla="*/ 1243 w 31591"/>
                <a:gd name="connsiteY0" fmla="*/ 39724 h 51265"/>
                <a:gd name="connsiteX1" fmla="*/ 7130 w 31591"/>
                <a:gd name="connsiteY1" fmla="*/ 40581 h 51265"/>
                <a:gd name="connsiteX2" fmla="*/ 9219 w 31591"/>
                <a:gd name="connsiteY2" fmla="*/ 44581 h 51265"/>
                <a:gd name="connsiteX3" fmla="*/ 15391 w 31591"/>
                <a:gd name="connsiteY3" fmla="*/ 46296 h 51265"/>
                <a:gd name="connsiteX4" fmla="*/ 21848 w 31591"/>
                <a:gd name="connsiteY4" fmla="*/ 44581 h 51265"/>
                <a:gd name="connsiteX5" fmla="*/ 24981 w 31591"/>
                <a:gd name="connsiteY5" fmla="*/ 39819 h 51265"/>
                <a:gd name="connsiteX6" fmla="*/ 24981 w 31591"/>
                <a:gd name="connsiteY6" fmla="*/ 32008 h 51265"/>
                <a:gd name="connsiteX7" fmla="*/ 15486 w 31591"/>
                <a:gd name="connsiteY7" fmla="*/ 36771 h 51265"/>
                <a:gd name="connsiteX8" fmla="*/ 4091 w 31591"/>
                <a:gd name="connsiteY8" fmla="*/ 31342 h 51265"/>
                <a:gd name="connsiteX9" fmla="*/ 8 w 31591"/>
                <a:gd name="connsiteY9" fmla="*/ 18578 h 51265"/>
                <a:gd name="connsiteX10" fmla="*/ 1812 w 31591"/>
                <a:gd name="connsiteY10" fmla="*/ 9053 h 51265"/>
                <a:gd name="connsiteX11" fmla="*/ 7225 w 31591"/>
                <a:gd name="connsiteY11" fmla="*/ 2386 h 51265"/>
                <a:gd name="connsiteX12" fmla="*/ 15486 w 31591"/>
                <a:gd name="connsiteY12" fmla="*/ 4 h 51265"/>
                <a:gd name="connsiteX13" fmla="*/ 25931 w 31591"/>
                <a:gd name="connsiteY13" fmla="*/ 5148 h 51265"/>
                <a:gd name="connsiteX14" fmla="*/ 25931 w 31591"/>
                <a:gd name="connsiteY14" fmla="*/ 671 h 51265"/>
                <a:gd name="connsiteX15" fmla="*/ 31533 w 31591"/>
                <a:gd name="connsiteY15" fmla="*/ 671 h 51265"/>
                <a:gd name="connsiteX16" fmla="*/ 31533 w 31591"/>
                <a:gd name="connsiteY16" fmla="*/ 31723 h 51265"/>
                <a:gd name="connsiteX17" fmla="*/ 29824 w 31591"/>
                <a:gd name="connsiteY17" fmla="*/ 43629 h 51265"/>
                <a:gd name="connsiteX18" fmla="*/ 24506 w 31591"/>
                <a:gd name="connsiteY18" fmla="*/ 49153 h 51265"/>
                <a:gd name="connsiteX19" fmla="*/ 15011 w 31591"/>
                <a:gd name="connsiteY19" fmla="*/ 51249 h 51265"/>
                <a:gd name="connsiteX20" fmla="*/ 4661 w 31591"/>
                <a:gd name="connsiteY20" fmla="*/ 48296 h 51265"/>
                <a:gd name="connsiteX21" fmla="*/ 1243 w 31591"/>
                <a:gd name="connsiteY21" fmla="*/ 39724 h 51265"/>
                <a:gd name="connsiteX22" fmla="*/ 6275 w 31591"/>
                <a:gd name="connsiteY22" fmla="*/ 18102 h 51265"/>
                <a:gd name="connsiteX23" fmla="*/ 9029 w 31591"/>
                <a:gd name="connsiteY23" fmla="*/ 28484 h 51265"/>
                <a:gd name="connsiteX24" fmla="*/ 16055 w 31591"/>
                <a:gd name="connsiteY24" fmla="*/ 31723 h 51265"/>
                <a:gd name="connsiteX25" fmla="*/ 23082 w 31591"/>
                <a:gd name="connsiteY25" fmla="*/ 28484 h 51265"/>
                <a:gd name="connsiteX26" fmla="*/ 25931 w 31591"/>
                <a:gd name="connsiteY26" fmla="*/ 18292 h 51265"/>
                <a:gd name="connsiteX27" fmla="*/ 22987 w 31591"/>
                <a:gd name="connsiteY27" fmla="*/ 8767 h 51265"/>
                <a:gd name="connsiteX28" fmla="*/ 15961 w 31591"/>
                <a:gd name="connsiteY28" fmla="*/ 5434 h 51265"/>
                <a:gd name="connsiteX29" fmla="*/ 9029 w 31591"/>
                <a:gd name="connsiteY29" fmla="*/ 8672 h 51265"/>
                <a:gd name="connsiteX30" fmla="*/ 6275 w 31591"/>
                <a:gd name="connsiteY30" fmla="*/ 18007 h 51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591" h="51265">
                  <a:moveTo>
                    <a:pt x="1243" y="39724"/>
                  </a:moveTo>
                  <a:lnTo>
                    <a:pt x="7130" y="40581"/>
                  </a:lnTo>
                  <a:cubicBezTo>
                    <a:pt x="7225" y="42152"/>
                    <a:pt x="7984" y="43607"/>
                    <a:pt x="9219" y="44581"/>
                  </a:cubicBezTo>
                  <a:cubicBezTo>
                    <a:pt x="11013" y="45853"/>
                    <a:pt x="13197" y="46459"/>
                    <a:pt x="15391" y="46296"/>
                  </a:cubicBezTo>
                  <a:cubicBezTo>
                    <a:pt x="17670" y="46435"/>
                    <a:pt x="19939" y="45834"/>
                    <a:pt x="21848" y="44581"/>
                  </a:cubicBezTo>
                  <a:cubicBezTo>
                    <a:pt x="23395" y="43389"/>
                    <a:pt x="24497" y="41712"/>
                    <a:pt x="24981" y="39819"/>
                  </a:cubicBezTo>
                  <a:cubicBezTo>
                    <a:pt x="25256" y="37222"/>
                    <a:pt x="25256" y="34605"/>
                    <a:pt x="24981" y="32008"/>
                  </a:cubicBezTo>
                  <a:cubicBezTo>
                    <a:pt x="22683" y="34939"/>
                    <a:pt x="19198" y="36686"/>
                    <a:pt x="15486" y="36771"/>
                  </a:cubicBezTo>
                  <a:cubicBezTo>
                    <a:pt x="11023" y="36999"/>
                    <a:pt x="6741" y="34959"/>
                    <a:pt x="4091" y="31342"/>
                  </a:cubicBezTo>
                  <a:cubicBezTo>
                    <a:pt x="1319" y="27681"/>
                    <a:pt x="-125" y="23176"/>
                    <a:pt x="8" y="18578"/>
                  </a:cubicBezTo>
                  <a:cubicBezTo>
                    <a:pt x="-39" y="15314"/>
                    <a:pt x="578" y="12073"/>
                    <a:pt x="1812" y="9053"/>
                  </a:cubicBezTo>
                  <a:cubicBezTo>
                    <a:pt x="2933" y="6353"/>
                    <a:pt x="4813" y="4037"/>
                    <a:pt x="7225" y="2386"/>
                  </a:cubicBezTo>
                  <a:cubicBezTo>
                    <a:pt x="9675" y="763"/>
                    <a:pt x="12552" y="-68"/>
                    <a:pt x="15486" y="4"/>
                  </a:cubicBezTo>
                  <a:cubicBezTo>
                    <a:pt x="19588" y="-57"/>
                    <a:pt x="23471" y="1856"/>
                    <a:pt x="25931" y="5148"/>
                  </a:cubicBezTo>
                  <a:lnTo>
                    <a:pt x="25931" y="671"/>
                  </a:lnTo>
                  <a:lnTo>
                    <a:pt x="31533" y="671"/>
                  </a:lnTo>
                  <a:lnTo>
                    <a:pt x="31533" y="31723"/>
                  </a:lnTo>
                  <a:cubicBezTo>
                    <a:pt x="31789" y="35767"/>
                    <a:pt x="31210" y="39822"/>
                    <a:pt x="29824" y="43629"/>
                  </a:cubicBezTo>
                  <a:cubicBezTo>
                    <a:pt x="28675" y="45985"/>
                    <a:pt x="26814" y="47918"/>
                    <a:pt x="24506" y="49153"/>
                  </a:cubicBezTo>
                  <a:cubicBezTo>
                    <a:pt x="21572" y="50667"/>
                    <a:pt x="18306" y="51389"/>
                    <a:pt x="15011" y="51249"/>
                  </a:cubicBezTo>
                  <a:cubicBezTo>
                    <a:pt x="11336" y="51388"/>
                    <a:pt x="7709" y="50354"/>
                    <a:pt x="4661" y="48296"/>
                  </a:cubicBezTo>
                  <a:cubicBezTo>
                    <a:pt x="2126" y="46221"/>
                    <a:pt x="834" y="42981"/>
                    <a:pt x="1243" y="39724"/>
                  </a:cubicBezTo>
                  <a:close/>
                  <a:moveTo>
                    <a:pt x="6275" y="18102"/>
                  </a:moveTo>
                  <a:cubicBezTo>
                    <a:pt x="5933" y="21781"/>
                    <a:pt x="6911" y="25463"/>
                    <a:pt x="9029" y="28484"/>
                  </a:cubicBezTo>
                  <a:cubicBezTo>
                    <a:pt x="10805" y="30515"/>
                    <a:pt x="13359" y="31692"/>
                    <a:pt x="16055" y="31723"/>
                  </a:cubicBezTo>
                  <a:cubicBezTo>
                    <a:pt x="18752" y="31692"/>
                    <a:pt x="21306" y="30515"/>
                    <a:pt x="23082" y="28484"/>
                  </a:cubicBezTo>
                  <a:cubicBezTo>
                    <a:pt x="25219" y="25541"/>
                    <a:pt x="26234" y="21922"/>
                    <a:pt x="25931" y="18292"/>
                  </a:cubicBezTo>
                  <a:cubicBezTo>
                    <a:pt x="26073" y="14872"/>
                    <a:pt x="25029" y="11508"/>
                    <a:pt x="22987" y="8767"/>
                  </a:cubicBezTo>
                  <a:cubicBezTo>
                    <a:pt x="21230" y="6701"/>
                    <a:pt x="18667" y="5488"/>
                    <a:pt x="15961" y="5434"/>
                  </a:cubicBezTo>
                  <a:cubicBezTo>
                    <a:pt x="13273" y="5388"/>
                    <a:pt x="10719" y="6581"/>
                    <a:pt x="9029" y="8672"/>
                  </a:cubicBezTo>
                  <a:cubicBezTo>
                    <a:pt x="7120" y="11398"/>
                    <a:pt x="6152" y="14677"/>
                    <a:pt x="6275" y="1800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任意形状 36"/>
            <p:cNvSpPr/>
            <p:nvPr/>
          </p:nvSpPr>
          <p:spPr>
            <a:xfrm>
              <a:off x="6355115" y="847538"/>
              <a:ext cx="28782" cy="36772"/>
            </a:xfrm>
            <a:custGeom>
              <a:avLst/>
              <a:gdLst>
                <a:gd name="connsiteX0" fmla="*/ 23370 w 28782"/>
                <a:gd name="connsiteY0" fmla="*/ 36004 h 36772"/>
                <a:gd name="connsiteX1" fmla="*/ 23370 w 28782"/>
                <a:gd name="connsiteY1" fmla="*/ 30670 h 36772"/>
                <a:gd name="connsiteX2" fmla="*/ 11976 w 28782"/>
                <a:gd name="connsiteY2" fmla="*/ 36766 h 36772"/>
                <a:gd name="connsiteX3" fmla="*/ 6089 w 28782"/>
                <a:gd name="connsiteY3" fmla="*/ 35528 h 36772"/>
                <a:gd name="connsiteX4" fmla="*/ 2006 w 28782"/>
                <a:gd name="connsiteY4" fmla="*/ 32480 h 36772"/>
                <a:gd name="connsiteX5" fmla="*/ 107 w 28782"/>
                <a:gd name="connsiteY5" fmla="*/ 28003 h 36772"/>
                <a:gd name="connsiteX6" fmla="*/ 107 w 28782"/>
                <a:gd name="connsiteY6" fmla="*/ 22289 h 36772"/>
                <a:gd name="connsiteX7" fmla="*/ 107 w 28782"/>
                <a:gd name="connsiteY7" fmla="*/ 0 h 36772"/>
                <a:gd name="connsiteX8" fmla="*/ 6184 w 28782"/>
                <a:gd name="connsiteY8" fmla="*/ 0 h 36772"/>
                <a:gd name="connsiteX9" fmla="*/ 6184 w 28782"/>
                <a:gd name="connsiteY9" fmla="*/ 20002 h 36772"/>
                <a:gd name="connsiteX10" fmla="*/ 6184 w 28782"/>
                <a:gd name="connsiteY10" fmla="*/ 26384 h 36772"/>
                <a:gd name="connsiteX11" fmla="*/ 8653 w 28782"/>
                <a:gd name="connsiteY11" fmla="*/ 30194 h 36772"/>
                <a:gd name="connsiteX12" fmla="*/ 13210 w 28782"/>
                <a:gd name="connsiteY12" fmla="*/ 31528 h 36772"/>
                <a:gd name="connsiteX13" fmla="*/ 18338 w 28782"/>
                <a:gd name="connsiteY13" fmla="*/ 30099 h 36772"/>
                <a:gd name="connsiteX14" fmla="*/ 21756 w 28782"/>
                <a:gd name="connsiteY14" fmla="*/ 26289 h 36772"/>
                <a:gd name="connsiteX15" fmla="*/ 22706 w 28782"/>
                <a:gd name="connsiteY15" fmla="*/ 19240 h 36772"/>
                <a:gd name="connsiteX16" fmla="*/ 22706 w 28782"/>
                <a:gd name="connsiteY16" fmla="*/ 190 h 36772"/>
                <a:gd name="connsiteX17" fmla="*/ 28783 w 28782"/>
                <a:gd name="connsiteY17" fmla="*/ 190 h 36772"/>
                <a:gd name="connsiteX18" fmla="*/ 28783 w 28782"/>
                <a:gd name="connsiteY18" fmla="*/ 36195 h 36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782" h="36772">
                  <a:moveTo>
                    <a:pt x="23370" y="36004"/>
                  </a:moveTo>
                  <a:lnTo>
                    <a:pt x="23370" y="30670"/>
                  </a:lnTo>
                  <a:cubicBezTo>
                    <a:pt x="20921" y="34583"/>
                    <a:pt x="16581" y="36903"/>
                    <a:pt x="11976" y="36766"/>
                  </a:cubicBezTo>
                  <a:cubicBezTo>
                    <a:pt x="9944" y="36797"/>
                    <a:pt x="7931" y="36374"/>
                    <a:pt x="6089" y="35528"/>
                  </a:cubicBezTo>
                  <a:cubicBezTo>
                    <a:pt x="4475" y="34903"/>
                    <a:pt x="3069" y="33850"/>
                    <a:pt x="2006" y="32480"/>
                  </a:cubicBezTo>
                  <a:cubicBezTo>
                    <a:pt x="1094" y="31124"/>
                    <a:pt x="449" y="29604"/>
                    <a:pt x="107" y="28003"/>
                  </a:cubicBezTo>
                  <a:cubicBezTo>
                    <a:pt x="-36" y="26101"/>
                    <a:pt x="-36" y="24191"/>
                    <a:pt x="107" y="22289"/>
                  </a:cubicBezTo>
                  <a:lnTo>
                    <a:pt x="107" y="0"/>
                  </a:lnTo>
                  <a:lnTo>
                    <a:pt x="6184" y="0"/>
                  </a:lnTo>
                  <a:lnTo>
                    <a:pt x="6184" y="20002"/>
                  </a:lnTo>
                  <a:cubicBezTo>
                    <a:pt x="6022" y="22127"/>
                    <a:pt x="6022" y="24260"/>
                    <a:pt x="6184" y="26384"/>
                  </a:cubicBezTo>
                  <a:cubicBezTo>
                    <a:pt x="6526" y="27908"/>
                    <a:pt x="7409" y="29259"/>
                    <a:pt x="8653" y="30194"/>
                  </a:cubicBezTo>
                  <a:cubicBezTo>
                    <a:pt x="10001" y="31098"/>
                    <a:pt x="11587" y="31564"/>
                    <a:pt x="13210" y="31528"/>
                  </a:cubicBezTo>
                  <a:cubicBezTo>
                    <a:pt x="15024" y="31552"/>
                    <a:pt x="16800" y="31055"/>
                    <a:pt x="18338" y="30099"/>
                  </a:cubicBezTo>
                  <a:cubicBezTo>
                    <a:pt x="19876" y="29251"/>
                    <a:pt x="21072" y="27908"/>
                    <a:pt x="21756" y="26289"/>
                  </a:cubicBezTo>
                  <a:cubicBezTo>
                    <a:pt x="22506" y="24020"/>
                    <a:pt x="22829" y="21629"/>
                    <a:pt x="22706" y="19240"/>
                  </a:cubicBezTo>
                  <a:lnTo>
                    <a:pt x="22706" y="190"/>
                  </a:lnTo>
                  <a:lnTo>
                    <a:pt x="28783" y="190"/>
                  </a:lnTo>
                  <a:lnTo>
                    <a:pt x="28783" y="3619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任意形状 37"/>
            <p:cNvSpPr/>
            <p:nvPr/>
          </p:nvSpPr>
          <p:spPr>
            <a:xfrm>
              <a:off x="6391393" y="846769"/>
              <a:ext cx="32195" cy="37564"/>
            </a:xfrm>
            <a:custGeom>
              <a:avLst/>
              <a:gdLst>
                <a:gd name="connsiteX0" fmla="*/ 25359 w 32195"/>
                <a:gd name="connsiteY0" fmla="*/ 32297 h 37564"/>
                <a:gd name="connsiteX1" fmla="*/ 18902 w 32195"/>
                <a:gd name="connsiteY1" fmla="*/ 36393 h 37564"/>
                <a:gd name="connsiteX2" fmla="*/ 12161 w 32195"/>
                <a:gd name="connsiteY2" fmla="*/ 37536 h 37564"/>
                <a:gd name="connsiteX3" fmla="*/ 3140 w 32195"/>
                <a:gd name="connsiteY3" fmla="*/ 34678 h 37564"/>
                <a:gd name="connsiteX4" fmla="*/ 7 w 32195"/>
                <a:gd name="connsiteY4" fmla="*/ 27249 h 37564"/>
                <a:gd name="connsiteX5" fmla="*/ 1146 w 32195"/>
                <a:gd name="connsiteY5" fmla="*/ 22391 h 37564"/>
                <a:gd name="connsiteX6" fmla="*/ 4279 w 32195"/>
                <a:gd name="connsiteY6" fmla="*/ 18962 h 37564"/>
                <a:gd name="connsiteX7" fmla="*/ 8647 w 32195"/>
                <a:gd name="connsiteY7" fmla="*/ 16962 h 37564"/>
                <a:gd name="connsiteX8" fmla="*/ 14060 w 32195"/>
                <a:gd name="connsiteY8" fmla="*/ 16009 h 37564"/>
                <a:gd name="connsiteX9" fmla="*/ 24884 w 32195"/>
                <a:gd name="connsiteY9" fmla="*/ 13914 h 37564"/>
                <a:gd name="connsiteX10" fmla="*/ 24884 w 32195"/>
                <a:gd name="connsiteY10" fmla="*/ 12390 h 37564"/>
                <a:gd name="connsiteX11" fmla="*/ 23175 w 32195"/>
                <a:gd name="connsiteY11" fmla="*/ 7056 h 37564"/>
                <a:gd name="connsiteX12" fmla="*/ 9977 w 32195"/>
                <a:gd name="connsiteY12" fmla="*/ 6580 h 37564"/>
                <a:gd name="connsiteX13" fmla="*/ 6938 w 32195"/>
                <a:gd name="connsiteY13" fmla="*/ 11914 h 37564"/>
                <a:gd name="connsiteX14" fmla="*/ 1051 w 32195"/>
                <a:gd name="connsiteY14" fmla="*/ 11056 h 37564"/>
                <a:gd name="connsiteX15" fmla="*/ 3710 w 32195"/>
                <a:gd name="connsiteY15" fmla="*/ 4865 h 37564"/>
                <a:gd name="connsiteX16" fmla="*/ 9027 w 32195"/>
                <a:gd name="connsiteY16" fmla="*/ 1246 h 37564"/>
                <a:gd name="connsiteX17" fmla="*/ 17193 w 32195"/>
                <a:gd name="connsiteY17" fmla="*/ 7 h 37564"/>
                <a:gd name="connsiteX18" fmla="*/ 24599 w 32195"/>
                <a:gd name="connsiteY18" fmla="*/ 1055 h 37564"/>
                <a:gd name="connsiteX19" fmla="*/ 28872 w 32195"/>
                <a:gd name="connsiteY19" fmla="*/ 3817 h 37564"/>
                <a:gd name="connsiteX20" fmla="*/ 30676 w 32195"/>
                <a:gd name="connsiteY20" fmla="*/ 7913 h 37564"/>
                <a:gd name="connsiteX21" fmla="*/ 30676 w 32195"/>
                <a:gd name="connsiteY21" fmla="*/ 13533 h 37564"/>
                <a:gd name="connsiteX22" fmla="*/ 30676 w 32195"/>
                <a:gd name="connsiteY22" fmla="*/ 21724 h 37564"/>
                <a:gd name="connsiteX23" fmla="*/ 30676 w 32195"/>
                <a:gd name="connsiteY23" fmla="*/ 32392 h 37564"/>
                <a:gd name="connsiteX24" fmla="*/ 32196 w 32195"/>
                <a:gd name="connsiteY24" fmla="*/ 36774 h 37564"/>
                <a:gd name="connsiteX25" fmla="*/ 25834 w 32195"/>
                <a:gd name="connsiteY25" fmla="*/ 36774 h 37564"/>
                <a:gd name="connsiteX26" fmla="*/ 25359 w 32195"/>
                <a:gd name="connsiteY26" fmla="*/ 32297 h 37564"/>
                <a:gd name="connsiteX27" fmla="*/ 24884 w 32195"/>
                <a:gd name="connsiteY27" fmla="*/ 18676 h 37564"/>
                <a:gd name="connsiteX28" fmla="*/ 15389 w 32195"/>
                <a:gd name="connsiteY28" fmla="*/ 20962 h 37564"/>
                <a:gd name="connsiteX29" fmla="*/ 10072 w 32195"/>
                <a:gd name="connsiteY29" fmla="*/ 22201 h 37564"/>
                <a:gd name="connsiteX30" fmla="*/ 7698 w 32195"/>
                <a:gd name="connsiteY30" fmla="*/ 24201 h 37564"/>
                <a:gd name="connsiteX31" fmla="*/ 6843 w 32195"/>
                <a:gd name="connsiteY31" fmla="*/ 27058 h 37564"/>
                <a:gd name="connsiteX32" fmla="*/ 8647 w 32195"/>
                <a:gd name="connsiteY32" fmla="*/ 31154 h 37564"/>
                <a:gd name="connsiteX33" fmla="*/ 14060 w 32195"/>
                <a:gd name="connsiteY33" fmla="*/ 32773 h 37564"/>
                <a:gd name="connsiteX34" fmla="*/ 20232 w 32195"/>
                <a:gd name="connsiteY34" fmla="*/ 31249 h 37564"/>
                <a:gd name="connsiteX35" fmla="*/ 24315 w 32195"/>
                <a:gd name="connsiteY35" fmla="*/ 27058 h 37564"/>
                <a:gd name="connsiteX36" fmla="*/ 25264 w 32195"/>
                <a:gd name="connsiteY36" fmla="*/ 20962 h 37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2195" h="37564">
                  <a:moveTo>
                    <a:pt x="25359" y="32297"/>
                  </a:moveTo>
                  <a:cubicBezTo>
                    <a:pt x="23441" y="34007"/>
                    <a:pt x="21267" y="35391"/>
                    <a:pt x="18902" y="36393"/>
                  </a:cubicBezTo>
                  <a:cubicBezTo>
                    <a:pt x="16747" y="37180"/>
                    <a:pt x="14458" y="37567"/>
                    <a:pt x="12161" y="37536"/>
                  </a:cubicBezTo>
                  <a:cubicBezTo>
                    <a:pt x="8904" y="37753"/>
                    <a:pt x="5685" y="36733"/>
                    <a:pt x="3140" y="34678"/>
                  </a:cubicBezTo>
                  <a:cubicBezTo>
                    <a:pt x="1051" y="32790"/>
                    <a:pt x="-98" y="30068"/>
                    <a:pt x="7" y="27249"/>
                  </a:cubicBezTo>
                  <a:cubicBezTo>
                    <a:pt x="-3" y="25562"/>
                    <a:pt x="396" y="23899"/>
                    <a:pt x="1146" y="22391"/>
                  </a:cubicBezTo>
                  <a:cubicBezTo>
                    <a:pt x="1934" y="21037"/>
                    <a:pt x="2998" y="19867"/>
                    <a:pt x="4279" y="18962"/>
                  </a:cubicBezTo>
                  <a:cubicBezTo>
                    <a:pt x="5628" y="18087"/>
                    <a:pt x="7100" y="17413"/>
                    <a:pt x="8647" y="16962"/>
                  </a:cubicBezTo>
                  <a:cubicBezTo>
                    <a:pt x="10423" y="16498"/>
                    <a:pt x="12236" y="16180"/>
                    <a:pt x="14060" y="16009"/>
                  </a:cubicBezTo>
                  <a:cubicBezTo>
                    <a:pt x="17734" y="15710"/>
                    <a:pt x="21361" y="15008"/>
                    <a:pt x="24884" y="13914"/>
                  </a:cubicBezTo>
                  <a:lnTo>
                    <a:pt x="24884" y="12390"/>
                  </a:lnTo>
                  <a:cubicBezTo>
                    <a:pt x="25093" y="10449"/>
                    <a:pt x="24476" y="8508"/>
                    <a:pt x="23175" y="7056"/>
                  </a:cubicBezTo>
                  <a:cubicBezTo>
                    <a:pt x="19168" y="4561"/>
                    <a:pt x="14145" y="4379"/>
                    <a:pt x="9977" y="6580"/>
                  </a:cubicBezTo>
                  <a:cubicBezTo>
                    <a:pt x="8400" y="7972"/>
                    <a:pt x="7337" y="9848"/>
                    <a:pt x="6938" y="11914"/>
                  </a:cubicBezTo>
                  <a:lnTo>
                    <a:pt x="1051" y="11056"/>
                  </a:lnTo>
                  <a:cubicBezTo>
                    <a:pt x="1431" y="8808"/>
                    <a:pt x="2342" y="6684"/>
                    <a:pt x="3710" y="4865"/>
                  </a:cubicBezTo>
                  <a:cubicBezTo>
                    <a:pt x="5134" y="3206"/>
                    <a:pt x="6967" y="1956"/>
                    <a:pt x="9027" y="1246"/>
                  </a:cubicBezTo>
                  <a:cubicBezTo>
                    <a:pt x="11657" y="359"/>
                    <a:pt x="14421" y="-59"/>
                    <a:pt x="17193" y="7"/>
                  </a:cubicBezTo>
                  <a:cubicBezTo>
                    <a:pt x="19700" y="-56"/>
                    <a:pt x="22207" y="297"/>
                    <a:pt x="24599" y="1055"/>
                  </a:cubicBezTo>
                  <a:cubicBezTo>
                    <a:pt x="26233" y="1608"/>
                    <a:pt x="27695" y="2557"/>
                    <a:pt x="28872" y="3817"/>
                  </a:cubicBezTo>
                  <a:cubicBezTo>
                    <a:pt x="29812" y="5007"/>
                    <a:pt x="30430" y="6417"/>
                    <a:pt x="30676" y="7913"/>
                  </a:cubicBezTo>
                  <a:cubicBezTo>
                    <a:pt x="30885" y="9781"/>
                    <a:pt x="30885" y="11665"/>
                    <a:pt x="30676" y="13533"/>
                  </a:cubicBezTo>
                  <a:lnTo>
                    <a:pt x="30676" y="21724"/>
                  </a:lnTo>
                  <a:cubicBezTo>
                    <a:pt x="30439" y="25276"/>
                    <a:pt x="30439" y="28840"/>
                    <a:pt x="30676" y="32392"/>
                  </a:cubicBezTo>
                  <a:cubicBezTo>
                    <a:pt x="30914" y="33934"/>
                    <a:pt x="31427" y="35419"/>
                    <a:pt x="32196" y="36774"/>
                  </a:cubicBezTo>
                  <a:lnTo>
                    <a:pt x="25834" y="36774"/>
                  </a:lnTo>
                  <a:cubicBezTo>
                    <a:pt x="25416" y="35321"/>
                    <a:pt x="25255" y="33806"/>
                    <a:pt x="25359" y="32297"/>
                  </a:cubicBezTo>
                  <a:close/>
                  <a:moveTo>
                    <a:pt x="24884" y="18676"/>
                  </a:moveTo>
                  <a:cubicBezTo>
                    <a:pt x="21827" y="19835"/>
                    <a:pt x="18636" y="20602"/>
                    <a:pt x="15389" y="20962"/>
                  </a:cubicBezTo>
                  <a:cubicBezTo>
                    <a:pt x="13575" y="21151"/>
                    <a:pt x="11790" y="21567"/>
                    <a:pt x="10072" y="22201"/>
                  </a:cubicBezTo>
                  <a:cubicBezTo>
                    <a:pt x="9103" y="22625"/>
                    <a:pt x="8286" y="23320"/>
                    <a:pt x="7698" y="24201"/>
                  </a:cubicBezTo>
                  <a:cubicBezTo>
                    <a:pt x="7128" y="25046"/>
                    <a:pt x="6834" y="26041"/>
                    <a:pt x="6843" y="27058"/>
                  </a:cubicBezTo>
                  <a:cubicBezTo>
                    <a:pt x="6786" y="28628"/>
                    <a:pt x="7451" y="30137"/>
                    <a:pt x="8647" y="31154"/>
                  </a:cubicBezTo>
                  <a:cubicBezTo>
                    <a:pt x="10205" y="32323"/>
                    <a:pt x="12123" y="32896"/>
                    <a:pt x="14060" y="32773"/>
                  </a:cubicBezTo>
                  <a:cubicBezTo>
                    <a:pt x="16215" y="32824"/>
                    <a:pt x="18342" y="32297"/>
                    <a:pt x="20232" y="31249"/>
                  </a:cubicBezTo>
                  <a:cubicBezTo>
                    <a:pt x="21998" y="30318"/>
                    <a:pt x="23422" y="28851"/>
                    <a:pt x="24315" y="27058"/>
                  </a:cubicBezTo>
                  <a:cubicBezTo>
                    <a:pt x="25055" y="25115"/>
                    <a:pt x="25378" y="23039"/>
                    <a:pt x="25264" y="2096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任意形状 38"/>
            <p:cNvSpPr/>
            <p:nvPr/>
          </p:nvSpPr>
          <p:spPr>
            <a:xfrm>
              <a:off x="6429467" y="846867"/>
              <a:ext cx="31687" cy="51265"/>
            </a:xfrm>
            <a:custGeom>
              <a:avLst/>
              <a:gdLst>
                <a:gd name="connsiteX0" fmla="*/ 1243 w 31687"/>
                <a:gd name="connsiteY0" fmla="*/ 39724 h 51265"/>
                <a:gd name="connsiteX1" fmla="*/ 7130 w 31687"/>
                <a:gd name="connsiteY1" fmla="*/ 40581 h 51265"/>
                <a:gd name="connsiteX2" fmla="*/ 9219 w 31687"/>
                <a:gd name="connsiteY2" fmla="*/ 44581 h 51265"/>
                <a:gd name="connsiteX3" fmla="*/ 15391 w 31687"/>
                <a:gd name="connsiteY3" fmla="*/ 46296 h 51265"/>
                <a:gd name="connsiteX4" fmla="*/ 21848 w 31687"/>
                <a:gd name="connsiteY4" fmla="*/ 44581 h 51265"/>
                <a:gd name="connsiteX5" fmla="*/ 24981 w 31687"/>
                <a:gd name="connsiteY5" fmla="*/ 39819 h 51265"/>
                <a:gd name="connsiteX6" fmla="*/ 25456 w 31687"/>
                <a:gd name="connsiteY6" fmla="*/ 32008 h 51265"/>
                <a:gd name="connsiteX7" fmla="*/ 15486 w 31687"/>
                <a:gd name="connsiteY7" fmla="*/ 36771 h 51265"/>
                <a:gd name="connsiteX8" fmla="*/ 4091 w 31687"/>
                <a:gd name="connsiteY8" fmla="*/ 31342 h 51265"/>
                <a:gd name="connsiteX9" fmla="*/ 8 w 31687"/>
                <a:gd name="connsiteY9" fmla="*/ 18578 h 51265"/>
                <a:gd name="connsiteX10" fmla="*/ 1908 w 31687"/>
                <a:gd name="connsiteY10" fmla="*/ 9053 h 51265"/>
                <a:gd name="connsiteX11" fmla="*/ 7225 w 31687"/>
                <a:gd name="connsiteY11" fmla="*/ 2386 h 51265"/>
                <a:gd name="connsiteX12" fmla="*/ 15486 w 31687"/>
                <a:gd name="connsiteY12" fmla="*/ 4 h 51265"/>
                <a:gd name="connsiteX13" fmla="*/ 26026 w 31687"/>
                <a:gd name="connsiteY13" fmla="*/ 5148 h 51265"/>
                <a:gd name="connsiteX14" fmla="*/ 26026 w 31687"/>
                <a:gd name="connsiteY14" fmla="*/ 671 h 51265"/>
                <a:gd name="connsiteX15" fmla="*/ 31628 w 31687"/>
                <a:gd name="connsiteY15" fmla="*/ 671 h 51265"/>
                <a:gd name="connsiteX16" fmla="*/ 31628 w 31687"/>
                <a:gd name="connsiteY16" fmla="*/ 31723 h 51265"/>
                <a:gd name="connsiteX17" fmla="*/ 29919 w 31687"/>
                <a:gd name="connsiteY17" fmla="*/ 43629 h 51265"/>
                <a:gd name="connsiteX18" fmla="*/ 24506 w 31687"/>
                <a:gd name="connsiteY18" fmla="*/ 49153 h 51265"/>
                <a:gd name="connsiteX19" fmla="*/ 15011 w 31687"/>
                <a:gd name="connsiteY19" fmla="*/ 51249 h 51265"/>
                <a:gd name="connsiteX20" fmla="*/ 4661 w 31687"/>
                <a:gd name="connsiteY20" fmla="*/ 48296 h 51265"/>
                <a:gd name="connsiteX21" fmla="*/ 1243 w 31687"/>
                <a:gd name="connsiteY21" fmla="*/ 39724 h 51265"/>
                <a:gd name="connsiteX22" fmla="*/ 6275 w 31687"/>
                <a:gd name="connsiteY22" fmla="*/ 18102 h 51265"/>
                <a:gd name="connsiteX23" fmla="*/ 9029 w 31687"/>
                <a:gd name="connsiteY23" fmla="*/ 28484 h 51265"/>
                <a:gd name="connsiteX24" fmla="*/ 16056 w 31687"/>
                <a:gd name="connsiteY24" fmla="*/ 31723 h 51265"/>
                <a:gd name="connsiteX25" fmla="*/ 23082 w 31687"/>
                <a:gd name="connsiteY25" fmla="*/ 28484 h 51265"/>
                <a:gd name="connsiteX26" fmla="*/ 25931 w 31687"/>
                <a:gd name="connsiteY26" fmla="*/ 18292 h 51265"/>
                <a:gd name="connsiteX27" fmla="*/ 22987 w 31687"/>
                <a:gd name="connsiteY27" fmla="*/ 8767 h 51265"/>
                <a:gd name="connsiteX28" fmla="*/ 15961 w 31687"/>
                <a:gd name="connsiteY28" fmla="*/ 5434 h 51265"/>
                <a:gd name="connsiteX29" fmla="*/ 9124 w 31687"/>
                <a:gd name="connsiteY29" fmla="*/ 8672 h 51265"/>
                <a:gd name="connsiteX30" fmla="*/ 6275 w 31687"/>
                <a:gd name="connsiteY30" fmla="*/ 18007 h 51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687" h="51265">
                  <a:moveTo>
                    <a:pt x="1243" y="39724"/>
                  </a:moveTo>
                  <a:lnTo>
                    <a:pt x="7130" y="40581"/>
                  </a:lnTo>
                  <a:cubicBezTo>
                    <a:pt x="7263" y="42142"/>
                    <a:pt x="8013" y="43585"/>
                    <a:pt x="9219" y="44581"/>
                  </a:cubicBezTo>
                  <a:cubicBezTo>
                    <a:pt x="11014" y="45853"/>
                    <a:pt x="13198" y="46459"/>
                    <a:pt x="15391" y="46296"/>
                  </a:cubicBezTo>
                  <a:cubicBezTo>
                    <a:pt x="17670" y="46435"/>
                    <a:pt x="19939" y="45834"/>
                    <a:pt x="21848" y="44581"/>
                  </a:cubicBezTo>
                  <a:cubicBezTo>
                    <a:pt x="23395" y="43389"/>
                    <a:pt x="24497" y="41712"/>
                    <a:pt x="24981" y="39819"/>
                  </a:cubicBezTo>
                  <a:cubicBezTo>
                    <a:pt x="25380" y="37236"/>
                    <a:pt x="25541" y="34621"/>
                    <a:pt x="25456" y="32008"/>
                  </a:cubicBezTo>
                  <a:cubicBezTo>
                    <a:pt x="23035" y="35047"/>
                    <a:pt x="19360" y="36802"/>
                    <a:pt x="15486" y="36771"/>
                  </a:cubicBezTo>
                  <a:cubicBezTo>
                    <a:pt x="11023" y="36999"/>
                    <a:pt x="6741" y="34959"/>
                    <a:pt x="4091" y="31342"/>
                  </a:cubicBezTo>
                  <a:cubicBezTo>
                    <a:pt x="1319" y="27681"/>
                    <a:pt x="-124" y="23176"/>
                    <a:pt x="8" y="18578"/>
                  </a:cubicBezTo>
                  <a:cubicBezTo>
                    <a:pt x="-1" y="15307"/>
                    <a:pt x="645" y="12068"/>
                    <a:pt x="1908" y="9053"/>
                  </a:cubicBezTo>
                  <a:cubicBezTo>
                    <a:pt x="2999" y="6362"/>
                    <a:pt x="4851" y="4047"/>
                    <a:pt x="7225" y="2386"/>
                  </a:cubicBezTo>
                  <a:cubicBezTo>
                    <a:pt x="9675" y="763"/>
                    <a:pt x="12552" y="-68"/>
                    <a:pt x="15486" y="4"/>
                  </a:cubicBezTo>
                  <a:cubicBezTo>
                    <a:pt x="19616" y="-72"/>
                    <a:pt x="23538" y="1841"/>
                    <a:pt x="26026" y="5148"/>
                  </a:cubicBezTo>
                  <a:lnTo>
                    <a:pt x="26026" y="671"/>
                  </a:lnTo>
                  <a:lnTo>
                    <a:pt x="31628" y="671"/>
                  </a:lnTo>
                  <a:lnTo>
                    <a:pt x="31628" y="31723"/>
                  </a:lnTo>
                  <a:cubicBezTo>
                    <a:pt x="31884" y="35767"/>
                    <a:pt x="31305" y="39822"/>
                    <a:pt x="29919" y="43629"/>
                  </a:cubicBezTo>
                  <a:cubicBezTo>
                    <a:pt x="28760" y="46012"/>
                    <a:pt x="26861" y="47951"/>
                    <a:pt x="24506" y="49153"/>
                  </a:cubicBezTo>
                  <a:cubicBezTo>
                    <a:pt x="21572" y="50667"/>
                    <a:pt x="18306" y="51389"/>
                    <a:pt x="15011" y="51249"/>
                  </a:cubicBezTo>
                  <a:cubicBezTo>
                    <a:pt x="11336" y="51388"/>
                    <a:pt x="7709" y="50354"/>
                    <a:pt x="4661" y="48296"/>
                  </a:cubicBezTo>
                  <a:cubicBezTo>
                    <a:pt x="2126" y="46221"/>
                    <a:pt x="835" y="42981"/>
                    <a:pt x="1243" y="39724"/>
                  </a:cubicBezTo>
                  <a:close/>
                  <a:moveTo>
                    <a:pt x="6275" y="18102"/>
                  </a:moveTo>
                  <a:cubicBezTo>
                    <a:pt x="5981" y="21777"/>
                    <a:pt x="6950" y="25442"/>
                    <a:pt x="9029" y="28484"/>
                  </a:cubicBezTo>
                  <a:cubicBezTo>
                    <a:pt x="10805" y="30515"/>
                    <a:pt x="13359" y="31692"/>
                    <a:pt x="16056" y="31723"/>
                  </a:cubicBezTo>
                  <a:cubicBezTo>
                    <a:pt x="18752" y="31692"/>
                    <a:pt x="21307" y="30515"/>
                    <a:pt x="23082" y="28484"/>
                  </a:cubicBezTo>
                  <a:cubicBezTo>
                    <a:pt x="25219" y="25541"/>
                    <a:pt x="26235" y="21922"/>
                    <a:pt x="25931" y="18292"/>
                  </a:cubicBezTo>
                  <a:cubicBezTo>
                    <a:pt x="26121" y="14866"/>
                    <a:pt x="25076" y="11485"/>
                    <a:pt x="22987" y="8767"/>
                  </a:cubicBezTo>
                  <a:cubicBezTo>
                    <a:pt x="21230" y="6701"/>
                    <a:pt x="18667" y="5488"/>
                    <a:pt x="15961" y="5434"/>
                  </a:cubicBezTo>
                  <a:cubicBezTo>
                    <a:pt x="13311" y="5416"/>
                    <a:pt x="10795" y="6608"/>
                    <a:pt x="9124" y="8672"/>
                  </a:cubicBezTo>
                  <a:cubicBezTo>
                    <a:pt x="7139" y="11366"/>
                    <a:pt x="6133" y="14660"/>
                    <a:pt x="6275" y="1800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任意形状 39"/>
            <p:cNvSpPr/>
            <p:nvPr/>
          </p:nvSpPr>
          <p:spPr>
            <a:xfrm>
              <a:off x="6468270" y="846762"/>
              <a:ext cx="33026" cy="37561"/>
            </a:xfrm>
            <a:custGeom>
              <a:avLst/>
              <a:gdLst>
                <a:gd name="connsiteX0" fmla="*/ 26533 w 33026"/>
                <a:gd name="connsiteY0" fmla="*/ 25160 h 37561"/>
                <a:gd name="connsiteX1" fmla="*/ 32800 w 33026"/>
                <a:gd name="connsiteY1" fmla="*/ 25922 h 37561"/>
                <a:gd name="connsiteX2" fmla="*/ 27293 w 33026"/>
                <a:gd name="connsiteY2" fmla="*/ 34495 h 37561"/>
                <a:gd name="connsiteX3" fmla="*/ 17038 w 33026"/>
                <a:gd name="connsiteY3" fmla="*/ 37543 h 37561"/>
                <a:gd name="connsiteX4" fmla="*/ 4599 w 33026"/>
                <a:gd name="connsiteY4" fmla="*/ 32685 h 37561"/>
                <a:gd name="connsiteX5" fmla="*/ 42 w 33026"/>
                <a:gd name="connsiteY5" fmla="*/ 19064 h 37561"/>
                <a:gd name="connsiteX6" fmla="*/ 4694 w 33026"/>
                <a:gd name="connsiteY6" fmla="*/ 4967 h 37561"/>
                <a:gd name="connsiteX7" fmla="*/ 16753 w 33026"/>
                <a:gd name="connsiteY7" fmla="*/ 14 h 37561"/>
                <a:gd name="connsiteX8" fmla="*/ 28432 w 33026"/>
                <a:gd name="connsiteY8" fmla="*/ 4872 h 37561"/>
                <a:gd name="connsiteX9" fmla="*/ 32990 w 33026"/>
                <a:gd name="connsiteY9" fmla="*/ 18683 h 37561"/>
                <a:gd name="connsiteX10" fmla="*/ 32990 w 33026"/>
                <a:gd name="connsiteY10" fmla="*/ 20779 h 37561"/>
                <a:gd name="connsiteX11" fmla="*/ 6308 w 33026"/>
                <a:gd name="connsiteY11" fmla="*/ 20779 h 37561"/>
                <a:gd name="connsiteX12" fmla="*/ 9632 w 33026"/>
                <a:gd name="connsiteY12" fmla="*/ 29828 h 37561"/>
                <a:gd name="connsiteX13" fmla="*/ 17133 w 33026"/>
                <a:gd name="connsiteY13" fmla="*/ 32971 h 37561"/>
                <a:gd name="connsiteX14" fmla="*/ 22830 w 33026"/>
                <a:gd name="connsiteY14" fmla="*/ 31256 h 37561"/>
                <a:gd name="connsiteX15" fmla="*/ 26533 w 33026"/>
                <a:gd name="connsiteY15" fmla="*/ 25160 h 37561"/>
                <a:gd name="connsiteX16" fmla="*/ 6593 w 33026"/>
                <a:gd name="connsiteY16" fmla="*/ 15635 h 37561"/>
                <a:gd name="connsiteX17" fmla="*/ 26533 w 33026"/>
                <a:gd name="connsiteY17" fmla="*/ 15635 h 37561"/>
                <a:gd name="connsiteX18" fmla="*/ 24255 w 33026"/>
                <a:gd name="connsiteY18" fmla="*/ 8777 h 37561"/>
                <a:gd name="connsiteX19" fmla="*/ 16753 w 33026"/>
                <a:gd name="connsiteY19" fmla="*/ 5253 h 37561"/>
                <a:gd name="connsiteX20" fmla="*/ 9727 w 33026"/>
                <a:gd name="connsiteY20" fmla="*/ 8111 h 37561"/>
                <a:gd name="connsiteX21" fmla="*/ 6498 w 33026"/>
                <a:gd name="connsiteY21" fmla="*/ 15350 h 3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026" h="37561">
                  <a:moveTo>
                    <a:pt x="26533" y="25160"/>
                  </a:moveTo>
                  <a:lnTo>
                    <a:pt x="32800" y="25922"/>
                  </a:lnTo>
                  <a:cubicBezTo>
                    <a:pt x="32050" y="29352"/>
                    <a:pt x="30094" y="32396"/>
                    <a:pt x="27293" y="34495"/>
                  </a:cubicBezTo>
                  <a:cubicBezTo>
                    <a:pt x="24302" y="36617"/>
                    <a:pt x="20694" y="37689"/>
                    <a:pt x="17038" y="37543"/>
                  </a:cubicBezTo>
                  <a:cubicBezTo>
                    <a:pt x="12395" y="37763"/>
                    <a:pt x="7875" y="35998"/>
                    <a:pt x="4599" y="32685"/>
                  </a:cubicBezTo>
                  <a:cubicBezTo>
                    <a:pt x="1361" y="28916"/>
                    <a:pt x="-272" y="24027"/>
                    <a:pt x="42" y="19064"/>
                  </a:cubicBezTo>
                  <a:cubicBezTo>
                    <a:pt x="-291" y="13938"/>
                    <a:pt x="1380" y="8884"/>
                    <a:pt x="4694" y="4967"/>
                  </a:cubicBezTo>
                  <a:cubicBezTo>
                    <a:pt x="7799" y="1628"/>
                    <a:pt x="12205" y="-182"/>
                    <a:pt x="16753" y="14"/>
                  </a:cubicBezTo>
                  <a:cubicBezTo>
                    <a:pt x="21159" y="-132"/>
                    <a:pt x="25422" y="1638"/>
                    <a:pt x="28432" y="4872"/>
                  </a:cubicBezTo>
                  <a:cubicBezTo>
                    <a:pt x="31661" y="8720"/>
                    <a:pt x="33294" y="13664"/>
                    <a:pt x="32990" y="18683"/>
                  </a:cubicBezTo>
                  <a:lnTo>
                    <a:pt x="32990" y="20779"/>
                  </a:lnTo>
                  <a:lnTo>
                    <a:pt x="6308" y="20779"/>
                  </a:lnTo>
                  <a:cubicBezTo>
                    <a:pt x="6270" y="24102"/>
                    <a:pt x="7457" y="27324"/>
                    <a:pt x="9632" y="29828"/>
                  </a:cubicBezTo>
                  <a:cubicBezTo>
                    <a:pt x="11540" y="31951"/>
                    <a:pt x="14294" y="33104"/>
                    <a:pt x="17133" y="32971"/>
                  </a:cubicBezTo>
                  <a:cubicBezTo>
                    <a:pt x="19165" y="33026"/>
                    <a:pt x="21159" y="32425"/>
                    <a:pt x="22830" y="31256"/>
                  </a:cubicBezTo>
                  <a:cubicBezTo>
                    <a:pt x="24682" y="29673"/>
                    <a:pt x="25983" y="27537"/>
                    <a:pt x="26533" y="25160"/>
                  </a:cubicBezTo>
                  <a:close/>
                  <a:moveTo>
                    <a:pt x="6593" y="15635"/>
                  </a:moveTo>
                  <a:lnTo>
                    <a:pt x="26533" y="15635"/>
                  </a:lnTo>
                  <a:cubicBezTo>
                    <a:pt x="26458" y="13176"/>
                    <a:pt x="25660" y="10793"/>
                    <a:pt x="24255" y="8777"/>
                  </a:cubicBezTo>
                  <a:cubicBezTo>
                    <a:pt x="22422" y="6513"/>
                    <a:pt x="19659" y="5214"/>
                    <a:pt x="16753" y="5253"/>
                  </a:cubicBezTo>
                  <a:cubicBezTo>
                    <a:pt x="14114" y="5186"/>
                    <a:pt x="11569" y="6221"/>
                    <a:pt x="9727" y="8111"/>
                  </a:cubicBezTo>
                  <a:cubicBezTo>
                    <a:pt x="7809" y="10050"/>
                    <a:pt x="6660" y="12624"/>
                    <a:pt x="6498" y="1535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任意形状 40"/>
            <p:cNvSpPr/>
            <p:nvPr/>
          </p:nvSpPr>
          <p:spPr>
            <a:xfrm>
              <a:off x="6506198" y="846768"/>
              <a:ext cx="29437" cy="37573"/>
            </a:xfrm>
            <a:custGeom>
              <a:avLst/>
              <a:gdLst>
                <a:gd name="connsiteX0" fmla="*/ 0 w 29437"/>
                <a:gd name="connsiteY0" fmla="*/ 26011 h 37573"/>
                <a:gd name="connsiteX1" fmla="*/ 5982 w 29437"/>
                <a:gd name="connsiteY1" fmla="*/ 25058 h 37573"/>
                <a:gd name="connsiteX2" fmla="*/ 8831 w 29437"/>
                <a:gd name="connsiteY2" fmla="*/ 30583 h 37573"/>
                <a:gd name="connsiteX3" fmla="*/ 15287 w 29437"/>
                <a:gd name="connsiteY3" fmla="*/ 32488 h 37573"/>
                <a:gd name="connsiteX4" fmla="*/ 21460 w 29437"/>
                <a:gd name="connsiteY4" fmla="*/ 30869 h 37573"/>
                <a:gd name="connsiteX5" fmla="*/ 23453 w 29437"/>
                <a:gd name="connsiteY5" fmla="*/ 26773 h 37573"/>
                <a:gd name="connsiteX6" fmla="*/ 21744 w 29437"/>
                <a:gd name="connsiteY6" fmla="*/ 23534 h 37573"/>
                <a:gd name="connsiteX7" fmla="*/ 15477 w 29437"/>
                <a:gd name="connsiteY7" fmla="*/ 21534 h 37573"/>
                <a:gd name="connsiteX8" fmla="*/ 5982 w 29437"/>
                <a:gd name="connsiteY8" fmla="*/ 18581 h 37573"/>
                <a:gd name="connsiteX9" fmla="*/ 2089 w 29437"/>
                <a:gd name="connsiteY9" fmla="*/ 15152 h 37573"/>
                <a:gd name="connsiteX10" fmla="*/ 760 w 29437"/>
                <a:gd name="connsiteY10" fmla="*/ 10390 h 37573"/>
                <a:gd name="connsiteX11" fmla="*/ 1804 w 29437"/>
                <a:gd name="connsiteY11" fmla="*/ 5913 h 37573"/>
                <a:gd name="connsiteX12" fmla="*/ 4843 w 29437"/>
                <a:gd name="connsiteY12" fmla="*/ 2484 h 37573"/>
                <a:gd name="connsiteX13" fmla="*/ 8641 w 29437"/>
                <a:gd name="connsiteY13" fmla="*/ 770 h 37573"/>
                <a:gd name="connsiteX14" fmla="*/ 13863 w 29437"/>
                <a:gd name="connsiteY14" fmla="*/ 8 h 37573"/>
                <a:gd name="connsiteX15" fmla="*/ 21270 w 29437"/>
                <a:gd name="connsiteY15" fmla="*/ 1246 h 37573"/>
                <a:gd name="connsiteX16" fmla="*/ 26017 w 29437"/>
                <a:gd name="connsiteY16" fmla="*/ 4484 h 37573"/>
                <a:gd name="connsiteX17" fmla="*/ 28106 w 29437"/>
                <a:gd name="connsiteY17" fmla="*/ 10104 h 37573"/>
                <a:gd name="connsiteX18" fmla="*/ 22124 w 29437"/>
                <a:gd name="connsiteY18" fmla="*/ 10866 h 37573"/>
                <a:gd name="connsiteX19" fmla="*/ 19845 w 29437"/>
                <a:gd name="connsiteY19" fmla="*/ 6580 h 37573"/>
                <a:gd name="connsiteX20" fmla="*/ 14338 w 29437"/>
                <a:gd name="connsiteY20" fmla="*/ 4961 h 37573"/>
                <a:gd name="connsiteX21" fmla="*/ 8356 w 29437"/>
                <a:gd name="connsiteY21" fmla="*/ 6389 h 37573"/>
                <a:gd name="connsiteX22" fmla="*/ 6552 w 29437"/>
                <a:gd name="connsiteY22" fmla="*/ 9628 h 37573"/>
                <a:gd name="connsiteX23" fmla="*/ 7311 w 29437"/>
                <a:gd name="connsiteY23" fmla="*/ 11723 h 37573"/>
                <a:gd name="connsiteX24" fmla="*/ 9685 w 29437"/>
                <a:gd name="connsiteY24" fmla="*/ 13438 h 37573"/>
                <a:gd name="connsiteX25" fmla="*/ 15003 w 29437"/>
                <a:gd name="connsiteY25" fmla="*/ 14962 h 37573"/>
                <a:gd name="connsiteX26" fmla="*/ 24023 w 29437"/>
                <a:gd name="connsiteY26" fmla="*/ 17724 h 37573"/>
                <a:gd name="connsiteX27" fmla="*/ 28011 w 29437"/>
                <a:gd name="connsiteY27" fmla="*/ 20963 h 37573"/>
                <a:gd name="connsiteX28" fmla="*/ 29436 w 29437"/>
                <a:gd name="connsiteY28" fmla="*/ 26201 h 37573"/>
                <a:gd name="connsiteX29" fmla="*/ 27631 w 29437"/>
                <a:gd name="connsiteY29" fmla="*/ 31916 h 37573"/>
                <a:gd name="connsiteX30" fmla="*/ 22599 w 29437"/>
                <a:gd name="connsiteY30" fmla="*/ 36107 h 37573"/>
                <a:gd name="connsiteX31" fmla="*/ 15003 w 29437"/>
                <a:gd name="connsiteY31" fmla="*/ 37536 h 37573"/>
                <a:gd name="connsiteX32" fmla="*/ 4368 w 29437"/>
                <a:gd name="connsiteY32" fmla="*/ 34679 h 37573"/>
                <a:gd name="connsiteX33" fmla="*/ 0 w 29437"/>
                <a:gd name="connsiteY33" fmla="*/ 26011 h 37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9437" h="37573">
                  <a:moveTo>
                    <a:pt x="0" y="26011"/>
                  </a:moveTo>
                  <a:lnTo>
                    <a:pt x="5982" y="25058"/>
                  </a:lnTo>
                  <a:cubicBezTo>
                    <a:pt x="6219" y="27190"/>
                    <a:pt x="7236" y="29158"/>
                    <a:pt x="8831" y="30583"/>
                  </a:cubicBezTo>
                  <a:cubicBezTo>
                    <a:pt x="10682" y="31988"/>
                    <a:pt x="12980" y="32665"/>
                    <a:pt x="15287" y="32488"/>
                  </a:cubicBezTo>
                  <a:cubicBezTo>
                    <a:pt x="17471" y="32678"/>
                    <a:pt x="19646" y="32106"/>
                    <a:pt x="21460" y="30869"/>
                  </a:cubicBezTo>
                  <a:cubicBezTo>
                    <a:pt x="22722" y="29889"/>
                    <a:pt x="23463" y="28375"/>
                    <a:pt x="23453" y="26773"/>
                  </a:cubicBezTo>
                  <a:cubicBezTo>
                    <a:pt x="23453" y="25476"/>
                    <a:pt x="22817" y="24262"/>
                    <a:pt x="21744" y="23534"/>
                  </a:cubicBezTo>
                  <a:cubicBezTo>
                    <a:pt x="19741" y="22628"/>
                    <a:pt x="17633" y="21956"/>
                    <a:pt x="15477" y="21534"/>
                  </a:cubicBezTo>
                  <a:cubicBezTo>
                    <a:pt x="12230" y="20852"/>
                    <a:pt x="9049" y="19863"/>
                    <a:pt x="5982" y="18581"/>
                  </a:cubicBezTo>
                  <a:cubicBezTo>
                    <a:pt x="4396" y="17822"/>
                    <a:pt x="3048" y="16635"/>
                    <a:pt x="2089" y="15152"/>
                  </a:cubicBezTo>
                  <a:cubicBezTo>
                    <a:pt x="1177" y="13735"/>
                    <a:pt x="712" y="12076"/>
                    <a:pt x="760" y="10390"/>
                  </a:cubicBezTo>
                  <a:cubicBezTo>
                    <a:pt x="712" y="8832"/>
                    <a:pt x="1073" y="7288"/>
                    <a:pt x="1804" y="5913"/>
                  </a:cubicBezTo>
                  <a:cubicBezTo>
                    <a:pt x="2554" y="4559"/>
                    <a:pt x="3589" y="3388"/>
                    <a:pt x="4843" y="2484"/>
                  </a:cubicBezTo>
                  <a:cubicBezTo>
                    <a:pt x="6001" y="1693"/>
                    <a:pt x="7283" y="1113"/>
                    <a:pt x="8641" y="770"/>
                  </a:cubicBezTo>
                  <a:cubicBezTo>
                    <a:pt x="10331" y="225"/>
                    <a:pt x="12088" y="-32"/>
                    <a:pt x="13863" y="8"/>
                  </a:cubicBezTo>
                  <a:cubicBezTo>
                    <a:pt x="16389" y="-63"/>
                    <a:pt x="18905" y="357"/>
                    <a:pt x="21270" y="1246"/>
                  </a:cubicBezTo>
                  <a:cubicBezTo>
                    <a:pt x="23131" y="1840"/>
                    <a:pt x="24783" y="2965"/>
                    <a:pt x="26017" y="4484"/>
                  </a:cubicBezTo>
                  <a:cubicBezTo>
                    <a:pt x="27157" y="6161"/>
                    <a:pt x="27869" y="8090"/>
                    <a:pt x="28106" y="10104"/>
                  </a:cubicBezTo>
                  <a:lnTo>
                    <a:pt x="22124" y="10866"/>
                  </a:lnTo>
                  <a:cubicBezTo>
                    <a:pt x="21953" y="9192"/>
                    <a:pt x="21137" y="7651"/>
                    <a:pt x="19845" y="6580"/>
                  </a:cubicBezTo>
                  <a:cubicBezTo>
                    <a:pt x="18250" y="5426"/>
                    <a:pt x="16304" y="4855"/>
                    <a:pt x="14338" y="4961"/>
                  </a:cubicBezTo>
                  <a:cubicBezTo>
                    <a:pt x="12239" y="4758"/>
                    <a:pt x="10141" y="5261"/>
                    <a:pt x="8356" y="6389"/>
                  </a:cubicBezTo>
                  <a:cubicBezTo>
                    <a:pt x="7283" y="7129"/>
                    <a:pt x="6618" y="8326"/>
                    <a:pt x="6552" y="9628"/>
                  </a:cubicBezTo>
                  <a:cubicBezTo>
                    <a:pt x="6561" y="10393"/>
                    <a:pt x="6827" y="11133"/>
                    <a:pt x="7311" y="11723"/>
                  </a:cubicBezTo>
                  <a:cubicBezTo>
                    <a:pt x="7948" y="12486"/>
                    <a:pt x="8764" y="13076"/>
                    <a:pt x="9685" y="13438"/>
                  </a:cubicBezTo>
                  <a:lnTo>
                    <a:pt x="15003" y="14962"/>
                  </a:lnTo>
                  <a:cubicBezTo>
                    <a:pt x="19276" y="16105"/>
                    <a:pt x="22314" y="17057"/>
                    <a:pt x="24023" y="17724"/>
                  </a:cubicBezTo>
                  <a:cubicBezTo>
                    <a:pt x="25628" y="18416"/>
                    <a:pt x="27005" y="19537"/>
                    <a:pt x="28011" y="20963"/>
                  </a:cubicBezTo>
                  <a:cubicBezTo>
                    <a:pt x="28980" y="22533"/>
                    <a:pt x="29474" y="24354"/>
                    <a:pt x="29436" y="26201"/>
                  </a:cubicBezTo>
                  <a:cubicBezTo>
                    <a:pt x="29464" y="28251"/>
                    <a:pt x="28828" y="30256"/>
                    <a:pt x="27631" y="31916"/>
                  </a:cubicBezTo>
                  <a:cubicBezTo>
                    <a:pt x="26388" y="33769"/>
                    <a:pt x="24640" y="35224"/>
                    <a:pt x="22599" y="36107"/>
                  </a:cubicBezTo>
                  <a:cubicBezTo>
                    <a:pt x="20187" y="37101"/>
                    <a:pt x="17604" y="37588"/>
                    <a:pt x="15003" y="37536"/>
                  </a:cubicBezTo>
                  <a:cubicBezTo>
                    <a:pt x="11243" y="37787"/>
                    <a:pt x="7501" y="36782"/>
                    <a:pt x="4368" y="34679"/>
                  </a:cubicBezTo>
                  <a:cubicBezTo>
                    <a:pt x="1899" y="32426"/>
                    <a:pt x="342" y="29341"/>
                    <a:pt x="0" y="26011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任意形状 41"/>
            <p:cNvSpPr/>
            <p:nvPr/>
          </p:nvSpPr>
          <p:spPr>
            <a:xfrm>
              <a:off x="6544369" y="877066"/>
              <a:ext cx="7417" cy="16668"/>
            </a:xfrm>
            <a:custGeom>
              <a:avLst/>
              <a:gdLst>
                <a:gd name="connsiteX0" fmla="*/ 380 w 7417"/>
                <a:gd name="connsiteY0" fmla="*/ 6477 h 16668"/>
                <a:gd name="connsiteX1" fmla="*/ 380 w 7417"/>
                <a:gd name="connsiteY1" fmla="*/ 0 h 16668"/>
                <a:gd name="connsiteX2" fmla="*/ 7406 w 7417"/>
                <a:gd name="connsiteY2" fmla="*/ 0 h 16668"/>
                <a:gd name="connsiteX3" fmla="*/ 7406 w 7417"/>
                <a:gd name="connsiteY3" fmla="*/ 6953 h 16668"/>
                <a:gd name="connsiteX4" fmla="*/ 5982 w 7417"/>
                <a:gd name="connsiteY4" fmla="*/ 13049 h 16668"/>
                <a:gd name="connsiteX5" fmla="*/ 1709 w 7417"/>
                <a:gd name="connsiteY5" fmla="*/ 16669 h 16668"/>
                <a:gd name="connsiteX6" fmla="*/ 0 w 7417"/>
                <a:gd name="connsiteY6" fmla="*/ 14097 h 16668"/>
                <a:gd name="connsiteX7" fmla="*/ 2849 w 7417"/>
                <a:gd name="connsiteY7" fmla="*/ 11621 h 16668"/>
                <a:gd name="connsiteX8" fmla="*/ 3893 w 7417"/>
                <a:gd name="connsiteY8" fmla="*/ 6953 h 1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17" h="16668">
                  <a:moveTo>
                    <a:pt x="380" y="6477"/>
                  </a:moveTo>
                  <a:lnTo>
                    <a:pt x="380" y="0"/>
                  </a:lnTo>
                  <a:lnTo>
                    <a:pt x="7406" y="0"/>
                  </a:lnTo>
                  <a:lnTo>
                    <a:pt x="7406" y="6953"/>
                  </a:lnTo>
                  <a:cubicBezTo>
                    <a:pt x="7501" y="9078"/>
                    <a:pt x="7007" y="11188"/>
                    <a:pt x="5982" y="13049"/>
                  </a:cubicBezTo>
                  <a:cubicBezTo>
                    <a:pt x="5023" y="14723"/>
                    <a:pt x="3513" y="16004"/>
                    <a:pt x="1709" y="16669"/>
                  </a:cubicBezTo>
                  <a:lnTo>
                    <a:pt x="0" y="14097"/>
                  </a:lnTo>
                  <a:cubicBezTo>
                    <a:pt x="1215" y="13648"/>
                    <a:pt x="2231" y="12767"/>
                    <a:pt x="2849" y="11621"/>
                  </a:cubicBezTo>
                  <a:cubicBezTo>
                    <a:pt x="3589" y="10179"/>
                    <a:pt x="3950" y="8573"/>
                    <a:pt x="3893" y="6953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任意形状 42"/>
            <p:cNvSpPr/>
            <p:nvPr/>
          </p:nvSpPr>
          <p:spPr>
            <a:xfrm>
              <a:off x="6582255" y="833912"/>
              <a:ext cx="38077" cy="49630"/>
            </a:xfrm>
            <a:custGeom>
              <a:avLst/>
              <a:gdLst>
                <a:gd name="connsiteX0" fmla="*/ 0 w 38077"/>
                <a:gd name="connsiteY0" fmla="*/ 49630 h 49630"/>
                <a:gd name="connsiteX1" fmla="*/ 0 w 38077"/>
                <a:gd name="connsiteY1" fmla="*/ 5 h 49630"/>
                <a:gd name="connsiteX2" fmla="*/ 18991 w 38077"/>
                <a:gd name="connsiteY2" fmla="*/ 5 h 49630"/>
                <a:gd name="connsiteX3" fmla="*/ 26492 w 38077"/>
                <a:gd name="connsiteY3" fmla="*/ 481 h 49630"/>
                <a:gd name="connsiteX4" fmla="*/ 32569 w 38077"/>
                <a:gd name="connsiteY4" fmla="*/ 2767 h 49630"/>
                <a:gd name="connsiteX5" fmla="*/ 36557 w 38077"/>
                <a:gd name="connsiteY5" fmla="*/ 7625 h 49630"/>
                <a:gd name="connsiteX6" fmla="*/ 38076 w 38077"/>
                <a:gd name="connsiteY6" fmla="*/ 14388 h 49630"/>
                <a:gd name="connsiteX7" fmla="*/ 33993 w 38077"/>
                <a:gd name="connsiteY7" fmla="*/ 25056 h 49630"/>
                <a:gd name="connsiteX8" fmla="*/ 19560 w 38077"/>
                <a:gd name="connsiteY8" fmla="*/ 29437 h 49630"/>
                <a:gd name="connsiteX9" fmla="*/ 6552 w 38077"/>
                <a:gd name="connsiteY9" fmla="*/ 29437 h 49630"/>
                <a:gd name="connsiteX10" fmla="*/ 6552 w 38077"/>
                <a:gd name="connsiteY10" fmla="*/ 49630 h 49630"/>
                <a:gd name="connsiteX11" fmla="*/ 6552 w 38077"/>
                <a:gd name="connsiteY11" fmla="*/ 23532 h 49630"/>
                <a:gd name="connsiteX12" fmla="*/ 19370 w 38077"/>
                <a:gd name="connsiteY12" fmla="*/ 23532 h 49630"/>
                <a:gd name="connsiteX13" fmla="*/ 28391 w 38077"/>
                <a:gd name="connsiteY13" fmla="*/ 21246 h 49630"/>
                <a:gd name="connsiteX14" fmla="*/ 31050 w 38077"/>
                <a:gd name="connsiteY14" fmla="*/ 14578 h 49630"/>
                <a:gd name="connsiteX15" fmla="*/ 29435 w 38077"/>
                <a:gd name="connsiteY15" fmla="*/ 9244 h 49630"/>
                <a:gd name="connsiteX16" fmla="*/ 25353 w 38077"/>
                <a:gd name="connsiteY16" fmla="*/ 6292 h 49630"/>
                <a:gd name="connsiteX17" fmla="*/ 19180 w 38077"/>
                <a:gd name="connsiteY17" fmla="*/ 5815 h 49630"/>
                <a:gd name="connsiteX18" fmla="*/ 6552 w 38077"/>
                <a:gd name="connsiteY18" fmla="*/ 5815 h 4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77" h="49630">
                  <a:moveTo>
                    <a:pt x="0" y="49630"/>
                  </a:moveTo>
                  <a:lnTo>
                    <a:pt x="0" y="5"/>
                  </a:lnTo>
                  <a:lnTo>
                    <a:pt x="18991" y="5"/>
                  </a:lnTo>
                  <a:cubicBezTo>
                    <a:pt x="21497" y="-31"/>
                    <a:pt x="24004" y="128"/>
                    <a:pt x="26492" y="481"/>
                  </a:cubicBezTo>
                  <a:cubicBezTo>
                    <a:pt x="28666" y="774"/>
                    <a:pt x="30736" y="1556"/>
                    <a:pt x="32569" y="2767"/>
                  </a:cubicBezTo>
                  <a:cubicBezTo>
                    <a:pt x="34278" y="4027"/>
                    <a:pt x="35655" y="5697"/>
                    <a:pt x="36557" y="7625"/>
                  </a:cubicBezTo>
                  <a:cubicBezTo>
                    <a:pt x="37563" y="9738"/>
                    <a:pt x="38076" y="12048"/>
                    <a:pt x="38076" y="14388"/>
                  </a:cubicBezTo>
                  <a:cubicBezTo>
                    <a:pt x="38124" y="18337"/>
                    <a:pt x="36661" y="22155"/>
                    <a:pt x="33993" y="25056"/>
                  </a:cubicBezTo>
                  <a:cubicBezTo>
                    <a:pt x="29996" y="28451"/>
                    <a:pt x="24764" y="30037"/>
                    <a:pt x="19560" y="29437"/>
                  </a:cubicBezTo>
                  <a:lnTo>
                    <a:pt x="6552" y="29437"/>
                  </a:lnTo>
                  <a:lnTo>
                    <a:pt x="6552" y="49630"/>
                  </a:lnTo>
                  <a:close/>
                  <a:moveTo>
                    <a:pt x="6552" y="23532"/>
                  </a:moveTo>
                  <a:lnTo>
                    <a:pt x="19370" y="23532"/>
                  </a:lnTo>
                  <a:cubicBezTo>
                    <a:pt x="22551" y="23812"/>
                    <a:pt x="25723" y="23006"/>
                    <a:pt x="28391" y="21246"/>
                  </a:cubicBezTo>
                  <a:cubicBezTo>
                    <a:pt x="30186" y="19506"/>
                    <a:pt x="31154" y="17080"/>
                    <a:pt x="31050" y="14578"/>
                  </a:cubicBezTo>
                  <a:cubicBezTo>
                    <a:pt x="31097" y="12672"/>
                    <a:pt x="30527" y="10802"/>
                    <a:pt x="29435" y="9244"/>
                  </a:cubicBezTo>
                  <a:cubicBezTo>
                    <a:pt x="28486" y="7788"/>
                    <a:pt x="27033" y="6736"/>
                    <a:pt x="25353" y="6292"/>
                  </a:cubicBezTo>
                  <a:cubicBezTo>
                    <a:pt x="23320" y="5909"/>
                    <a:pt x="21250" y="5749"/>
                    <a:pt x="19180" y="5815"/>
                  </a:cubicBezTo>
                  <a:lnTo>
                    <a:pt x="6552" y="581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任意形状 43"/>
            <p:cNvSpPr/>
            <p:nvPr/>
          </p:nvSpPr>
          <p:spPr>
            <a:xfrm>
              <a:off x="6625512" y="846762"/>
              <a:ext cx="33026" cy="37561"/>
            </a:xfrm>
            <a:custGeom>
              <a:avLst/>
              <a:gdLst>
                <a:gd name="connsiteX0" fmla="*/ 26533 w 33026"/>
                <a:gd name="connsiteY0" fmla="*/ 25160 h 37561"/>
                <a:gd name="connsiteX1" fmla="*/ 32800 w 33026"/>
                <a:gd name="connsiteY1" fmla="*/ 25922 h 37561"/>
                <a:gd name="connsiteX2" fmla="*/ 27293 w 33026"/>
                <a:gd name="connsiteY2" fmla="*/ 34495 h 37561"/>
                <a:gd name="connsiteX3" fmla="*/ 17038 w 33026"/>
                <a:gd name="connsiteY3" fmla="*/ 37543 h 37561"/>
                <a:gd name="connsiteX4" fmla="*/ 4599 w 33026"/>
                <a:gd name="connsiteY4" fmla="*/ 32685 h 37561"/>
                <a:gd name="connsiteX5" fmla="*/ 42 w 33026"/>
                <a:gd name="connsiteY5" fmla="*/ 19064 h 37561"/>
                <a:gd name="connsiteX6" fmla="*/ 4694 w 33026"/>
                <a:gd name="connsiteY6" fmla="*/ 4967 h 37561"/>
                <a:gd name="connsiteX7" fmla="*/ 16753 w 33026"/>
                <a:gd name="connsiteY7" fmla="*/ 14 h 37561"/>
                <a:gd name="connsiteX8" fmla="*/ 28432 w 33026"/>
                <a:gd name="connsiteY8" fmla="*/ 4872 h 37561"/>
                <a:gd name="connsiteX9" fmla="*/ 32990 w 33026"/>
                <a:gd name="connsiteY9" fmla="*/ 18683 h 37561"/>
                <a:gd name="connsiteX10" fmla="*/ 32990 w 33026"/>
                <a:gd name="connsiteY10" fmla="*/ 20779 h 37561"/>
                <a:gd name="connsiteX11" fmla="*/ 6308 w 33026"/>
                <a:gd name="connsiteY11" fmla="*/ 20779 h 37561"/>
                <a:gd name="connsiteX12" fmla="*/ 9632 w 33026"/>
                <a:gd name="connsiteY12" fmla="*/ 29828 h 37561"/>
                <a:gd name="connsiteX13" fmla="*/ 17133 w 33026"/>
                <a:gd name="connsiteY13" fmla="*/ 32971 h 37561"/>
                <a:gd name="connsiteX14" fmla="*/ 22830 w 33026"/>
                <a:gd name="connsiteY14" fmla="*/ 31256 h 37561"/>
                <a:gd name="connsiteX15" fmla="*/ 26533 w 33026"/>
                <a:gd name="connsiteY15" fmla="*/ 25160 h 37561"/>
                <a:gd name="connsiteX16" fmla="*/ 6593 w 33026"/>
                <a:gd name="connsiteY16" fmla="*/ 15635 h 37561"/>
                <a:gd name="connsiteX17" fmla="*/ 26629 w 33026"/>
                <a:gd name="connsiteY17" fmla="*/ 15635 h 37561"/>
                <a:gd name="connsiteX18" fmla="*/ 24350 w 33026"/>
                <a:gd name="connsiteY18" fmla="*/ 8777 h 37561"/>
                <a:gd name="connsiteX19" fmla="*/ 16848 w 33026"/>
                <a:gd name="connsiteY19" fmla="*/ 5253 h 37561"/>
                <a:gd name="connsiteX20" fmla="*/ 9822 w 33026"/>
                <a:gd name="connsiteY20" fmla="*/ 8111 h 37561"/>
                <a:gd name="connsiteX21" fmla="*/ 6593 w 33026"/>
                <a:gd name="connsiteY21" fmla="*/ 15350 h 3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026" h="37561">
                  <a:moveTo>
                    <a:pt x="26533" y="25160"/>
                  </a:moveTo>
                  <a:lnTo>
                    <a:pt x="32800" y="25922"/>
                  </a:lnTo>
                  <a:cubicBezTo>
                    <a:pt x="32050" y="29352"/>
                    <a:pt x="30094" y="32396"/>
                    <a:pt x="27293" y="34495"/>
                  </a:cubicBezTo>
                  <a:cubicBezTo>
                    <a:pt x="24302" y="36617"/>
                    <a:pt x="20694" y="37689"/>
                    <a:pt x="17038" y="37543"/>
                  </a:cubicBezTo>
                  <a:cubicBezTo>
                    <a:pt x="12395" y="37763"/>
                    <a:pt x="7875" y="35998"/>
                    <a:pt x="4599" y="32685"/>
                  </a:cubicBezTo>
                  <a:cubicBezTo>
                    <a:pt x="1361" y="28916"/>
                    <a:pt x="-272" y="24027"/>
                    <a:pt x="42" y="19064"/>
                  </a:cubicBezTo>
                  <a:cubicBezTo>
                    <a:pt x="-291" y="13938"/>
                    <a:pt x="1380" y="8884"/>
                    <a:pt x="4694" y="4967"/>
                  </a:cubicBezTo>
                  <a:cubicBezTo>
                    <a:pt x="7799" y="1628"/>
                    <a:pt x="12205" y="-182"/>
                    <a:pt x="16753" y="14"/>
                  </a:cubicBezTo>
                  <a:cubicBezTo>
                    <a:pt x="21169" y="-146"/>
                    <a:pt x="25432" y="1628"/>
                    <a:pt x="28432" y="4872"/>
                  </a:cubicBezTo>
                  <a:cubicBezTo>
                    <a:pt x="31661" y="8720"/>
                    <a:pt x="33294" y="13664"/>
                    <a:pt x="32990" y="18683"/>
                  </a:cubicBezTo>
                  <a:lnTo>
                    <a:pt x="32990" y="20779"/>
                  </a:lnTo>
                  <a:lnTo>
                    <a:pt x="6308" y="20779"/>
                  </a:lnTo>
                  <a:cubicBezTo>
                    <a:pt x="6270" y="24102"/>
                    <a:pt x="7457" y="27324"/>
                    <a:pt x="9632" y="29828"/>
                  </a:cubicBezTo>
                  <a:cubicBezTo>
                    <a:pt x="11540" y="31951"/>
                    <a:pt x="14294" y="33104"/>
                    <a:pt x="17133" y="32971"/>
                  </a:cubicBezTo>
                  <a:cubicBezTo>
                    <a:pt x="19165" y="33026"/>
                    <a:pt x="21159" y="32425"/>
                    <a:pt x="22830" y="31256"/>
                  </a:cubicBezTo>
                  <a:cubicBezTo>
                    <a:pt x="24682" y="29673"/>
                    <a:pt x="25983" y="27537"/>
                    <a:pt x="26533" y="25160"/>
                  </a:cubicBezTo>
                  <a:close/>
                  <a:moveTo>
                    <a:pt x="6593" y="15635"/>
                  </a:moveTo>
                  <a:lnTo>
                    <a:pt x="26629" y="15635"/>
                  </a:lnTo>
                  <a:cubicBezTo>
                    <a:pt x="26552" y="13176"/>
                    <a:pt x="25755" y="10793"/>
                    <a:pt x="24350" y="8777"/>
                  </a:cubicBezTo>
                  <a:cubicBezTo>
                    <a:pt x="22517" y="6513"/>
                    <a:pt x="19754" y="5214"/>
                    <a:pt x="16848" y="5253"/>
                  </a:cubicBezTo>
                  <a:cubicBezTo>
                    <a:pt x="14208" y="5186"/>
                    <a:pt x="11664" y="6221"/>
                    <a:pt x="9822" y="8111"/>
                  </a:cubicBezTo>
                  <a:cubicBezTo>
                    <a:pt x="7932" y="10069"/>
                    <a:pt x="6793" y="12631"/>
                    <a:pt x="6593" y="1535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任意形状 44"/>
            <p:cNvSpPr/>
            <p:nvPr/>
          </p:nvSpPr>
          <p:spPr>
            <a:xfrm>
              <a:off x="6665719" y="833917"/>
              <a:ext cx="29815" cy="49910"/>
            </a:xfrm>
            <a:custGeom>
              <a:avLst/>
              <a:gdLst>
                <a:gd name="connsiteX0" fmla="*/ 0 w 29815"/>
                <a:gd name="connsiteY0" fmla="*/ 49625 h 49910"/>
                <a:gd name="connsiteX1" fmla="*/ 0 w 29815"/>
                <a:gd name="connsiteY1" fmla="*/ 0 h 49910"/>
                <a:gd name="connsiteX2" fmla="*/ 6077 w 29815"/>
                <a:gd name="connsiteY2" fmla="*/ 0 h 49910"/>
                <a:gd name="connsiteX3" fmla="*/ 6077 w 29815"/>
                <a:gd name="connsiteY3" fmla="*/ 28575 h 49910"/>
                <a:gd name="connsiteX4" fmla="*/ 20415 w 29815"/>
                <a:gd name="connsiteY4" fmla="*/ 13906 h 49910"/>
                <a:gd name="connsiteX5" fmla="*/ 28486 w 29815"/>
                <a:gd name="connsiteY5" fmla="*/ 13906 h 49910"/>
                <a:gd name="connsiteX6" fmla="*/ 14813 w 29815"/>
                <a:gd name="connsiteY6" fmla="*/ 27242 h 49910"/>
                <a:gd name="connsiteX7" fmla="*/ 29815 w 29815"/>
                <a:gd name="connsiteY7" fmla="*/ 49911 h 49910"/>
                <a:gd name="connsiteX8" fmla="*/ 22409 w 29815"/>
                <a:gd name="connsiteY8" fmla="*/ 49911 h 49910"/>
                <a:gd name="connsiteX9" fmla="*/ 10540 w 29815"/>
                <a:gd name="connsiteY9" fmla="*/ 31528 h 49910"/>
                <a:gd name="connsiteX10" fmla="*/ 6267 w 29815"/>
                <a:gd name="connsiteY10" fmla="*/ 35623 h 49910"/>
                <a:gd name="connsiteX11" fmla="*/ 6267 w 29815"/>
                <a:gd name="connsiteY11" fmla="*/ 49911 h 49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815" h="49910">
                  <a:moveTo>
                    <a:pt x="0" y="49625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28575"/>
                  </a:lnTo>
                  <a:lnTo>
                    <a:pt x="20415" y="13906"/>
                  </a:lnTo>
                  <a:lnTo>
                    <a:pt x="28486" y="13906"/>
                  </a:lnTo>
                  <a:lnTo>
                    <a:pt x="14813" y="27242"/>
                  </a:lnTo>
                  <a:lnTo>
                    <a:pt x="29815" y="49911"/>
                  </a:lnTo>
                  <a:lnTo>
                    <a:pt x="22409" y="49911"/>
                  </a:lnTo>
                  <a:lnTo>
                    <a:pt x="10540" y="31528"/>
                  </a:lnTo>
                  <a:lnTo>
                    <a:pt x="6267" y="35623"/>
                  </a:lnTo>
                  <a:lnTo>
                    <a:pt x="6267" y="49911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任意形状 45"/>
            <p:cNvSpPr/>
            <p:nvPr/>
          </p:nvSpPr>
          <p:spPr>
            <a:xfrm>
              <a:off x="6700472" y="833917"/>
              <a:ext cx="6077" cy="49625"/>
            </a:xfrm>
            <a:custGeom>
              <a:avLst/>
              <a:gdLst>
                <a:gd name="connsiteX0" fmla="*/ 0 w 6077"/>
                <a:gd name="connsiteY0" fmla="*/ 7048 h 49625"/>
                <a:gd name="connsiteX1" fmla="*/ 0 w 6077"/>
                <a:gd name="connsiteY1" fmla="*/ 0 h 49625"/>
                <a:gd name="connsiteX2" fmla="*/ 6077 w 6077"/>
                <a:gd name="connsiteY2" fmla="*/ 0 h 49625"/>
                <a:gd name="connsiteX3" fmla="*/ 6077 w 6077"/>
                <a:gd name="connsiteY3" fmla="*/ 7048 h 49625"/>
                <a:gd name="connsiteX4" fmla="*/ 0 w 6077"/>
                <a:gd name="connsiteY4" fmla="*/ 49625 h 49625"/>
                <a:gd name="connsiteX5" fmla="*/ 0 w 6077"/>
                <a:gd name="connsiteY5" fmla="*/ 13621 h 49625"/>
                <a:gd name="connsiteX6" fmla="*/ 6077 w 6077"/>
                <a:gd name="connsiteY6" fmla="*/ 13621 h 49625"/>
                <a:gd name="connsiteX7" fmla="*/ 6077 w 6077"/>
                <a:gd name="connsiteY7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7" h="49625">
                  <a:moveTo>
                    <a:pt x="0" y="7048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7048"/>
                  </a:lnTo>
                  <a:close/>
                  <a:moveTo>
                    <a:pt x="0" y="49625"/>
                  </a:moveTo>
                  <a:lnTo>
                    <a:pt x="0" y="13621"/>
                  </a:lnTo>
                  <a:lnTo>
                    <a:pt x="6077" y="13621"/>
                  </a:lnTo>
                  <a:lnTo>
                    <a:pt x="607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任意形状 46"/>
            <p:cNvSpPr/>
            <p:nvPr/>
          </p:nvSpPr>
          <p:spPr>
            <a:xfrm>
              <a:off x="6715854" y="846766"/>
              <a:ext cx="28877" cy="36871"/>
            </a:xfrm>
            <a:custGeom>
              <a:avLst/>
              <a:gdLst>
                <a:gd name="connsiteX0" fmla="*/ 0 w 28877"/>
                <a:gd name="connsiteY0" fmla="*/ 36776 h 36871"/>
                <a:gd name="connsiteX1" fmla="*/ 0 w 28877"/>
                <a:gd name="connsiteY1" fmla="*/ 772 h 36871"/>
                <a:gd name="connsiteX2" fmla="*/ 5412 w 28877"/>
                <a:gd name="connsiteY2" fmla="*/ 772 h 36871"/>
                <a:gd name="connsiteX3" fmla="*/ 5412 w 28877"/>
                <a:gd name="connsiteY3" fmla="*/ 5915 h 36871"/>
                <a:gd name="connsiteX4" fmla="*/ 16807 w 28877"/>
                <a:gd name="connsiteY4" fmla="*/ 10 h 36871"/>
                <a:gd name="connsiteX5" fmla="*/ 22789 w 28877"/>
                <a:gd name="connsiteY5" fmla="*/ 1153 h 36871"/>
                <a:gd name="connsiteX6" fmla="*/ 26872 w 28877"/>
                <a:gd name="connsiteY6" fmla="*/ 4201 h 36871"/>
                <a:gd name="connsiteX7" fmla="*/ 28771 w 28877"/>
                <a:gd name="connsiteY7" fmla="*/ 8773 h 36871"/>
                <a:gd name="connsiteX8" fmla="*/ 28771 w 28877"/>
                <a:gd name="connsiteY8" fmla="*/ 14678 h 36871"/>
                <a:gd name="connsiteX9" fmla="*/ 28771 w 28877"/>
                <a:gd name="connsiteY9" fmla="*/ 36776 h 36871"/>
                <a:gd name="connsiteX10" fmla="*/ 22694 w 28877"/>
                <a:gd name="connsiteY10" fmla="*/ 36776 h 36871"/>
                <a:gd name="connsiteX11" fmla="*/ 22694 w 28877"/>
                <a:gd name="connsiteY11" fmla="*/ 14869 h 36871"/>
                <a:gd name="connsiteX12" fmla="*/ 22029 w 28877"/>
                <a:gd name="connsiteY12" fmla="*/ 9344 h 36871"/>
                <a:gd name="connsiteX13" fmla="*/ 19465 w 28877"/>
                <a:gd name="connsiteY13" fmla="*/ 6392 h 36871"/>
                <a:gd name="connsiteX14" fmla="*/ 15287 w 28877"/>
                <a:gd name="connsiteY14" fmla="*/ 5249 h 36871"/>
                <a:gd name="connsiteX15" fmla="*/ 8546 w 28877"/>
                <a:gd name="connsiteY15" fmla="*/ 7725 h 36871"/>
                <a:gd name="connsiteX16" fmla="*/ 5792 w 28877"/>
                <a:gd name="connsiteY16" fmla="*/ 17250 h 36871"/>
                <a:gd name="connsiteX17" fmla="*/ 5792 w 28877"/>
                <a:gd name="connsiteY17" fmla="*/ 36872 h 3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77" h="36871">
                  <a:moveTo>
                    <a:pt x="0" y="36776"/>
                  </a:moveTo>
                  <a:lnTo>
                    <a:pt x="0" y="772"/>
                  </a:lnTo>
                  <a:lnTo>
                    <a:pt x="5412" y="772"/>
                  </a:lnTo>
                  <a:lnTo>
                    <a:pt x="5412" y="5915"/>
                  </a:lnTo>
                  <a:cubicBezTo>
                    <a:pt x="7910" y="2075"/>
                    <a:pt x="12239" y="-167"/>
                    <a:pt x="16807" y="10"/>
                  </a:cubicBezTo>
                  <a:cubicBezTo>
                    <a:pt x="18858" y="-16"/>
                    <a:pt x="20890" y="374"/>
                    <a:pt x="22789" y="1153"/>
                  </a:cubicBezTo>
                  <a:cubicBezTo>
                    <a:pt x="24403" y="1778"/>
                    <a:pt x="25808" y="2831"/>
                    <a:pt x="26872" y="4201"/>
                  </a:cubicBezTo>
                  <a:cubicBezTo>
                    <a:pt x="27783" y="5591"/>
                    <a:pt x="28429" y="7142"/>
                    <a:pt x="28771" y="8773"/>
                  </a:cubicBezTo>
                  <a:cubicBezTo>
                    <a:pt x="28913" y="10739"/>
                    <a:pt x="28913" y="12712"/>
                    <a:pt x="28771" y="14678"/>
                  </a:cubicBezTo>
                  <a:lnTo>
                    <a:pt x="28771" y="36776"/>
                  </a:lnTo>
                  <a:lnTo>
                    <a:pt x="22694" y="36776"/>
                  </a:lnTo>
                  <a:lnTo>
                    <a:pt x="22694" y="14869"/>
                  </a:lnTo>
                  <a:cubicBezTo>
                    <a:pt x="22789" y="13003"/>
                    <a:pt x="22561" y="11134"/>
                    <a:pt x="22029" y="9344"/>
                  </a:cubicBezTo>
                  <a:cubicBezTo>
                    <a:pt x="21535" y="8096"/>
                    <a:pt x="20633" y="7054"/>
                    <a:pt x="19465" y="6392"/>
                  </a:cubicBezTo>
                  <a:cubicBezTo>
                    <a:pt x="18222" y="5602"/>
                    <a:pt x="16759" y="5204"/>
                    <a:pt x="15287" y="5249"/>
                  </a:cubicBezTo>
                  <a:cubicBezTo>
                    <a:pt x="12809" y="5206"/>
                    <a:pt x="10407" y="6089"/>
                    <a:pt x="8546" y="7725"/>
                  </a:cubicBezTo>
                  <a:cubicBezTo>
                    <a:pt x="6314" y="10360"/>
                    <a:pt x="5308" y="13826"/>
                    <a:pt x="5792" y="17250"/>
                  </a:cubicBezTo>
                  <a:lnTo>
                    <a:pt x="5792" y="36872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任意形状 47"/>
            <p:cNvSpPr/>
            <p:nvPr/>
          </p:nvSpPr>
          <p:spPr>
            <a:xfrm>
              <a:off x="6752309" y="846864"/>
              <a:ext cx="31591" cy="51268"/>
            </a:xfrm>
            <a:custGeom>
              <a:avLst/>
              <a:gdLst>
                <a:gd name="connsiteX0" fmla="*/ 767 w 31591"/>
                <a:gd name="connsiteY0" fmla="*/ 39726 h 51268"/>
                <a:gd name="connsiteX1" fmla="*/ 6654 w 31591"/>
                <a:gd name="connsiteY1" fmla="*/ 40583 h 51268"/>
                <a:gd name="connsiteX2" fmla="*/ 8743 w 31591"/>
                <a:gd name="connsiteY2" fmla="*/ 44584 h 51268"/>
                <a:gd name="connsiteX3" fmla="*/ 14915 w 31591"/>
                <a:gd name="connsiteY3" fmla="*/ 46298 h 51268"/>
                <a:gd name="connsiteX4" fmla="*/ 21467 w 31591"/>
                <a:gd name="connsiteY4" fmla="*/ 44584 h 51268"/>
                <a:gd name="connsiteX5" fmla="*/ 24505 w 31591"/>
                <a:gd name="connsiteY5" fmla="*/ 39821 h 51268"/>
                <a:gd name="connsiteX6" fmla="*/ 24980 w 31591"/>
                <a:gd name="connsiteY6" fmla="*/ 32011 h 51268"/>
                <a:gd name="connsiteX7" fmla="*/ 15485 w 31591"/>
                <a:gd name="connsiteY7" fmla="*/ 36773 h 51268"/>
                <a:gd name="connsiteX8" fmla="*/ 3996 w 31591"/>
                <a:gd name="connsiteY8" fmla="*/ 31344 h 51268"/>
                <a:gd name="connsiteX9" fmla="*/ 7 w 31591"/>
                <a:gd name="connsiteY9" fmla="*/ 18581 h 51268"/>
                <a:gd name="connsiteX10" fmla="*/ 1812 w 31591"/>
                <a:gd name="connsiteY10" fmla="*/ 9056 h 51268"/>
                <a:gd name="connsiteX11" fmla="*/ 7224 w 31591"/>
                <a:gd name="connsiteY11" fmla="*/ 2388 h 51268"/>
                <a:gd name="connsiteX12" fmla="*/ 15485 w 31591"/>
                <a:gd name="connsiteY12" fmla="*/ 7 h 51268"/>
                <a:gd name="connsiteX13" fmla="*/ 25930 w 31591"/>
                <a:gd name="connsiteY13" fmla="*/ 5150 h 51268"/>
                <a:gd name="connsiteX14" fmla="*/ 25930 w 31591"/>
                <a:gd name="connsiteY14" fmla="*/ 674 h 51268"/>
                <a:gd name="connsiteX15" fmla="*/ 31532 w 31591"/>
                <a:gd name="connsiteY15" fmla="*/ 674 h 51268"/>
                <a:gd name="connsiteX16" fmla="*/ 31532 w 31591"/>
                <a:gd name="connsiteY16" fmla="*/ 31725 h 51268"/>
                <a:gd name="connsiteX17" fmla="*/ 29823 w 31591"/>
                <a:gd name="connsiteY17" fmla="*/ 43631 h 51268"/>
                <a:gd name="connsiteX18" fmla="*/ 24411 w 31591"/>
                <a:gd name="connsiteY18" fmla="*/ 49156 h 51268"/>
                <a:gd name="connsiteX19" fmla="*/ 14915 w 31591"/>
                <a:gd name="connsiteY19" fmla="*/ 51251 h 51268"/>
                <a:gd name="connsiteX20" fmla="*/ 4565 w 31591"/>
                <a:gd name="connsiteY20" fmla="*/ 48299 h 51268"/>
                <a:gd name="connsiteX21" fmla="*/ 767 w 31591"/>
                <a:gd name="connsiteY21" fmla="*/ 39726 h 51268"/>
                <a:gd name="connsiteX22" fmla="*/ 5800 w 31591"/>
                <a:gd name="connsiteY22" fmla="*/ 18104 h 51268"/>
                <a:gd name="connsiteX23" fmla="*/ 8648 w 31591"/>
                <a:gd name="connsiteY23" fmla="*/ 28487 h 51268"/>
                <a:gd name="connsiteX24" fmla="*/ 22065 w 31591"/>
                <a:gd name="connsiteY24" fmla="*/ 29029 h 51268"/>
                <a:gd name="connsiteX25" fmla="*/ 22606 w 31591"/>
                <a:gd name="connsiteY25" fmla="*/ 28487 h 51268"/>
                <a:gd name="connsiteX26" fmla="*/ 25455 w 31591"/>
                <a:gd name="connsiteY26" fmla="*/ 18295 h 51268"/>
                <a:gd name="connsiteX27" fmla="*/ 22606 w 31591"/>
                <a:gd name="connsiteY27" fmla="*/ 8770 h 51268"/>
                <a:gd name="connsiteX28" fmla="*/ 15485 w 31591"/>
                <a:gd name="connsiteY28" fmla="*/ 5436 h 51268"/>
                <a:gd name="connsiteX29" fmla="*/ 8648 w 31591"/>
                <a:gd name="connsiteY29" fmla="*/ 8675 h 51268"/>
                <a:gd name="connsiteX30" fmla="*/ 5800 w 31591"/>
                <a:gd name="connsiteY30" fmla="*/ 18009 h 51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591" h="51268">
                  <a:moveTo>
                    <a:pt x="767" y="39726"/>
                  </a:moveTo>
                  <a:lnTo>
                    <a:pt x="6654" y="40583"/>
                  </a:lnTo>
                  <a:cubicBezTo>
                    <a:pt x="6787" y="42144"/>
                    <a:pt x="7537" y="43587"/>
                    <a:pt x="8743" y="44584"/>
                  </a:cubicBezTo>
                  <a:cubicBezTo>
                    <a:pt x="10566" y="45808"/>
                    <a:pt x="12731" y="46409"/>
                    <a:pt x="14915" y="46298"/>
                  </a:cubicBezTo>
                  <a:cubicBezTo>
                    <a:pt x="17223" y="46451"/>
                    <a:pt x="19520" y="45850"/>
                    <a:pt x="21467" y="44584"/>
                  </a:cubicBezTo>
                  <a:cubicBezTo>
                    <a:pt x="23015" y="43408"/>
                    <a:pt x="24088" y="41721"/>
                    <a:pt x="24505" y="39821"/>
                  </a:cubicBezTo>
                  <a:cubicBezTo>
                    <a:pt x="24952" y="37244"/>
                    <a:pt x="25113" y="34623"/>
                    <a:pt x="24980" y="32011"/>
                  </a:cubicBezTo>
                  <a:cubicBezTo>
                    <a:pt x="22673" y="34931"/>
                    <a:pt x="19198" y="36675"/>
                    <a:pt x="15485" y="36773"/>
                  </a:cubicBezTo>
                  <a:cubicBezTo>
                    <a:pt x="10994" y="36983"/>
                    <a:pt x="6692" y="34949"/>
                    <a:pt x="3996" y="31344"/>
                  </a:cubicBezTo>
                  <a:cubicBezTo>
                    <a:pt x="1289" y="27654"/>
                    <a:pt x="-116" y="23162"/>
                    <a:pt x="7" y="18581"/>
                  </a:cubicBezTo>
                  <a:cubicBezTo>
                    <a:pt x="-40" y="15316"/>
                    <a:pt x="577" y="12076"/>
                    <a:pt x="1812" y="9056"/>
                  </a:cubicBezTo>
                  <a:cubicBezTo>
                    <a:pt x="2904" y="6337"/>
                    <a:pt x="4793" y="4014"/>
                    <a:pt x="7224" y="2388"/>
                  </a:cubicBezTo>
                  <a:cubicBezTo>
                    <a:pt x="9664" y="748"/>
                    <a:pt x="12551" y="-85"/>
                    <a:pt x="15485" y="7"/>
                  </a:cubicBezTo>
                  <a:cubicBezTo>
                    <a:pt x="19587" y="-38"/>
                    <a:pt x="23461" y="1871"/>
                    <a:pt x="25930" y="5150"/>
                  </a:cubicBezTo>
                  <a:lnTo>
                    <a:pt x="25930" y="674"/>
                  </a:lnTo>
                  <a:lnTo>
                    <a:pt x="31532" y="674"/>
                  </a:lnTo>
                  <a:lnTo>
                    <a:pt x="31532" y="31725"/>
                  </a:lnTo>
                  <a:cubicBezTo>
                    <a:pt x="31788" y="35769"/>
                    <a:pt x="31209" y="39824"/>
                    <a:pt x="29823" y="43631"/>
                  </a:cubicBezTo>
                  <a:cubicBezTo>
                    <a:pt x="28664" y="46014"/>
                    <a:pt x="26765" y="47954"/>
                    <a:pt x="24411" y="49156"/>
                  </a:cubicBezTo>
                  <a:cubicBezTo>
                    <a:pt x="21476" y="50669"/>
                    <a:pt x="18210" y="51391"/>
                    <a:pt x="14915" y="51251"/>
                  </a:cubicBezTo>
                  <a:cubicBezTo>
                    <a:pt x="11240" y="51390"/>
                    <a:pt x="7613" y="50357"/>
                    <a:pt x="4565" y="48299"/>
                  </a:cubicBezTo>
                  <a:cubicBezTo>
                    <a:pt x="1888" y="46308"/>
                    <a:pt x="444" y="43054"/>
                    <a:pt x="767" y="39726"/>
                  </a:cubicBezTo>
                  <a:close/>
                  <a:moveTo>
                    <a:pt x="5800" y="18104"/>
                  </a:moveTo>
                  <a:cubicBezTo>
                    <a:pt x="5486" y="21795"/>
                    <a:pt x="6493" y="25478"/>
                    <a:pt x="8648" y="28487"/>
                  </a:cubicBezTo>
                  <a:cubicBezTo>
                    <a:pt x="12200" y="32353"/>
                    <a:pt x="18210" y="32596"/>
                    <a:pt x="22065" y="29029"/>
                  </a:cubicBezTo>
                  <a:cubicBezTo>
                    <a:pt x="22255" y="28855"/>
                    <a:pt x="22435" y="28674"/>
                    <a:pt x="22606" y="28487"/>
                  </a:cubicBezTo>
                  <a:cubicBezTo>
                    <a:pt x="24743" y="25543"/>
                    <a:pt x="25759" y="21925"/>
                    <a:pt x="25455" y="18295"/>
                  </a:cubicBezTo>
                  <a:cubicBezTo>
                    <a:pt x="25626" y="14886"/>
                    <a:pt x="24619" y="11523"/>
                    <a:pt x="22606" y="8770"/>
                  </a:cubicBezTo>
                  <a:cubicBezTo>
                    <a:pt x="20821" y="6679"/>
                    <a:pt x="18229" y="5464"/>
                    <a:pt x="15485" y="5436"/>
                  </a:cubicBezTo>
                  <a:cubicBezTo>
                    <a:pt x="12836" y="5419"/>
                    <a:pt x="10319" y="6610"/>
                    <a:pt x="8648" y="8675"/>
                  </a:cubicBezTo>
                  <a:cubicBezTo>
                    <a:pt x="6664" y="11368"/>
                    <a:pt x="5657" y="14663"/>
                    <a:pt x="5800" y="18009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任意形状 48"/>
            <p:cNvSpPr/>
            <p:nvPr/>
          </p:nvSpPr>
          <p:spPr>
            <a:xfrm>
              <a:off x="6812671" y="833917"/>
              <a:ext cx="38895" cy="50321"/>
            </a:xfrm>
            <a:custGeom>
              <a:avLst/>
              <a:gdLst>
                <a:gd name="connsiteX0" fmla="*/ 32320 w 38895"/>
                <a:gd name="connsiteY0" fmla="*/ 0 h 50321"/>
                <a:gd name="connsiteX1" fmla="*/ 38871 w 38895"/>
                <a:gd name="connsiteY1" fmla="*/ 0 h 50321"/>
                <a:gd name="connsiteX2" fmla="*/ 38871 w 38895"/>
                <a:gd name="connsiteY2" fmla="*/ 28575 h 50321"/>
                <a:gd name="connsiteX3" fmla="*/ 37162 w 38895"/>
                <a:gd name="connsiteY3" fmla="*/ 40386 h 50321"/>
                <a:gd name="connsiteX4" fmla="*/ 31085 w 38895"/>
                <a:gd name="connsiteY4" fmla="*/ 47530 h 50321"/>
                <a:gd name="connsiteX5" fmla="*/ 19596 w 38895"/>
                <a:gd name="connsiteY5" fmla="*/ 50292 h 50321"/>
                <a:gd name="connsiteX6" fmla="*/ 8201 w 38895"/>
                <a:gd name="connsiteY6" fmla="*/ 47911 h 50321"/>
                <a:gd name="connsiteX7" fmla="*/ 1934 w 38895"/>
                <a:gd name="connsiteY7" fmla="*/ 40957 h 50321"/>
                <a:gd name="connsiteX8" fmla="*/ 35 w 38895"/>
                <a:gd name="connsiteY8" fmla="*/ 28575 h 50321"/>
                <a:gd name="connsiteX9" fmla="*/ 35 w 38895"/>
                <a:gd name="connsiteY9" fmla="*/ 0 h 50321"/>
                <a:gd name="connsiteX10" fmla="*/ 6587 w 38895"/>
                <a:gd name="connsiteY10" fmla="*/ 0 h 50321"/>
                <a:gd name="connsiteX11" fmla="*/ 6587 w 38895"/>
                <a:gd name="connsiteY11" fmla="*/ 28575 h 50321"/>
                <a:gd name="connsiteX12" fmla="*/ 7727 w 38895"/>
                <a:gd name="connsiteY12" fmla="*/ 38100 h 50321"/>
                <a:gd name="connsiteX13" fmla="*/ 11905 w 38895"/>
                <a:gd name="connsiteY13" fmla="*/ 42863 h 50321"/>
                <a:gd name="connsiteX14" fmla="*/ 19026 w 38895"/>
                <a:gd name="connsiteY14" fmla="*/ 44482 h 50321"/>
                <a:gd name="connsiteX15" fmla="*/ 29281 w 38895"/>
                <a:gd name="connsiteY15" fmla="*/ 41243 h 50321"/>
                <a:gd name="connsiteX16" fmla="*/ 32320 w 38895"/>
                <a:gd name="connsiteY16" fmla="*/ 28575 h 50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895" h="50321">
                  <a:moveTo>
                    <a:pt x="32320" y="0"/>
                  </a:moveTo>
                  <a:lnTo>
                    <a:pt x="38871" y="0"/>
                  </a:lnTo>
                  <a:lnTo>
                    <a:pt x="38871" y="28575"/>
                  </a:lnTo>
                  <a:cubicBezTo>
                    <a:pt x="39023" y="32583"/>
                    <a:pt x="38444" y="36586"/>
                    <a:pt x="37162" y="40386"/>
                  </a:cubicBezTo>
                  <a:cubicBezTo>
                    <a:pt x="36032" y="43406"/>
                    <a:pt x="33877" y="45933"/>
                    <a:pt x="31085" y="47530"/>
                  </a:cubicBezTo>
                  <a:cubicBezTo>
                    <a:pt x="27600" y="49545"/>
                    <a:pt x="23612" y="50505"/>
                    <a:pt x="19596" y="50292"/>
                  </a:cubicBezTo>
                  <a:cubicBezTo>
                    <a:pt x="15655" y="50463"/>
                    <a:pt x="11743" y="49644"/>
                    <a:pt x="8201" y="47911"/>
                  </a:cubicBezTo>
                  <a:cubicBezTo>
                    <a:pt x="5353" y="46416"/>
                    <a:pt x="3131" y="43950"/>
                    <a:pt x="1934" y="40957"/>
                  </a:cubicBezTo>
                  <a:cubicBezTo>
                    <a:pt x="482" y="36999"/>
                    <a:pt x="-164" y="32789"/>
                    <a:pt x="35" y="28575"/>
                  </a:cubicBezTo>
                  <a:lnTo>
                    <a:pt x="35" y="0"/>
                  </a:lnTo>
                  <a:lnTo>
                    <a:pt x="6587" y="0"/>
                  </a:lnTo>
                  <a:lnTo>
                    <a:pt x="6587" y="28575"/>
                  </a:lnTo>
                  <a:cubicBezTo>
                    <a:pt x="6426" y="31792"/>
                    <a:pt x="6815" y="35012"/>
                    <a:pt x="7727" y="38100"/>
                  </a:cubicBezTo>
                  <a:cubicBezTo>
                    <a:pt x="8534" y="40119"/>
                    <a:pt x="10015" y="41800"/>
                    <a:pt x="11905" y="42863"/>
                  </a:cubicBezTo>
                  <a:cubicBezTo>
                    <a:pt x="14108" y="43998"/>
                    <a:pt x="16557" y="44555"/>
                    <a:pt x="19026" y="44482"/>
                  </a:cubicBezTo>
                  <a:cubicBezTo>
                    <a:pt x="22739" y="44852"/>
                    <a:pt x="26451" y="43682"/>
                    <a:pt x="29281" y="41243"/>
                  </a:cubicBezTo>
                  <a:cubicBezTo>
                    <a:pt x="31750" y="37510"/>
                    <a:pt x="32823" y="33025"/>
                    <a:pt x="32320" y="28575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任意形状 49"/>
            <p:cNvSpPr/>
            <p:nvPr/>
          </p:nvSpPr>
          <p:spPr>
            <a:xfrm>
              <a:off x="6861703" y="846766"/>
              <a:ext cx="28832" cy="36871"/>
            </a:xfrm>
            <a:custGeom>
              <a:avLst/>
              <a:gdLst>
                <a:gd name="connsiteX0" fmla="*/ 0 w 28832"/>
                <a:gd name="connsiteY0" fmla="*/ 36776 h 36871"/>
                <a:gd name="connsiteX1" fmla="*/ 0 w 28832"/>
                <a:gd name="connsiteY1" fmla="*/ 772 h 36871"/>
                <a:gd name="connsiteX2" fmla="*/ 5412 w 28832"/>
                <a:gd name="connsiteY2" fmla="*/ 772 h 36871"/>
                <a:gd name="connsiteX3" fmla="*/ 5412 w 28832"/>
                <a:gd name="connsiteY3" fmla="*/ 5915 h 36871"/>
                <a:gd name="connsiteX4" fmla="*/ 16807 w 28832"/>
                <a:gd name="connsiteY4" fmla="*/ 10 h 36871"/>
                <a:gd name="connsiteX5" fmla="*/ 22789 w 28832"/>
                <a:gd name="connsiteY5" fmla="*/ 1153 h 36871"/>
                <a:gd name="connsiteX6" fmla="*/ 26872 w 28832"/>
                <a:gd name="connsiteY6" fmla="*/ 4201 h 36871"/>
                <a:gd name="connsiteX7" fmla="*/ 28676 w 28832"/>
                <a:gd name="connsiteY7" fmla="*/ 8773 h 36871"/>
                <a:gd name="connsiteX8" fmla="*/ 28676 w 28832"/>
                <a:gd name="connsiteY8" fmla="*/ 14678 h 36871"/>
                <a:gd name="connsiteX9" fmla="*/ 28676 w 28832"/>
                <a:gd name="connsiteY9" fmla="*/ 36776 h 36871"/>
                <a:gd name="connsiteX10" fmla="*/ 22599 w 28832"/>
                <a:gd name="connsiteY10" fmla="*/ 36776 h 36871"/>
                <a:gd name="connsiteX11" fmla="*/ 22599 w 28832"/>
                <a:gd name="connsiteY11" fmla="*/ 14869 h 36871"/>
                <a:gd name="connsiteX12" fmla="*/ 21934 w 28832"/>
                <a:gd name="connsiteY12" fmla="*/ 9344 h 36871"/>
                <a:gd name="connsiteX13" fmla="*/ 19370 w 28832"/>
                <a:gd name="connsiteY13" fmla="*/ 6392 h 36871"/>
                <a:gd name="connsiteX14" fmla="*/ 15193 w 28832"/>
                <a:gd name="connsiteY14" fmla="*/ 5249 h 36871"/>
                <a:gd name="connsiteX15" fmla="*/ 8451 w 28832"/>
                <a:gd name="connsiteY15" fmla="*/ 7725 h 36871"/>
                <a:gd name="connsiteX16" fmla="*/ 5697 w 28832"/>
                <a:gd name="connsiteY16" fmla="*/ 17250 h 36871"/>
                <a:gd name="connsiteX17" fmla="*/ 5697 w 28832"/>
                <a:gd name="connsiteY17" fmla="*/ 36872 h 3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32" h="36871">
                  <a:moveTo>
                    <a:pt x="0" y="36776"/>
                  </a:moveTo>
                  <a:lnTo>
                    <a:pt x="0" y="772"/>
                  </a:lnTo>
                  <a:lnTo>
                    <a:pt x="5412" y="772"/>
                  </a:lnTo>
                  <a:lnTo>
                    <a:pt x="5412" y="5915"/>
                  </a:lnTo>
                  <a:cubicBezTo>
                    <a:pt x="7910" y="2075"/>
                    <a:pt x="12239" y="-167"/>
                    <a:pt x="16807" y="10"/>
                  </a:cubicBezTo>
                  <a:cubicBezTo>
                    <a:pt x="18858" y="-16"/>
                    <a:pt x="20890" y="374"/>
                    <a:pt x="22789" y="1153"/>
                  </a:cubicBezTo>
                  <a:cubicBezTo>
                    <a:pt x="24403" y="1778"/>
                    <a:pt x="25808" y="2831"/>
                    <a:pt x="26872" y="4201"/>
                  </a:cubicBezTo>
                  <a:cubicBezTo>
                    <a:pt x="27793" y="5577"/>
                    <a:pt x="28410" y="7136"/>
                    <a:pt x="28676" y="8773"/>
                  </a:cubicBezTo>
                  <a:cubicBezTo>
                    <a:pt x="28885" y="10736"/>
                    <a:pt x="28885" y="12715"/>
                    <a:pt x="28676" y="14678"/>
                  </a:cubicBezTo>
                  <a:lnTo>
                    <a:pt x="28676" y="36776"/>
                  </a:lnTo>
                  <a:lnTo>
                    <a:pt x="22599" y="36776"/>
                  </a:lnTo>
                  <a:lnTo>
                    <a:pt x="22599" y="14869"/>
                  </a:lnTo>
                  <a:cubicBezTo>
                    <a:pt x="22694" y="13003"/>
                    <a:pt x="22466" y="11134"/>
                    <a:pt x="21934" y="9344"/>
                  </a:cubicBezTo>
                  <a:cubicBezTo>
                    <a:pt x="21440" y="8096"/>
                    <a:pt x="20538" y="7054"/>
                    <a:pt x="19370" y="6392"/>
                  </a:cubicBezTo>
                  <a:cubicBezTo>
                    <a:pt x="18127" y="5602"/>
                    <a:pt x="16664" y="5204"/>
                    <a:pt x="15193" y="5249"/>
                  </a:cubicBezTo>
                  <a:cubicBezTo>
                    <a:pt x="12714" y="5206"/>
                    <a:pt x="10312" y="6089"/>
                    <a:pt x="8451" y="7725"/>
                  </a:cubicBezTo>
                  <a:cubicBezTo>
                    <a:pt x="6219" y="10360"/>
                    <a:pt x="5213" y="13826"/>
                    <a:pt x="5697" y="17250"/>
                  </a:cubicBezTo>
                  <a:lnTo>
                    <a:pt x="5697" y="36872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任意形状 50"/>
            <p:cNvSpPr/>
            <p:nvPr/>
          </p:nvSpPr>
          <p:spPr>
            <a:xfrm>
              <a:off x="6900064" y="833917"/>
              <a:ext cx="6077" cy="49625"/>
            </a:xfrm>
            <a:custGeom>
              <a:avLst/>
              <a:gdLst>
                <a:gd name="connsiteX0" fmla="*/ 0 w 6077"/>
                <a:gd name="connsiteY0" fmla="*/ 7048 h 49625"/>
                <a:gd name="connsiteX1" fmla="*/ 0 w 6077"/>
                <a:gd name="connsiteY1" fmla="*/ 0 h 49625"/>
                <a:gd name="connsiteX2" fmla="*/ 6077 w 6077"/>
                <a:gd name="connsiteY2" fmla="*/ 0 h 49625"/>
                <a:gd name="connsiteX3" fmla="*/ 6077 w 6077"/>
                <a:gd name="connsiteY3" fmla="*/ 7048 h 49625"/>
                <a:gd name="connsiteX4" fmla="*/ 0 w 6077"/>
                <a:gd name="connsiteY4" fmla="*/ 49625 h 49625"/>
                <a:gd name="connsiteX5" fmla="*/ 0 w 6077"/>
                <a:gd name="connsiteY5" fmla="*/ 13621 h 49625"/>
                <a:gd name="connsiteX6" fmla="*/ 6077 w 6077"/>
                <a:gd name="connsiteY6" fmla="*/ 13621 h 49625"/>
                <a:gd name="connsiteX7" fmla="*/ 6077 w 6077"/>
                <a:gd name="connsiteY7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7" h="49625">
                  <a:moveTo>
                    <a:pt x="0" y="7048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7048"/>
                  </a:lnTo>
                  <a:close/>
                  <a:moveTo>
                    <a:pt x="0" y="49625"/>
                  </a:moveTo>
                  <a:lnTo>
                    <a:pt x="0" y="13621"/>
                  </a:lnTo>
                  <a:lnTo>
                    <a:pt x="6077" y="13621"/>
                  </a:lnTo>
                  <a:lnTo>
                    <a:pt x="607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任意形状 51"/>
            <p:cNvSpPr/>
            <p:nvPr/>
          </p:nvSpPr>
          <p:spPr>
            <a:xfrm>
              <a:off x="6911743" y="847538"/>
              <a:ext cx="32853" cy="36004"/>
            </a:xfrm>
            <a:custGeom>
              <a:avLst/>
              <a:gdLst>
                <a:gd name="connsiteX0" fmla="*/ 13578 w 32853"/>
                <a:gd name="connsiteY0" fmla="*/ 36004 h 36004"/>
                <a:gd name="connsiteX1" fmla="*/ 0 w 32853"/>
                <a:gd name="connsiteY1" fmla="*/ 0 h 36004"/>
                <a:gd name="connsiteX2" fmla="*/ 6362 w 32853"/>
                <a:gd name="connsiteY2" fmla="*/ 0 h 36004"/>
                <a:gd name="connsiteX3" fmla="*/ 14053 w 32853"/>
                <a:gd name="connsiteY3" fmla="*/ 21526 h 36004"/>
                <a:gd name="connsiteX4" fmla="*/ 16332 w 32853"/>
                <a:gd name="connsiteY4" fmla="*/ 28765 h 36004"/>
                <a:gd name="connsiteX5" fmla="*/ 18611 w 32853"/>
                <a:gd name="connsiteY5" fmla="*/ 22003 h 36004"/>
                <a:gd name="connsiteX6" fmla="*/ 26587 w 32853"/>
                <a:gd name="connsiteY6" fmla="*/ 0 h 36004"/>
                <a:gd name="connsiteX7" fmla="*/ 32854 w 32853"/>
                <a:gd name="connsiteY7" fmla="*/ 0 h 36004"/>
                <a:gd name="connsiteX8" fmla="*/ 19276 w 32853"/>
                <a:gd name="connsiteY8" fmla="*/ 36004 h 36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53" h="36004">
                  <a:moveTo>
                    <a:pt x="13578" y="36004"/>
                  </a:moveTo>
                  <a:lnTo>
                    <a:pt x="0" y="0"/>
                  </a:lnTo>
                  <a:lnTo>
                    <a:pt x="6362" y="0"/>
                  </a:lnTo>
                  <a:lnTo>
                    <a:pt x="14053" y="21526"/>
                  </a:lnTo>
                  <a:cubicBezTo>
                    <a:pt x="14908" y="23908"/>
                    <a:pt x="15667" y="26289"/>
                    <a:pt x="16332" y="28765"/>
                  </a:cubicBezTo>
                  <a:cubicBezTo>
                    <a:pt x="16902" y="26860"/>
                    <a:pt x="17661" y="24574"/>
                    <a:pt x="18611" y="22003"/>
                  </a:cubicBezTo>
                  <a:lnTo>
                    <a:pt x="26587" y="0"/>
                  </a:lnTo>
                  <a:lnTo>
                    <a:pt x="32854" y="0"/>
                  </a:lnTo>
                  <a:lnTo>
                    <a:pt x="19276" y="36004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任意形状 52"/>
            <p:cNvSpPr/>
            <p:nvPr/>
          </p:nvSpPr>
          <p:spPr>
            <a:xfrm>
              <a:off x="6947879" y="846765"/>
              <a:ext cx="33021" cy="37558"/>
            </a:xfrm>
            <a:custGeom>
              <a:avLst/>
              <a:gdLst>
                <a:gd name="connsiteX0" fmla="*/ 26533 w 33021"/>
                <a:gd name="connsiteY0" fmla="*/ 25157 h 37558"/>
                <a:gd name="connsiteX1" fmla="*/ 32800 w 33021"/>
                <a:gd name="connsiteY1" fmla="*/ 25919 h 37558"/>
                <a:gd name="connsiteX2" fmla="*/ 27293 w 33021"/>
                <a:gd name="connsiteY2" fmla="*/ 34492 h 37558"/>
                <a:gd name="connsiteX3" fmla="*/ 17038 w 33021"/>
                <a:gd name="connsiteY3" fmla="*/ 37540 h 37558"/>
                <a:gd name="connsiteX4" fmla="*/ 4599 w 33021"/>
                <a:gd name="connsiteY4" fmla="*/ 32682 h 37558"/>
                <a:gd name="connsiteX5" fmla="*/ 42 w 33021"/>
                <a:gd name="connsiteY5" fmla="*/ 19061 h 37558"/>
                <a:gd name="connsiteX6" fmla="*/ 4694 w 33021"/>
                <a:gd name="connsiteY6" fmla="*/ 4964 h 37558"/>
                <a:gd name="connsiteX7" fmla="*/ 16753 w 33021"/>
                <a:gd name="connsiteY7" fmla="*/ 11 h 37558"/>
                <a:gd name="connsiteX8" fmla="*/ 28528 w 33021"/>
                <a:gd name="connsiteY8" fmla="*/ 4869 h 37558"/>
                <a:gd name="connsiteX9" fmla="*/ 32990 w 33021"/>
                <a:gd name="connsiteY9" fmla="*/ 18680 h 37558"/>
                <a:gd name="connsiteX10" fmla="*/ 32990 w 33021"/>
                <a:gd name="connsiteY10" fmla="*/ 20776 h 37558"/>
                <a:gd name="connsiteX11" fmla="*/ 6309 w 33021"/>
                <a:gd name="connsiteY11" fmla="*/ 20776 h 37558"/>
                <a:gd name="connsiteX12" fmla="*/ 9632 w 33021"/>
                <a:gd name="connsiteY12" fmla="*/ 29824 h 37558"/>
                <a:gd name="connsiteX13" fmla="*/ 17133 w 33021"/>
                <a:gd name="connsiteY13" fmla="*/ 32968 h 37558"/>
                <a:gd name="connsiteX14" fmla="*/ 22830 w 33021"/>
                <a:gd name="connsiteY14" fmla="*/ 31253 h 37558"/>
                <a:gd name="connsiteX15" fmla="*/ 26533 w 33021"/>
                <a:gd name="connsiteY15" fmla="*/ 25157 h 37558"/>
                <a:gd name="connsiteX16" fmla="*/ 6593 w 33021"/>
                <a:gd name="connsiteY16" fmla="*/ 15632 h 37558"/>
                <a:gd name="connsiteX17" fmla="*/ 26629 w 33021"/>
                <a:gd name="connsiteY17" fmla="*/ 15632 h 37558"/>
                <a:gd name="connsiteX18" fmla="*/ 24350 w 33021"/>
                <a:gd name="connsiteY18" fmla="*/ 8774 h 37558"/>
                <a:gd name="connsiteX19" fmla="*/ 16848 w 33021"/>
                <a:gd name="connsiteY19" fmla="*/ 5250 h 37558"/>
                <a:gd name="connsiteX20" fmla="*/ 9822 w 33021"/>
                <a:gd name="connsiteY20" fmla="*/ 8107 h 37558"/>
                <a:gd name="connsiteX21" fmla="*/ 6593 w 33021"/>
                <a:gd name="connsiteY21" fmla="*/ 15346 h 3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021" h="37558">
                  <a:moveTo>
                    <a:pt x="26533" y="25157"/>
                  </a:moveTo>
                  <a:lnTo>
                    <a:pt x="32800" y="25919"/>
                  </a:lnTo>
                  <a:cubicBezTo>
                    <a:pt x="32050" y="29349"/>
                    <a:pt x="30094" y="32392"/>
                    <a:pt x="27293" y="34492"/>
                  </a:cubicBezTo>
                  <a:cubicBezTo>
                    <a:pt x="24302" y="36614"/>
                    <a:pt x="20694" y="37685"/>
                    <a:pt x="17038" y="37540"/>
                  </a:cubicBezTo>
                  <a:cubicBezTo>
                    <a:pt x="12395" y="37760"/>
                    <a:pt x="7875" y="35995"/>
                    <a:pt x="4599" y="32682"/>
                  </a:cubicBezTo>
                  <a:cubicBezTo>
                    <a:pt x="1361" y="28913"/>
                    <a:pt x="-272" y="24024"/>
                    <a:pt x="42" y="19061"/>
                  </a:cubicBezTo>
                  <a:cubicBezTo>
                    <a:pt x="-291" y="13935"/>
                    <a:pt x="1380" y="8881"/>
                    <a:pt x="4694" y="4964"/>
                  </a:cubicBezTo>
                  <a:cubicBezTo>
                    <a:pt x="7818" y="1646"/>
                    <a:pt x="12205" y="-160"/>
                    <a:pt x="16753" y="11"/>
                  </a:cubicBezTo>
                  <a:cubicBezTo>
                    <a:pt x="21188" y="-126"/>
                    <a:pt x="25470" y="1641"/>
                    <a:pt x="28528" y="4869"/>
                  </a:cubicBezTo>
                  <a:cubicBezTo>
                    <a:pt x="31680" y="8754"/>
                    <a:pt x="33266" y="13680"/>
                    <a:pt x="32990" y="18680"/>
                  </a:cubicBezTo>
                  <a:lnTo>
                    <a:pt x="32990" y="20776"/>
                  </a:lnTo>
                  <a:lnTo>
                    <a:pt x="6309" y="20776"/>
                  </a:lnTo>
                  <a:cubicBezTo>
                    <a:pt x="6271" y="24099"/>
                    <a:pt x="7457" y="27320"/>
                    <a:pt x="9632" y="29824"/>
                  </a:cubicBezTo>
                  <a:cubicBezTo>
                    <a:pt x="11540" y="31948"/>
                    <a:pt x="14294" y="33101"/>
                    <a:pt x="17133" y="32968"/>
                  </a:cubicBezTo>
                  <a:cubicBezTo>
                    <a:pt x="19165" y="33023"/>
                    <a:pt x="21159" y="32422"/>
                    <a:pt x="22830" y="31253"/>
                  </a:cubicBezTo>
                  <a:cubicBezTo>
                    <a:pt x="24682" y="29670"/>
                    <a:pt x="25983" y="27534"/>
                    <a:pt x="26533" y="25157"/>
                  </a:cubicBezTo>
                  <a:close/>
                  <a:moveTo>
                    <a:pt x="6593" y="15632"/>
                  </a:moveTo>
                  <a:lnTo>
                    <a:pt x="26629" y="15632"/>
                  </a:lnTo>
                  <a:cubicBezTo>
                    <a:pt x="26552" y="13173"/>
                    <a:pt x="25755" y="10790"/>
                    <a:pt x="24350" y="8774"/>
                  </a:cubicBezTo>
                  <a:cubicBezTo>
                    <a:pt x="22517" y="6510"/>
                    <a:pt x="19754" y="5211"/>
                    <a:pt x="16848" y="5250"/>
                  </a:cubicBezTo>
                  <a:cubicBezTo>
                    <a:pt x="14209" y="5182"/>
                    <a:pt x="11664" y="6218"/>
                    <a:pt x="9822" y="8107"/>
                  </a:cubicBezTo>
                  <a:cubicBezTo>
                    <a:pt x="7932" y="10066"/>
                    <a:pt x="6793" y="12628"/>
                    <a:pt x="6593" y="15346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任意形状 53"/>
            <p:cNvSpPr/>
            <p:nvPr/>
          </p:nvSpPr>
          <p:spPr>
            <a:xfrm>
              <a:off x="6988560" y="847248"/>
              <a:ext cx="18990" cy="36294"/>
            </a:xfrm>
            <a:custGeom>
              <a:avLst/>
              <a:gdLst>
                <a:gd name="connsiteX0" fmla="*/ 0 w 18990"/>
                <a:gd name="connsiteY0" fmla="*/ 36295 h 36294"/>
                <a:gd name="connsiteX1" fmla="*/ 0 w 18990"/>
                <a:gd name="connsiteY1" fmla="*/ 290 h 36294"/>
                <a:gd name="connsiteX2" fmla="*/ 5412 w 18990"/>
                <a:gd name="connsiteY2" fmla="*/ 290 h 36294"/>
                <a:gd name="connsiteX3" fmla="*/ 5412 w 18990"/>
                <a:gd name="connsiteY3" fmla="*/ 5815 h 36294"/>
                <a:gd name="connsiteX4" fmla="*/ 9495 w 18990"/>
                <a:gd name="connsiteY4" fmla="*/ 1243 h 36294"/>
                <a:gd name="connsiteX5" fmla="*/ 13388 w 18990"/>
                <a:gd name="connsiteY5" fmla="*/ 4 h 36294"/>
                <a:gd name="connsiteX6" fmla="*/ 18991 w 18990"/>
                <a:gd name="connsiteY6" fmla="*/ 1243 h 36294"/>
                <a:gd name="connsiteX7" fmla="*/ 16902 w 18990"/>
                <a:gd name="connsiteY7" fmla="*/ 6862 h 36294"/>
                <a:gd name="connsiteX8" fmla="*/ 12439 w 18990"/>
                <a:gd name="connsiteY8" fmla="*/ 5529 h 36294"/>
                <a:gd name="connsiteX9" fmla="*/ 8831 w 18990"/>
                <a:gd name="connsiteY9" fmla="*/ 6767 h 36294"/>
                <a:gd name="connsiteX10" fmla="*/ 6552 w 18990"/>
                <a:gd name="connsiteY10" fmla="*/ 10101 h 36294"/>
                <a:gd name="connsiteX11" fmla="*/ 5602 w 18990"/>
                <a:gd name="connsiteY11" fmla="*/ 17149 h 36294"/>
                <a:gd name="connsiteX12" fmla="*/ 5602 w 18990"/>
                <a:gd name="connsiteY12" fmla="*/ 36199 h 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990" h="36294">
                  <a:moveTo>
                    <a:pt x="0" y="36295"/>
                  </a:moveTo>
                  <a:lnTo>
                    <a:pt x="0" y="290"/>
                  </a:lnTo>
                  <a:lnTo>
                    <a:pt x="5412" y="290"/>
                  </a:lnTo>
                  <a:lnTo>
                    <a:pt x="5412" y="5815"/>
                  </a:lnTo>
                  <a:cubicBezTo>
                    <a:pt x="6447" y="4026"/>
                    <a:pt x="7834" y="2470"/>
                    <a:pt x="9495" y="1243"/>
                  </a:cubicBezTo>
                  <a:cubicBezTo>
                    <a:pt x="10625" y="412"/>
                    <a:pt x="11993" y="-23"/>
                    <a:pt x="13388" y="4"/>
                  </a:cubicBezTo>
                  <a:cubicBezTo>
                    <a:pt x="15325" y="-49"/>
                    <a:pt x="17253" y="377"/>
                    <a:pt x="18991" y="1243"/>
                  </a:cubicBezTo>
                  <a:lnTo>
                    <a:pt x="16902" y="6862"/>
                  </a:lnTo>
                  <a:cubicBezTo>
                    <a:pt x="15544" y="6053"/>
                    <a:pt x="14015" y="5595"/>
                    <a:pt x="12439" y="5529"/>
                  </a:cubicBezTo>
                  <a:cubicBezTo>
                    <a:pt x="11128" y="5498"/>
                    <a:pt x="9847" y="5937"/>
                    <a:pt x="8831" y="6767"/>
                  </a:cubicBezTo>
                  <a:cubicBezTo>
                    <a:pt x="7739" y="7611"/>
                    <a:pt x="6941" y="8777"/>
                    <a:pt x="6552" y="10101"/>
                  </a:cubicBezTo>
                  <a:cubicBezTo>
                    <a:pt x="5878" y="12388"/>
                    <a:pt x="5555" y="14765"/>
                    <a:pt x="5602" y="17149"/>
                  </a:cubicBezTo>
                  <a:lnTo>
                    <a:pt x="5602" y="36199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任意形状 54"/>
            <p:cNvSpPr/>
            <p:nvPr/>
          </p:nvSpPr>
          <p:spPr>
            <a:xfrm>
              <a:off x="7008880" y="846771"/>
              <a:ext cx="29437" cy="37570"/>
            </a:xfrm>
            <a:custGeom>
              <a:avLst/>
              <a:gdLst>
                <a:gd name="connsiteX0" fmla="*/ 0 w 29437"/>
                <a:gd name="connsiteY0" fmla="*/ 26008 h 37570"/>
                <a:gd name="connsiteX1" fmla="*/ 5982 w 29437"/>
                <a:gd name="connsiteY1" fmla="*/ 25055 h 37570"/>
                <a:gd name="connsiteX2" fmla="*/ 8831 w 29437"/>
                <a:gd name="connsiteY2" fmla="*/ 30580 h 37570"/>
                <a:gd name="connsiteX3" fmla="*/ 15287 w 29437"/>
                <a:gd name="connsiteY3" fmla="*/ 32485 h 37570"/>
                <a:gd name="connsiteX4" fmla="*/ 21459 w 29437"/>
                <a:gd name="connsiteY4" fmla="*/ 30866 h 37570"/>
                <a:gd name="connsiteX5" fmla="*/ 23548 w 29437"/>
                <a:gd name="connsiteY5" fmla="*/ 26770 h 37570"/>
                <a:gd name="connsiteX6" fmla="*/ 21744 w 29437"/>
                <a:gd name="connsiteY6" fmla="*/ 23531 h 37570"/>
                <a:gd name="connsiteX7" fmla="*/ 15477 w 29437"/>
                <a:gd name="connsiteY7" fmla="*/ 21531 h 37570"/>
                <a:gd name="connsiteX8" fmla="*/ 5982 w 29437"/>
                <a:gd name="connsiteY8" fmla="*/ 18578 h 37570"/>
                <a:gd name="connsiteX9" fmla="*/ 2089 w 29437"/>
                <a:gd name="connsiteY9" fmla="*/ 15149 h 37570"/>
                <a:gd name="connsiteX10" fmla="*/ 760 w 29437"/>
                <a:gd name="connsiteY10" fmla="*/ 10387 h 37570"/>
                <a:gd name="connsiteX11" fmla="*/ 1804 w 29437"/>
                <a:gd name="connsiteY11" fmla="*/ 5910 h 37570"/>
                <a:gd name="connsiteX12" fmla="*/ 4843 w 29437"/>
                <a:gd name="connsiteY12" fmla="*/ 2481 h 37570"/>
                <a:gd name="connsiteX13" fmla="*/ 8641 w 29437"/>
                <a:gd name="connsiteY13" fmla="*/ 767 h 37570"/>
                <a:gd name="connsiteX14" fmla="*/ 13958 w 29437"/>
                <a:gd name="connsiteY14" fmla="*/ 5 h 37570"/>
                <a:gd name="connsiteX15" fmla="*/ 21364 w 29437"/>
                <a:gd name="connsiteY15" fmla="*/ 1243 h 37570"/>
                <a:gd name="connsiteX16" fmla="*/ 26017 w 29437"/>
                <a:gd name="connsiteY16" fmla="*/ 4481 h 37570"/>
                <a:gd name="connsiteX17" fmla="*/ 28106 w 29437"/>
                <a:gd name="connsiteY17" fmla="*/ 10101 h 37570"/>
                <a:gd name="connsiteX18" fmla="*/ 22219 w 29437"/>
                <a:gd name="connsiteY18" fmla="*/ 10863 h 37570"/>
                <a:gd name="connsiteX19" fmla="*/ 19845 w 29437"/>
                <a:gd name="connsiteY19" fmla="*/ 6577 h 37570"/>
                <a:gd name="connsiteX20" fmla="*/ 14338 w 29437"/>
                <a:gd name="connsiteY20" fmla="*/ 4958 h 37570"/>
                <a:gd name="connsiteX21" fmla="*/ 8356 w 29437"/>
                <a:gd name="connsiteY21" fmla="*/ 6386 h 37570"/>
                <a:gd name="connsiteX22" fmla="*/ 6647 w 29437"/>
                <a:gd name="connsiteY22" fmla="*/ 9625 h 37570"/>
                <a:gd name="connsiteX23" fmla="*/ 7311 w 29437"/>
                <a:gd name="connsiteY23" fmla="*/ 11720 h 37570"/>
                <a:gd name="connsiteX24" fmla="*/ 9685 w 29437"/>
                <a:gd name="connsiteY24" fmla="*/ 13435 h 37570"/>
                <a:gd name="connsiteX25" fmla="*/ 15003 w 29437"/>
                <a:gd name="connsiteY25" fmla="*/ 14959 h 37570"/>
                <a:gd name="connsiteX26" fmla="*/ 24023 w 29437"/>
                <a:gd name="connsiteY26" fmla="*/ 17721 h 37570"/>
                <a:gd name="connsiteX27" fmla="*/ 28011 w 29437"/>
                <a:gd name="connsiteY27" fmla="*/ 20960 h 37570"/>
                <a:gd name="connsiteX28" fmla="*/ 29436 w 29437"/>
                <a:gd name="connsiteY28" fmla="*/ 26198 h 37570"/>
                <a:gd name="connsiteX29" fmla="*/ 27726 w 29437"/>
                <a:gd name="connsiteY29" fmla="*/ 31913 h 37570"/>
                <a:gd name="connsiteX30" fmla="*/ 22599 w 29437"/>
                <a:gd name="connsiteY30" fmla="*/ 36104 h 37570"/>
                <a:gd name="connsiteX31" fmla="*/ 15003 w 29437"/>
                <a:gd name="connsiteY31" fmla="*/ 37533 h 37570"/>
                <a:gd name="connsiteX32" fmla="*/ 4368 w 29437"/>
                <a:gd name="connsiteY32" fmla="*/ 34676 h 37570"/>
                <a:gd name="connsiteX33" fmla="*/ 0 w 29437"/>
                <a:gd name="connsiteY33" fmla="*/ 26008 h 37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9437" h="37570">
                  <a:moveTo>
                    <a:pt x="0" y="26008"/>
                  </a:moveTo>
                  <a:lnTo>
                    <a:pt x="5982" y="25055"/>
                  </a:lnTo>
                  <a:cubicBezTo>
                    <a:pt x="6219" y="27187"/>
                    <a:pt x="7235" y="29155"/>
                    <a:pt x="8831" y="30580"/>
                  </a:cubicBezTo>
                  <a:cubicBezTo>
                    <a:pt x="10682" y="31985"/>
                    <a:pt x="12980" y="32662"/>
                    <a:pt x="15287" y="32485"/>
                  </a:cubicBezTo>
                  <a:cubicBezTo>
                    <a:pt x="17471" y="32675"/>
                    <a:pt x="19646" y="32103"/>
                    <a:pt x="21459" y="30866"/>
                  </a:cubicBezTo>
                  <a:cubicBezTo>
                    <a:pt x="22770" y="29917"/>
                    <a:pt x="23548" y="28393"/>
                    <a:pt x="23548" y="26770"/>
                  </a:cubicBezTo>
                  <a:cubicBezTo>
                    <a:pt x="23510" y="25459"/>
                    <a:pt x="22836" y="24249"/>
                    <a:pt x="21744" y="23531"/>
                  </a:cubicBezTo>
                  <a:cubicBezTo>
                    <a:pt x="19741" y="22625"/>
                    <a:pt x="17633" y="21953"/>
                    <a:pt x="15477" y="21531"/>
                  </a:cubicBezTo>
                  <a:cubicBezTo>
                    <a:pt x="12230" y="20833"/>
                    <a:pt x="9049" y="19845"/>
                    <a:pt x="5982" y="18578"/>
                  </a:cubicBezTo>
                  <a:cubicBezTo>
                    <a:pt x="4396" y="17819"/>
                    <a:pt x="3048" y="16632"/>
                    <a:pt x="2089" y="15149"/>
                  </a:cubicBezTo>
                  <a:cubicBezTo>
                    <a:pt x="1177" y="13732"/>
                    <a:pt x="712" y="12073"/>
                    <a:pt x="760" y="10387"/>
                  </a:cubicBezTo>
                  <a:cubicBezTo>
                    <a:pt x="741" y="8831"/>
                    <a:pt x="1092" y="7294"/>
                    <a:pt x="1804" y="5910"/>
                  </a:cubicBezTo>
                  <a:cubicBezTo>
                    <a:pt x="2583" y="4576"/>
                    <a:pt x="3608" y="3410"/>
                    <a:pt x="4843" y="2481"/>
                  </a:cubicBezTo>
                  <a:cubicBezTo>
                    <a:pt x="6011" y="1708"/>
                    <a:pt x="7292" y="1129"/>
                    <a:pt x="8641" y="767"/>
                  </a:cubicBezTo>
                  <a:cubicBezTo>
                    <a:pt x="10359" y="222"/>
                    <a:pt x="12154" y="-35"/>
                    <a:pt x="13958" y="5"/>
                  </a:cubicBezTo>
                  <a:cubicBezTo>
                    <a:pt x="16484" y="-50"/>
                    <a:pt x="18991" y="370"/>
                    <a:pt x="21364" y="1243"/>
                  </a:cubicBezTo>
                  <a:cubicBezTo>
                    <a:pt x="23188" y="1858"/>
                    <a:pt x="24802" y="2981"/>
                    <a:pt x="26017" y="4481"/>
                  </a:cubicBezTo>
                  <a:cubicBezTo>
                    <a:pt x="27157" y="6158"/>
                    <a:pt x="27869" y="8087"/>
                    <a:pt x="28106" y="10101"/>
                  </a:cubicBezTo>
                  <a:lnTo>
                    <a:pt x="22219" y="10863"/>
                  </a:lnTo>
                  <a:cubicBezTo>
                    <a:pt x="22020" y="9177"/>
                    <a:pt x="21165" y="7638"/>
                    <a:pt x="19845" y="6577"/>
                  </a:cubicBezTo>
                  <a:cubicBezTo>
                    <a:pt x="18250" y="5423"/>
                    <a:pt x="16303" y="4852"/>
                    <a:pt x="14338" y="4958"/>
                  </a:cubicBezTo>
                  <a:cubicBezTo>
                    <a:pt x="12239" y="4755"/>
                    <a:pt x="10141" y="5258"/>
                    <a:pt x="8356" y="6386"/>
                  </a:cubicBezTo>
                  <a:cubicBezTo>
                    <a:pt x="7311" y="7136"/>
                    <a:pt x="6675" y="8336"/>
                    <a:pt x="6647" y="9625"/>
                  </a:cubicBezTo>
                  <a:cubicBezTo>
                    <a:pt x="6618" y="10380"/>
                    <a:pt x="6856" y="11121"/>
                    <a:pt x="7311" y="11720"/>
                  </a:cubicBezTo>
                  <a:cubicBezTo>
                    <a:pt x="7967" y="12461"/>
                    <a:pt x="8774" y="13047"/>
                    <a:pt x="9685" y="13435"/>
                  </a:cubicBezTo>
                  <a:lnTo>
                    <a:pt x="15003" y="14959"/>
                  </a:lnTo>
                  <a:cubicBezTo>
                    <a:pt x="18060" y="15717"/>
                    <a:pt x="21070" y="16639"/>
                    <a:pt x="24023" y="17721"/>
                  </a:cubicBezTo>
                  <a:cubicBezTo>
                    <a:pt x="25628" y="18413"/>
                    <a:pt x="27005" y="19534"/>
                    <a:pt x="28011" y="20960"/>
                  </a:cubicBezTo>
                  <a:cubicBezTo>
                    <a:pt x="28980" y="22530"/>
                    <a:pt x="29474" y="24351"/>
                    <a:pt x="29436" y="26198"/>
                  </a:cubicBezTo>
                  <a:cubicBezTo>
                    <a:pt x="29426" y="28228"/>
                    <a:pt x="28828" y="30212"/>
                    <a:pt x="27726" y="31913"/>
                  </a:cubicBezTo>
                  <a:cubicBezTo>
                    <a:pt x="26426" y="33749"/>
                    <a:pt x="24650" y="35198"/>
                    <a:pt x="22599" y="36104"/>
                  </a:cubicBezTo>
                  <a:cubicBezTo>
                    <a:pt x="20187" y="37098"/>
                    <a:pt x="17604" y="37585"/>
                    <a:pt x="15003" y="37533"/>
                  </a:cubicBezTo>
                  <a:cubicBezTo>
                    <a:pt x="11243" y="37784"/>
                    <a:pt x="7501" y="36779"/>
                    <a:pt x="4368" y="34676"/>
                  </a:cubicBezTo>
                  <a:cubicBezTo>
                    <a:pt x="1928" y="32402"/>
                    <a:pt x="380" y="29327"/>
                    <a:pt x="0" y="26008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任意形状 55"/>
            <p:cNvSpPr/>
            <p:nvPr/>
          </p:nvSpPr>
          <p:spPr>
            <a:xfrm>
              <a:off x="7045532" y="833917"/>
              <a:ext cx="6077" cy="49625"/>
            </a:xfrm>
            <a:custGeom>
              <a:avLst/>
              <a:gdLst>
                <a:gd name="connsiteX0" fmla="*/ 0 w 6077"/>
                <a:gd name="connsiteY0" fmla="*/ 7048 h 49625"/>
                <a:gd name="connsiteX1" fmla="*/ 0 w 6077"/>
                <a:gd name="connsiteY1" fmla="*/ 0 h 49625"/>
                <a:gd name="connsiteX2" fmla="*/ 6077 w 6077"/>
                <a:gd name="connsiteY2" fmla="*/ 0 h 49625"/>
                <a:gd name="connsiteX3" fmla="*/ 6077 w 6077"/>
                <a:gd name="connsiteY3" fmla="*/ 7048 h 49625"/>
                <a:gd name="connsiteX4" fmla="*/ 0 w 6077"/>
                <a:gd name="connsiteY4" fmla="*/ 49625 h 49625"/>
                <a:gd name="connsiteX5" fmla="*/ 0 w 6077"/>
                <a:gd name="connsiteY5" fmla="*/ 13621 h 49625"/>
                <a:gd name="connsiteX6" fmla="*/ 6077 w 6077"/>
                <a:gd name="connsiteY6" fmla="*/ 13621 h 49625"/>
                <a:gd name="connsiteX7" fmla="*/ 6077 w 6077"/>
                <a:gd name="connsiteY7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7" h="49625">
                  <a:moveTo>
                    <a:pt x="0" y="7048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7048"/>
                  </a:lnTo>
                  <a:close/>
                  <a:moveTo>
                    <a:pt x="0" y="49625"/>
                  </a:moveTo>
                  <a:lnTo>
                    <a:pt x="0" y="13621"/>
                  </a:lnTo>
                  <a:lnTo>
                    <a:pt x="6077" y="13621"/>
                  </a:lnTo>
                  <a:lnTo>
                    <a:pt x="607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任意形状 56"/>
            <p:cNvSpPr/>
            <p:nvPr/>
          </p:nvSpPr>
          <p:spPr>
            <a:xfrm>
              <a:off x="7057496" y="835346"/>
              <a:ext cx="17471" cy="48231"/>
            </a:xfrm>
            <a:custGeom>
              <a:avLst/>
              <a:gdLst>
                <a:gd name="connsiteX0" fmla="*/ 16522 w 17471"/>
                <a:gd name="connsiteY0" fmla="*/ 42672 h 48231"/>
                <a:gd name="connsiteX1" fmla="*/ 17472 w 17471"/>
                <a:gd name="connsiteY1" fmla="*/ 48101 h 48231"/>
                <a:gd name="connsiteX2" fmla="*/ 12819 w 17471"/>
                <a:gd name="connsiteY2" fmla="*/ 48101 h 48231"/>
                <a:gd name="connsiteX3" fmla="*/ 7691 w 17471"/>
                <a:gd name="connsiteY3" fmla="*/ 47054 h 48231"/>
                <a:gd name="connsiteX4" fmla="*/ 5128 w 17471"/>
                <a:gd name="connsiteY4" fmla="*/ 44387 h 48231"/>
                <a:gd name="connsiteX5" fmla="*/ 4463 w 17471"/>
                <a:gd name="connsiteY5" fmla="*/ 37148 h 48231"/>
                <a:gd name="connsiteX6" fmla="*/ 4463 w 17471"/>
                <a:gd name="connsiteY6" fmla="*/ 16955 h 48231"/>
                <a:gd name="connsiteX7" fmla="*/ 0 w 17471"/>
                <a:gd name="connsiteY7" fmla="*/ 16955 h 48231"/>
                <a:gd name="connsiteX8" fmla="*/ 0 w 17471"/>
                <a:gd name="connsiteY8" fmla="*/ 12192 h 48231"/>
                <a:gd name="connsiteX9" fmla="*/ 4463 w 17471"/>
                <a:gd name="connsiteY9" fmla="*/ 12192 h 48231"/>
                <a:gd name="connsiteX10" fmla="*/ 4463 w 17471"/>
                <a:gd name="connsiteY10" fmla="*/ 3620 h 48231"/>
                <a:gd name="connsiteX11" fmla="*/ 10445 w 17471"/>
                <a:gd name="connsiteY11" fmla="*/ 0 h 48231"/>
                <a:gd name="connsiteX12" fmla="*/ 10445 w 17471"/>
                <a:gd name="connsiteY12" fmla="*/ 12192 h 48231"/>
                <a:gd name="connsiteX13" fmla="*/ 16522 w 17471"/>
                <a:gd name="connsiteY13" fmla="*/ 12192 h 48231"/>
                <a:gd name="connsiteX14" fmla="*/ 16522 w 17471"/>
                <a:gd name="connsiteY14" fmla="*/ 16955 h 48231"/>
                <a:gd name="connsiteX15" fmla="*/ 10445 w 17471"/>
                <a:gd name="connsiteY15" fmla="*/ 16955 h 48231"/>
                <a:gd name="connsiteX16" fmla="*/ 10445 w 17471"/>
                <a:gd name="connsiteY16" fmla="*/ 38005 h 48231"/>
                <a:gd name="connsiteX17" fmla="*/ 10445 w 17471"/>
                <a:gd name="connsiteY17" fmla="*/ 41339 h 48231"/>
                <a:gd name="connsiteX18" fmla="*/ 11489 w 17471"/>
                <a:gd name="connsiteY18" fmla="*/ 42482 h 48231"/>
                <a:gd name="connsiteX19" fmla="*/ 13578 w 17471"/>
                <a:gd name="connsiteY19" fmla="*/ 42958 h 48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471" h="48231">
                  <a:moveTo>
                    <a:pt x="16522" y="42672"/>
                  </a:moveTo>
                  <a:lnTo>
                    <a:pt x="17472" y="48101"/>
                  </a:lnTo>
                  <a:cubicBezTo>
                    <a:pt x="15924" y="48275"/>
                    <a:pt x="14366" y="48275"/>
                    <a:pt x="12819" y="48101"/>
                  </a:cubicBezTo>
                  <a:cubicBezTo>
                    <a:pt x="11043" y="48240"/>
                    <a:pt x="9267" y="47877"/>
                    <a:pt x="7691" y="47054"/>
                  </a:cubicBezTo>
                  <a:cubicBezTo>
                    <a:pt x="6590" y="46443"/>
                    <a:pt x="5697" y="45513"/>
                    <a:pt x="5128" y="44387"/>
                  </a:cubicBezTo>
                  <a:cubicBezTo>
                    <a:pt x="4539" y="42022"/>
                    <a:pt x="4311" y="39580"/>
                    <a:pt x="4463" y="37148"/>
                  </a:cubicBezTo>
                  <a:lnTo>
                    <a:pt x="4463" y="16955"/>
                  </a:lnTo>
                  <a:lnTo>
                    <a:pt x="0" y="16955"/>
                  </a:lnTo>
                  <a:lnTo>
                    <a:pt x="0" y="12192"/>
                  </a:lnTo>
                  <a:lnTo>
                    <a:pt x="4463" y="12192"/>
                  </a:lnTo>
                  <a:lnTo>
                    <a:pt x="4463" y="3620"/>
                  </a:lnTo>
                  <a:lnTo>
                    <a:pt x="10445" y="0"/>
                  </a:lnTo>
                  <a:lnTo>
                    <a:pt x="10445" y="12192"/>
                  </a:lnTo>
                  <a:lnTo>
                    <a:pt x="16522" y="12192"/>
                  </a:lnTo>
                  <a:lnTo>
                    <a:pt x="16522" y="16955"/>
                  </a:lnTo>
                  <a:lnTo>
                    <a:pt x="10445" y="16955"/>
                  </a:lnTo>
                  <a:lnTo>
                    <a:pt x="10445" y="38005"/>
                  </a:lnTo>
                  <a:cubicBezTo>
                    <a:pt x="10284" y="39111"/>
                    <a:pt x="10284" y="40233"/>
                    <a:pt x="10445" y="41339"/>
                  </a:cubicBezTo>
                  <a:cubicBezTo>
                    <a:pt x="10692" y="41803"/>
                    <a:pt x="11053" y="42198"/>
                    <a:pt x="11489" y="42482"/>
                  </a:cubicBezTo>
                  <a:cubicBezTo>
                    <a:pt x="12135" y="42804"/>
                    <a:pt x="12857" y="42967"/>
                    <a:pt x="13578" y="42958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任意形状 57"/>
            <p:cNvSpPr/>
            <p:nvPr/>
          </p:nvSpPr>
          <p:spPr>
            <a:xfrm>
              <a:off x="7076962" y="847062"/>
              <a:ext cx="32758" cy="50619"/>
            </a:xfrm>
            <a:custGeom>
              <a:avLst/>
              <a:gdLst>
                <a:gd name="connsiteX0" fmla="*/ 3133 w 32758"/>
                <a:gd name="connsiteY0" fmla="*/ 50292 h 50619"/>
                <a:gd name="connsiteX1" fmla="*/ 2469 w 32758"/>
                <a:gd name="connsiteY1" fmla="*/ 44577 h 50619"/>
                <a:gd name="connsiteX2" fmla="*/ 5887 w 32758"/>
                <a:gd name="connsiteY2" fmla="*/ 44577 h 50619"/>
                <a:gd name="connsiteX3" fmla="*/ 9210 w 32758"/>
                <a:gd name="connsiteY3" fmla="*/ 43910 h 50619"/>
                <a:gd name="connsiteX4" fmla="*/ 11205 w 32758"/>
                <a:gd name="connsiteY4" fmla="*/ 42005 h 50619"/>
                <a:gd name="connsiteX5" fmla="*/ 13009 w 32758"/>
                <a:gd name="connsiteY5" fmla="*/ 37529 h 50619"/>
                <a:gd name="connsiteX6" fmla="*/ 13578 w 32758"/>
                <a:gd name="connsiteY6" fmla="*/ 36005 h 50619"/>
                <a:gd name="connsiteX7" fmla="*/ 0 w 32758"/>
                <a:gd name="connsiteY7" fmla="*/ 0 h 50619"/>
                <a:gd name="connsiteX8" fmla="*/ 6552 w 32758"/>
                <a:gd name="connsiteY8" fmla="*/ 0 h 50619"/>
                <a:gd name="connsiteX9" fmla="*/ 13958 w 32758"/>
                <a:gd name="connsiteY9" fmla="*/ 20860 h 50619"/>
                <a:gd name="connsiteX10" fmla="*/ 16522 w 32758"/>
                <a:gd name="connsiteY10" fmla="*/ 29147 h 50619"/>
                <a:gd name="connsiteX11" fmla="*/ 19086 w 32758"/>
                <a:gd name="connsiteY11" fmla="*/ 20955 h 50619"/>
                <a:gd name="connsiteX12" fmla="*/ 26682 w 32758"/>
                <a:gd name="connsiteY12" fmla="*/ 0 h 50619"/>
                <a:gd name="connsiteX13" fmla="*/ 32759 w 32758"/>
                <a:gd name="connsiteY13" fmla="*/ 0 h 50619"/>
                <a:gd name="connsiteX14" fmla="*/ 19181 w 32758"/>
                <a:gd name="connsiteY14" fmla="*/ 36576 h 50619"/>
                <a:gd name="connsiteX15" fmla="*/ 15762 w 32758"/>
                <a:gd name="connsiteY15" fmla="*/ 44672 h 50619"/>
                <a:gd name="connsiteX16" fmla="*/ 12059 w 32758"/>
                <a:gd name="connsiteY16" fmla="*/ 49149 h 50619"/>
                <a:gd name="connsiteX17" fmla="*/ 7027 w 32758"/>
                <a:gd name="connsiteY17" fmla="*/ 50578 h 50619"/>
                <a:gd name="connsiteX18" fmla="*/ 3133 w 32758"/>
                <a:gd name="connsiteY18" fmla="*/ 50292 h 50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758" h="50619">
                  <a:moveTo>
                    <a:pt x="3133" y="50292"/>
                  </a:moveTo>
                  <a:lnTo>
                    <a:pt x="2469" y="44577"/>
                  </a:lnTo>
                  <a:cubicBezTo>
                    <a:pt x="3608" y="44691"/>
                    <a:pt x="4748" y="44691"/>
                    <a:pt x="5887" y="44577"/>
                  </a:cubicBezTo>
                  <a:cubicBezTo>
                    <a:pt x="7036" y="44647"/>
                    <a:pt x="8176" y="44417"/>
                    <a:pt x="9210" y="43910"/>
                  </a:cubicBezTo>
                  <a:cubicBezTo>
                    <a:pt x="10027" y="43459"/>
                    <a:pt x="10711" y="42803"/>
                    <a:pt x="11205" y="42005"/>
                  </a:cubicBezTo>
                  <a:cubicBezTo>
                    <a:pt x="11926" y="40564"/>
                    <a:pt x="12524" y="39067"/>
                    <a:pt x="13009" y="37529"/>
                  </a:cubicBezTo>
                  <a:cubicBezTo>
                    <a:pt x="13161" y="37007"/>
                    <a:pt x="13350" y="36498"/>
                    <a:pt x="13578" y="36005"/>
                  </a:cubicBezTo>
                  <a:lnTo>
                    <a:pt x="0" y="0"/>
                  </a:lnTo>
                  <a:lnTo>
                    <a:pt x="6552" y="0"/>
                  </a:lnTo>
                  <a:lnTo>
                    <a:pt x="13958" y="20860"/>
                  </a:lnTo>
                  <a:cubicBezTo>
                    <a:pt x="14908" y="23527"/>
                    <a:pt x="15762" y="26289"/>
                    <a:pt x="16522" y="29147"/>
                  </a:cubicBezTo>
                  <a:cubicBezTo>
                    <a:pt x="17234" y="26373"/>
                    <a:pt x="18089" y="23638"/>
                    <a:pt x="19086" y="20955"/>
                  </a:cubicBezTo>
                  <a:lnTo>
                    <a:pt x="26682" y="0"/>
                  </a:lnTo>
                  <a:lnTo>
                    <a:pt x="32759" y="0"/>
                  </a:lnTo>
                  <a:lnTo>
                    <a:pt x="19181" y="36576"/>
                  </a:lnTo>
                  <a:cubicBezTo>
                    <a:pt x="17661" y="40481"/>
                    <a:pt x="16522" y="43244"/>
                    <a:pt x="15762" y="44672"/>
                  </a:cubicBezTo>
                  <a:cubicBezTo>
                    <a:pt x="14879" y="46427"/>
                    <a:pt x="13616" y="47957"/>
                    <a:pt x="12059" y="49149"/>
                  </a:cubicBezTo>
                  <a:cubicBezTo>
                    <a:pt x="10568" y="50130"/>
                    <a:pt x="8812" y="50628"/>
                    <a:pt x="7027" y="50578"/>
                  </a:cubicBezTo>
                  <a:cubicBezTo>
                    <a:pt x="5726" y="50684"/>
                    <a:pt x="4406" y="50587"/>
                    <a:pt x="3133" y="5029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任意形状 58"/>
            <p:cNvSpPr/>
            <p:nvPr/>
          </p:nvSpPr>
          <p:spPr>
            <a:xfrm>
              <a:off x="5214928" y="900021"/>
              <a:ext cx="23833" cy="31432"/>
            </a:xfrm>
            <a:custGeom>
              <a:avLst/>
              <a:gdLst>
                <a:gd name="connsiteX0" fmla="*/ 15952 w 23833"/>
                <a:gd name="connsiteY0" fmla="*/ 31432 h 31432"/>
                <a:gd name="connsiteX1" fmla="*/ 15952 w 23833"/>
                <a:gd name="connsiteY1" fmla="*/ 31432 h 31432"/>
                <a:gd name="connsiteX2" fmla="*/ 9021 w 23833"/>
                <a:gd name="connsiteY2" fmla="*/ 28003 h 31432"/>
                <a:gd name="connsiteX3" fmla="*/ 0 w 23833"/>
                <a:gd name="connsiteY3" fmla="*/ 24670 h 31432"/>
                <a:gd name="connsiteX4" fmla="*/ 0 w 23833"/>
                <a:gd name="connsiteY4" fmla="*/ 24670 h 31432"/>
                <a:gd name="connsiteX5" fmla="*/ 570 w 23833"/>
                <a:gd name="connsiteY5" fmla="*/ 23431 h 31432"/>
                <a:gd name="connsiteX6" fmla="*/ 570 w 23833"/>
                <a:gd name="connsiteY6" fmla="*/ 23431 h 31432"/>
                <a:gd name="connsiteX7" fmla="*/ 2754 w 23833"/>
                <a:gd name="connsiteY7" fmla="*/ 24098 h 31432"/>
                <a:gd name="connsiteX8" fmla="*/ 5127 w 23833"/>
                <a:gd name="connsiteY8" fmla="*/ 24860 h 31432"/>
                <a:gd name="connsiteX9" fmla="*/ 6077 w 23833"/>
                <a:gd name="connsiteY9" fmla="*/ 24289 h 31432"/>
                <a:gd name="connsiteX10" fmla="*/ 10065 w 23833"/>
                <a:gd name="connsiteY10" fmla="*/ 16669 h 31432"/>
                <a:gd name="connsiteX11" fmla="*/ 12344 w 23833"/>
                <a:gd name="connsiteY11" fmla="*/ 11525 h 31432"/>
                <a:gd name="connsiteX12" fmla="*/ 14908 w 23833"/>
                <a:gd name="connsiteY12" fmla="*/ 5620 h 31432"/>
                <a:gd name="connsiteX13" fmla="*/ 15572 w 23833"/>
                <a:gd name="connsiteY13" fmla="*/ 4096 h 31432"/>
                <a:gd name="connsiteX14" fmla="*/ 15572 w 23833"/>
                <a:gd name="connsiteY14" fmla="*/ 2857 h 31432"/>
                <a:gd name="connsiteX15" fmla="*/ 8451 w 23833"/>
                <a:gd name="connsiteY15" fmla="*/ 2857 h 31432"/>
                <a:gd name="connsiteX16" fmla="*/ 8451 w 23833"/>
                <a:gd name="connsiteY16" fmla="*/ 2857 h 31432"/>
                <a:gd name="connsiteX17" fmla="*/ 9116 w 23833"/>
                <a:gd name="connsiteY17" fmla="*/ 0 h 31432"/>
                <a:gd name="connsiteX18" fmla="*/ 9116 w 23833"/>
                <a:gd name="connsiteY18" fmla="*/ 0 h 31432"/>
                <a:gd name="connsiteX19" fmla="*/ 23833 w 23833"/>
                <a:gd name="connsiteY19" fmla="*/ 1429 h 31432"/>
                <a:gd name="connsiteX20" fmla="*/ 23833 w 23833"/>
                <a:gd name="connsiteY20" fmla="*/ 2000 h 31432"/>
                <a:gd name="connsiteX21" fmla="*/ 21934 w 23833"/>
                <a:gd name="connsiteY21" fmla="*/ 5429 h 31432"/>
                <a:gd name="connsiteX22" fmla="*/ 19655 w 23833"/>
                <a:gd name="connsiteY22" fmla="*/ 10287 h 31432"/>
                <a:gd name="connsiteX23" fmla="*/ 15952 w 23833"/>
                <a:gd name="connsiteY23" fmla="*/ 18383 h 31432"/>
                <a:gd name="connsiteX24" fmla="*/ 11964 w 23833"/>
                <a:gd name="connsiteY24" fmla="*/ 27908 h 31432"/>
                <a:gd name="connsiteX25" fmla="*/ 11964 w 23833"/>
                <a:gd name="connsiteY25" fmla="*/ 28766 h 31432"/>
                <a:gd name="connsiteX26" fmla="*/ 15667 w 23833"/>
                <a:gd name="connsiteY26" fmla="*/ 30956 h 31432"/>
                <a:gd name="connsiteX27" fmla="*/ 15667 w 23833"/>
                <a:gd name="connsiteY27" fmla="*/ 30956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833" h="31432">
                  <a:moveTo>
                    <a:pt x="15952" y="31432"/>
                  </a:moveTo>
                  <a:lnTo>
                    <a:pt x="15952" y="31432"/>
                  </a:lnTo>
                  <a:cubicBezTo>
                    <a:pt x="14053" y="30385"/>
                    <a:pt x="11774" y="29337"/>
                    <a:pt x="9021" y="28003"/>
                  </a:cubicBezTo>
                  <a:lnTo>
                    <a:pt x="0" y="24670"/>
                  </a:lnTo>
                  <a:lnTo>
                    <a:pt x="0" y="24670"/>
                  </a:lnTo>
                  <a:lnTo>
                    <a:pt x="570" y="23431"/>
                  </a:lnTo>
                  <a:lnTo>
                    <a:pt x="570" y="23431"/>
                  </a:lnTo>
                  <a:lnTo>
                    <a:pt x="2754" y="24098"/>
                  </a:lnTo>
                  <a:lnTo>
                    <a:pt x="5127" y="24860"/>
                  </a:lnTo>
                  <a:cubicBezTo>
                    <a:pt x="5127" y="24860"/>
                    <a:pt x="5697" y="24860"/>
                    <a:pt x="6077" y="24289"/>
                  </a:cubicBezTo>
                  <a:cubicBezTo>
                    <a:pt x="7689" y="21908"/>
                    <a:pt x="9027" y="19352"/>
                    <a:pt x="10065" y="16669"/>
                  </a:cubicBezTo>
                  <a:lnTo>
                    <a:pt x="12344" y="11525"/>
                  </a:lnTo>
                  <a:lnTo>
                    <a:pt x="14908" y="5620"/>
                  </a:lnTo>
                  <a:lnTo>
                    <a:pt x="15572" y="4096"/>
                  </a:lnTo>
                  <a:cubicBezTo>
                    <a:pt x="15572" y="3334"/>
                    <a:pt x="15572" y="2953"/>
                    <a:pt x="15572" y="2857"/>
                  </a:cubicBezTo>
                  <a:lnTo>
                    <a:pt x="8451" y="2857"/>
                  </a:lnTo>
                  <a:lnTo>
                    <a:pt x="8451" y="2857"/>
                  </a:lnTo>
                  <a:cubicBezTo>
                    <a:pt x="8451" y="2000"/>
                    <a:pt x="8926" y="1143"/>
                    <a:pt x="9116" y="0"/>
                  </a:cubicBezTo>
                  <a:lnTo>
                    <a:pt x="9116" y="0"/>
                  </a:lnTo>
                  <a:cubicBezTo>
                    <a:pt x="13994" y="725"/>
                    <a:pt x="18906" y="1202"/>
                    <a:pt x="23833" y="1429"/>
                  </a:cubicBezTo>
                  <a:lnTo>
                    <a:pt x="23833" y="2000"/>
                  </a:lnTo>
                  <a:cubicBezTo>
                    <a:pt x="23359" y="2762"/>
                    <a:pt x="22789" y="3905"/>
                    <a:pt x="21934" y="5429"/>
                  </a:cubicBezTo>
                  <a:lnTo>
                    <a:pt x="19655" y="10287"/>
                  </a:lnTo>
                  <a:lnTo>
                    <a:pt x="15952" y="18383"/>
                  </a:lnTo>
                  <a:cubicBezTo>
                    <a:pt x="14409" y="21464"/>
                    <a:pt x="13077" y="24647"/>
                    <a:pt x="11964" y="27908"/>
                  </a:cubicBezTo>
                  <a:cubicBezTo>
                    <a:pt x="11828" y="28178"/>
                    <a:pt x="11828" y="28496"/>
                    <a:pt x="11964" y="28766"/>
                  </a:cubicBezTo>
                  <a:cubicBezTo>
                    <a:pt x="13112" y="29634"/>
                    <a:pt x="14354" y="30369"/>
                    <a:pt x="15667" y="30956"/>
                  </a:cubicBezTo>
                  <a:lnTo>
                    <a:pt x="15667" y="30956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任意形状 59"/>
            <p:cNvSpPr/>
            <p:nvPr/>
          </p:nvSpPr>
          <p:spPr>
            <a:xfrm>
              <a:off x="5270627" y="913502"/>
              <a:ext cx="23101" cy="31978"/>
            </a:xfrm>
            <a:custGeom>
              <a:avLst/>
              <a:gdLst>
                <a:gd name="connsiteX0" fmla="*/ 22542 w 23101"/>
                <a:gd name="connsiteY0" fmla="*/ 22809 h 31978"/>
                <a:gd name="connsiteX1" fmla="*/ 20928 w 23101"/>
                <a:gd name="connsiteY1" fmla="*/ 27381 h 31978"/>
                <a:gd name="connsiteX2" fmla="*/ 13617 w 23101"/>
                <a:gd name="connsiteY2" fmla="*/ 31763 h 31978"/>
                <a:gd name="connsiteX3" fmla="*/ 9059 w 23101"/>
                <a:gd name="connsiteY3" fmla="*/ 31763 h 31978"/>
                <a:gd name="connsiteX4" fmla="*/ 893 w 23101"/>
                <a:gd name="connsiteY4" fmla="*/ 26714 h 31978"/>
                <a:gd name="connsiteX5" fmla="*/ 133 w 23101"/>
                <a:gd name="connsiteY5" fmla="*/ 22047 h 31978"/>
                <a:gd name="connsiteX6" fmla="*/ 3267 w 23101"/>
                <a:gd name="connsiteY6" fmla="*/ 16808 h 31978"/>
                <a:gd name="connsiteX7" fmla="*/ 7065 w 23101"/>
                <a:gd name="connsiteY7" fmla="*/ 15189 h 31978"/>
                <a:gd name="connsiteX8" fmla="*/ 2982 w 23101"/>
                <a:gd name="connsiteY8" fmla="*/ 7283 h 31978"/>
                <a:gd name="connsiteX9" fmla="*/ 9344 w 23101"/>
                <a:gd name="connsiteY9" fmla="*/ 330 h 31978"/>
                <a:gd name="connsiteX10" fmla="*/ 14756 w 23101"/>
                <a:gd name="connsiteY10" fmla="*/ 330 h 31978"/>
                <a:gd name="connsiteX11" fmla="*/ 21308 w 23101"/>
                <a:gd name="connsiteY11" fmla="*/ 3188 h 31978"/>
                <a:gd name="connsiteX12" fmla="*/ 23017 w 23101"/>
                <a:gd name="connsiteY12" fmla="*/ 8331 h 31978"/>
                <a:gd name="connsiteX13" fmla="*/ 17320 w 23101"/>
                <a:gd name="connsiteY13" fmla="*/ 14332 h 31978"/>
                <a:gd name="connsiteX14" fmla="*/ 21878 w 23101"/>
                <a:gd name="connsiteY14" fmla="*/ 18237 h 31978"/>
                <a:gd name="connsiteX15" fmla="*/ 22542 w 23101"/>
                <a:gd name="connsiteY15" fmla="*/ 22809 h 31978"/>
                <a:gd name="connsiteX16" fmla="*/ 16655 w 23101"/>
                <a:gd name="connsiteY16" fmla="*/ 24619 h 31978"/>
                <a:gd name="connsiteX17" fmla="*/ 13997 w 23101"/>
                <a:gd name="connsiteY17" fmla="*/ 19285 h 31978"/>
                <a:gd name="connsiteX18" fmla="*/ 9819 w 23101"/>
                <a:gd name="connsiteY18" fmla="*/ 16713 h 31978"/>
                <a:gd name="connsiteX19" fmla="*/ 9154 w 23101"/>
                <a:gd name="connsiteY19" fmla="*/ 16713 h 31978"/>
                <a:gd name="connsiteX20" fmla="*/ 4786 w 23101"/>
                <a:gd name="connsiteY20" fmla="*/ 22428 h 31978"/>
                <a:gd name="connsiteX21" fmla="*/ 4786 w 23101"/>
                <a:gd name="connsiteY21" fmla="*/ 25952 h 31978"/>
                <a:gd name="connsiteX22" fmla="*/ 9914 w 23101"/>
                <a:gd name="connsiteY22" fmla="*/ 29762 h 31978"/>
                <a:gd name="connsiteX23" fmla="*/ 14186 w 23101"/>
                <a:gd name="connsiteY23" fmla="*/ 28715 h 31978"/>
                <a:gd name="connsiteX24" fmla="*/ 16655 w 23101"/>
                <a:gd name="connsiteY24" fmla="*/ 24619 h 31978"/>
                <a:gd name="connsiteX25" fmla="*/ 18269 w 23101"/>
                <a:gd name="connsiteY25" fmla="*/ 8045 h 31978"/>
                <a:gd name="connsiteX26" fmla="*/ 17320 w 23101"/>
                <a:gd name="connsiteY26" fmla="*/ 4235 h 31978"/>
                <a:gd name="connsiteX27" fmla="*/ 13522 w 23101"/>
                <a:gd name="connsiteY27" fmla="*/ 2330 h 31978"/>
                <a:gd name="connsiteX28" fmla="*/ 9724 w 23101"/>
                <a:gd name="connsiteY28" fmla="*/ 3188 h 31978"/>
                <a:gd name="connsiteX29" fmla="*/ 8109 w 23101"/>
                <a:gd name="connsiteY29" fmla="*/ 5950 h 31978"/>
                <a:gd name="connsiteX30" fmla="*/ 9249 w 23101"/>
                <a:gd name="connsiteY30" fmla="*/ 9284 h 31978"/>
                <a:gd name="connsiteX31" fmla="*/ 11623 w 23101"/>
                <a:gd name="connsiteY31" fmla="*/ 11093 h 31978"/>
                <a:gd name="connsiteX32" fmla="*/ 13237 w 23101"/>
                <a:gd name="connsiteY32" fmla="*/ 12046 h 31978"/>
                <a:gd name="connsiteX33" fmla="*/ 14566 w 23101"/>
                <a:gd name="connsiteY33" fmla="*/ 12808 h 31978"/>
                <a:gd name="connsiteX34" fmla="*/ 18269 w 23101"/>
                <a:gd name="connsiteY34" fmla="*/ 8045 h 31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3101" h="31978">
                  <a:moveTo>
                    <a:pt x="22542" y="22809"/>
                  </a:moveTo>
                  <a:cubicBezTo>
                    <a:pt x="22383" y="24442"/>
                    <a:pt x="21828" y="26011"/>
                    <a:pt x="20928" y="27381"/>
                  </a:cubicBezTo>
                  <a:cubicBezTo>
                    <a:pt x="19175" y="29766"/>
                    <a:pt x="16541" y="31344"/>
                    <a:pt x="13617" y="31763"/>
                  </a:cubicBezTo>
                  <a:cubicBezTo>
                    <a:pt x="12111" y="32051"/>
                    <a:pt x="10565" y="32051"/>
                    <a:pt x="9059" y="31763"/>
                  </a:cubicBezTo>
                  <a:cubicBezTo>
                    <a:pt x="5672" y="31540"/>
                    <a:pt x="2614" y="29649"/>
                    <a:pt x="893" y="26714"/>
                  </a:cubicBezTo>
                  <a:cubicBezTo>
                    <a:pt x="80" y="25304"/>
                    <a:pt x="-190" y="23643"/>
                    <a:pt x="133" y="22047"/>
                  </a:cubicBezTo>
                  <a:cubicBezTo>
                    <a:pt x="330" y="19913"/>
                    <a:pt x="1483" y="17987"/>
                    <a:pt x="3267" y="16808"/>
                  </a:cubicBezTo>
                  <a:cubicBezTo>
                    <a:pt x="4477" y="16143"/>
                    <a:pt x="5749" y="15601"/>
                    <a:pt x="7065" y="15189"/>
                  </a:cubicBezTo>
                  <a:cubicBezTo>
                    <a:pt x="4232" y="13627"/>
                    <a:pt x="2620" y="10505"/>
                    <a:pt x="2982" y="7283"/>
                  </a:cubicBezTo>
                  <a:cubicBezTo>
                    <a:pt x="3424" y="3850"/>
                    <a:pt x="5971" y="1066"/>
                    <a:pt x="9344" y="330"/>
                  </a:cubicBezTo>
                  <a:cubicBezTo>
                    <a:pt x="11121" y="-110"/>
                    <a:pt x="12979" y="-110"/>
                    <a:pt x="14756" y="330"/>
                  </a:cubicBezTo>
                  <a:cubicBezTo>
                    <a:pt x="17196" y="526"/>
                    <a:pt x="19501" y="1531"/>
                    <a:pt x="21308" y="3188"/>
                  </a:cubicBezTo>
                  <a:cubicBezTo>
                    <a:pt x="22704" y="4505"/>
                    <a:pt x="23346" y="6437"/>
                    <a:pt x="23017" y="8331"/>
                  </a:cubicBezTo>
                  <a:cubicBezTo>
                    <a:pt x="22420" y="11260"/>
                    <a:pt x="20207" y="13591"/>
                    <a:pt x="17320" y="14332"/>
                  </a:cubicBezTo>
                  <a:cubicBezTo>
                    <a:pt x="19165" y="15194"/>
                    <a:pt x="20740" y="16544"/>
                    <a:pt x="21878" y="18237"/>
                  </a:cubicBezTo>
                  <a:cubicBezTo>
                    <a:pt x="22527" y="19667"/>
                    <a:pt x="22757" y="21253"/>
                    <a:pt x="22542" y="22809"/>
                  </a:cubicBezTo>
                  <a:close/>
                  <a:moveTo>
                    <a:pt x="16655" y="24619"/>
                  </a:moveTo>
                  <a:cubicBezTo>
                    <a:pt x="16935" y="22463"/>
                    <a:pt x="15883" y="20353"/>
                    <a:pt x="13997" y="19285"/>
                  </a:cubicBezTo>
                  <a:cubicBezTo>
                    <a:pt x="12762" y="18428"/>
                    <a:pt x="11338" y="17570"/>
                    <a:pt x="9819" y="16713"/>
                  </a:cubicBezTo>
                  <a:lnTo>
                    <a:pt x="9154" y="16713"/>
                  </a:lnTo>
                  <a:cubicBezTo>
                    <a:pt x="6802" y="17721"/>
                    <a:pt x="5145" y="19888"/>
                    <a:pt x="4786" y="22428"/>
                  </a:cubicBezTo>
                  <a:cubicBezTo>
                    <a:pt x="4435" y="23577"/>
                    <a:pt x="4435" y="24804"/>
                    <a:pt x="4786" y="25952"/>
                  </a:cubicBezTo>
                  <a:cubicBezTo>
                    <a:pt x="5706" y="28040"/>
                    <a:pt x="7655" y="29487"/>
                    <a:pt x="9914" y="29762"/>
                  </a:cubicBezTo>
                  <a:cubicBezTo>
                    <a:pt x="11419" y="29960"/>
                    <a:pt x="12943" y="29587"/>
                    <a:pt x="14186" y="28715"/>
                  </a:cubicBezTo>
                  <a:cubicBezTo>
                    <a:pt x="15558" y="27769"/>
                    <a:pt x="16457" y="26276"/>
                    <a:pt x="16655" y="24619"/>
                  </a:cubicBezTo>
                  <a:close/>
                  <a:moveTo>
                    <a:pt x="18269" y="8045"/>
                  </a:moveTo>
                  <a:cubicBezTo>
                    <a:pt x="18514" y="6697"/>
                    <a:pt x="18168" y="5309"/>
                    <a:pt x="17320" y="4235"/>
                  </a:cubicBezTo>
                  <a:cubicBezTo>
                    <a:pt x="16324" y="3163"/>
                    <a:pt x="14975" y="2486"/>
                    <a:pt x="13522" y="2330"/>
                  </a:cubicBezTo>
                  <a:cubicBezTo>
                    <a:pt x="12192" y="2082"/>
                    <a:pt x="10819" y="2392"/>
                    <a:pt x="9724" y="3188"/>
                  </a:cubicBezTo>
                  <a:cubicBezTo>
                    <a:pt x="8825" y="3843"/>
                    <a:pt x="8240" y="4844"/>
                    <a:pt x="8109" y="5950"/>
                  </a:cubicBezTo>
                  <a:cubicBezTo>
                    <a:pt x="7982" y="7175"/>
                    <a:pt x="8399" y="8394"/>
                    <a:pt x="9249" y="9284"/>
                  </a:cubicBezTo>
                  <a:cubicBezTo>
                    <a:pt x="9973" y="9970"/>
                    <a:pt x="10769" y="10577"/>
                    <a:pt x="11623" y="11093"/>
                  </a:cubicBezTo>
                  <a:lnTo>
                    <a:pt x="13237" y="12046"/>
                  </a:lnTo>
                  <a:lnTo>
                    <a:pt x="14566" y="12808"/>
                  </a:lnTo>
                  <a:cubicBezTo>
                    <a:pt x="16604" y="12058"/>
                    <a:pt x="18041" y="10211"/>
                    <a:pt x="18269" y="8045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任意形状 60"/>
            <p:cNvSpPr/>
            <p:nvPr/>
          </p:nvSpPr>
          <p:spPr>
            <a:xfrm>
              <a:off x="5323551" y="913157"/>
              <a:ext cx="23079" cy="33059"/>
            </a:xfrm>
            <a:custGeom>
              <a:avLst/>
              <a:gdLst>
                <a:gd name="connsiteX0" fmla="*/ 22792 w 23079"/>
                <a:gd name="connsiteY0" fmla="*/ 11533 h 33059"/>
                <a:gd name="connsiteX1" fmla="*/ 21843 w 23079"/>
                <a:gd name="connsiteY1" fmla="*/ 21820 h 33059"/>
                <a:gd name="connsiteX2" fmla="*/ 16051 w 23079"/>
                <a:gd name="connsiteY2" fmla="*/ 29250 h 33059"/>
                <a:gd name="connsiteX3" fmla="*/ 7030 w 23079"/>
                <a:gd name="connsiteY3" fmla="*/ 33060 h 33059"/>
                <a:gd name="connsiteX4" fmla="*/ 4846 w 23079"/>
                <a:gd name="connsiteY4" fmla="*/ 31917 h 33059"/>
                <a:gd name="connsiteX5" fmla="*/ 5321 w 23079"/>
                <a:gd name="connsiteY5" fmla="*/ 30964 h 33059"/>
                <a:gd name="connsiteX6" fmla="*/ 7220 w 23079"/>
                <a:gd name="connsiteY6" fmla="*/ 30964 h 33059"/>
                <a:gd name="connsiteX7" fmla="*/ 13772 w 23079"/>
                <a:gd name="connsiteY7" fmla="*/ 27345 h 33059"/>
                <a:gd name="connsiteX8" fmla="*/ 15481 w 23079"/>
                <a:gd name="connsiteY8" fmla="*/ 24201 h 33059"/>
                <a:gd name="connsiteX9" fmla="*/ 16620 w 23079"/>
                <a:gd name="connsiteY9" fmla="*/ 15819 h 33059"/>
                <a:gd name="connsiteX10" fmla="*/ 12917 w 23079"/>
                <a:gd name="connsiteY10" fmla="*/ 19534 h 33059"/>
                <a:gd name="connsiteX11" fmla="*/ 9404 w 23079"/>
                <a:gd name="connsiteY11" fmla="*/ 20582 h 33059"/>
                <a:gd name="connsiteX12" fmla="*/ 3327 w 23079"/>
                <a:gd name="connsiteY12" fmla="*/ 19153 h 33059"/>
                <a:gd name="connsiteX13" fmla="*/ 193 w 23079"/>
                <a:gd name="connsiteY13" fmla="*/ 13057 h 33059"/>
                <a:gd name="connsiteX14" fmla="*/ 3992 w 23079"/>
                <a:gd name="connsiteY14" fmla="*/ 2484 h 33059"/>
                <a:gd name="connsiteX15" fmla="*/ 9784 w 23079"/>
                <a:gd name="connsiteY15" fmla="*/ 198 h 33059"/>
                <a:gd name="connsiteX16" fmla="*/ 20134 w 23079"/>
                <a:gd name="connsiteY16" fmla="*/ 4485 h 33059"/>
                <a:gd name="connsiteX17" fmla="*/ 22792 w 23079"/>
                <a:gd name="connsiteY17" fmla="*/ 11533 h 33059"/>
                <a:gd name="connsiteX18" fmla="*/ 15956 w 23079"/>
                <a:gd name="connsiteY18" fmla="*/ 10104 h 33059"/>
                <a:gd name="connsiteX19" fmla="*/ 13772 w 23079"/>
                <a:gd name="connsiteY19" fmla="*/ 4104 h 33059"/>
                <a:gd name="connsiteX20" fmla="*/ 9784 w 23079"/>
                <a:gd name="connsiteY20" fmla="*/ 2580 h 33059"/>
                <a:gd name="connsiteX21" fmla="*/ 6270 w 23079"/>
                <a:gd name="connsiteY21" fmla="*/ 5913 h 33059"/>
                <a:gd name="connsiteX22" fmla="*/ 6270 w 23079"/>
                <a:gd name="connsiteY22" fmla="*/ 9628 h 33059"/>
                <a:gd name="connsiteX23" fmla="*/ 8454 w 23079"/>
                <a:gd name="connsiteY23" fmla="*/ 14772 h 33059"/>
                <a:gd name="connsiteX24" fmla="*/ 12347 w 23079"/>
                <a:gd name="connsiteY24" fmla="*/ 16010 h 33059"/>
                <a:gd name="connsiteX25" fmla="*/ 15956 w 23079"/>
                <a:gd name="connsiteY25" fmla="*/ 13152 h 33059"/>
                <a:gd name="connsiteX26" fmla="*/ 15956 w 23079"/>
                <a:gd name="connsiteY26" fmla="*/ 10200 h 3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079" h="33059">
                  <a:moveTo>
                    <a:pt x="22792" y="11533"/>
                  </a:moveTo>
                  <a:cubicBezTo>
                    <a:pt x="23384" y="14986"/>
                    <a:pt x="23056" y="18535"/>
                    <a:pt x="21843" y="21820"/>
                  </a:cubicBezTo>
                  <a:cubicBezTo>
                    <a:pt x="20564" y="24744"/>
                    <a:pt x="18572" y="27299"/>
                    <a:pt x="16051" y="29250"/>
                  </a:cubicBezTo>
                  <a:cubicBezTo>
                    <a:pt x="13457" y="31338"/>
                    <a:pt x="10332" y="32658"/>
                    <a:pt x="7030" y="33060"/>
                  </a:cubicBezTo>
                  <a:lnTo>
                    <a:pt x="4846" y="31917"/>
                  </a:lnTo>
                  <a:lnTo>
                    <a:pt x="5321" y="30964"/>
                  </a:lnTo>
                  <a:cubicBezTo>
                    <a:pt x="5950" y="31059"/>
                    <a:pt x="6590" y="31059"/>
                    <a:pt x="7220" y="30964"/>
                  </a:cubicBezTo>
                  <a:cubicBezTo>
                    <a:pt x="9777" y="30619"/>
                    <a:pt x="12114" y="29329"/>
                    <a:pt x="13772" y="27345"/>
                  </a:cubicBezTo>
                  <a:cubicBezTo>
                    <a:pt x="14534" y="26415"/>
                    <a:pt x="15114" y="25348"/>
                    <a:pt x="15481" y="24201"/>
                  </a:cubicBezTo>
                  <a:cubicBezTo>
                    <a:pt x="16441" y="21518"/>
                    <a:pt x="16829" y="18663"/>
                    <a:pt x="16620" y="15819"/>
                  </a:cubicBezTo>
                  <a:cubicBezTo>
                    <a:pt x="15475" y="17144"/>
                    <a:pt x="14238" y="18385"/>
                    <a:pt x="12917" y="19534"/>
                  </a:cubicBezTo>
                  <a:cubicBezTo>
                    <a:pt x="11793" y="20026"/>
                    <a:pt x="10614" y="20378"/>
                    <a:pt x="9404" y="20582"/>
                  </a:cubicBezTo>
                  <a:cubicBezTo>
                    <a:pt x="7268" y="21054"/>
                    <a:pt x="5032" y="20529"/>
                    <a:pt x="3327" y="19153"/>
                  </a:cubicBezTo>
                  <a:cubicBezTo>
                    <a:pt x="1564" y="17581"/>
                    <a:pt x="447" y="15409"/>
                    <a:pt x="193" y="13057"/>
                  </a:cubicBezTo>
                  <a:cubicBezTo>
                    <a:pt x="-555" y="9102"/>
                    <a:pt x="900" y="5051"/>
                    <a:pt x="3992" y="2484"/>
                  </a:cubicBezTo>
                  <a:cubicBezTo>
                    <a:pt x="5686" y="1219"/>
                    <a:pt x="7684" y="430"/>
                    <a:pt x="9784" y="198"/>
                  </a:cubicBezTo>
                  <a:cubicBezTo>
                    <a:pt x="13780" y="-607"/>
                    <a:pt x="17867" y="1085"/>
                    <a:pt x="20134" y="4485"/>
                  </a:cubicBezTo>
                  <a:cubicBezTo>
                    <a:pt x="21548" y="6598"/>
                    <a:pt x="22457" y="9010"/>
                    <a:pt x="22792" y="11533"/>
                  </a:cubicBezTo>
                  <a:close/>
                  <a:moveTo>
                    <a:pt x="15956" y="10104"/>
                  </a:moveTo>
                  <a:cubicBezTo>
                    <a:pt x="15828" y="7934"/>
                    <a:pt x="15068" y="5848"/>
                    <a:pt x="13772" y="4104"/>
                  </a:cubicBezTo>
                  <a:cubicBezTo>
                    <a:pt x="12821" y="2902"/>
                    <a:pt x="11291" y="2317"/>
                    <a:pt x="9784" y="2580"/>
                  </a:cubicBezTo>
                  <a:cubicBezTo>
                    <a:pt x="7967" y="2702"/>
                    <a:pt x="6494" y="4101"/>
                    <a:pt x="6270" y="5913"/>
                  </a:cubicBezTo>
                  <a:cubicBezTo>
                    <a:pt x="6027" y="7139"/>
                    <a:pt x="6027" y="8402"/>
                    <a:pt x="6270" y="9628"/>
                  </a:cubicBezTo>
                  <a:cubicBezTo>
                    <a:pt x="6469" y="11524"/>
                    <a:pt x="7230" y="13315"/>
                    <a:pt x="8454" y="14772"/>
                  </a:cubicBezTo>
                  <a:cubicBezTo>
                    <a:pt x="9449" y="15836"/>
                    <a:pt x="10923" y="16305"/>
                    <a:pt x="12347" y="16010"/>
                  </a:cubicBezTo>
                  <a:cubicBezTo>
                    <a:pt x="14054" y="15978"/>
                    <a:pt x="15529" y="14810"/>
                    <a:pt x="15956" y="13152"/>
                  </a:cubicBezTo>
                  <a:cubicBezTo>
                    <a:pt x="16189" y="12182"/>
                    <a:pt x="16189" y="11170"/>
                    <a:pt x="15956" y="1020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任意形状 61"/>
            <p:cNvSpPr/>
            <p:nvPr/>
          </p:nvSpPr>
          <p:spPr>
            <a:xfrm>
              <a:off x="5374084" y="898173"/>
              <a:ext cx="26388" cy="32783"/>
            </a:xfrm>
            <a:custGeom>
              <a:avLst/>
              <a:gdLst>
                <a:gd name="connsiteX0" fmla="*/ 25433 w 26388"/>
                <a:gd name="connsiteY0" fmla="*/ 16993 h 32783"/>
                <a:gd name="connsiteX1" fmla="*/ 26383 w 26388"/>
                <a:gd name="connsiteY1" fmla="*/ 21755 h 32783"/>
                <a:gd name="connsiteX2" fmla="*/ 22490 w 26388"/>
                <a:gd name="connsiteY2" fmla="*/ 29280 h 32783"/>
                <a:gd name="connsiteX3" fmla="*/ 18502 w 26388"/>
                <a:gd name="connsiteY3" fmla="*/ 31661 h 32783"/>
                <a:gd name="connsiteX4" fmla="*/ 9006 w 26388"/>
                <a:gd name="connsiteY4" fmla="*/ 31661 h 32783"/>
                <a:gd name="connsiteX5" fmla="*/ 5968 w 26388"/>
                <a:gd name="connsiteY5" fmla="*/ 27947 h 32783"/>
                <a:gd name="connsiteX6" fmla="*/ 5968 w 26388"/>
                <a:gd name="connsiteY6" fmla="*/ 21851 h 32783"/>
                <a:gd name="connsiteX7" fmla="*/ 8342 w 26388"/>
                <a:gd name="connsiteY7" fmla="*/ 18517 h 32783"/>
                <a:gd name="connsiteX8" fmla="*/ 840 w 26388"/>
                <a:gd name="connsiteY8" fmla="*/ 13850 h 32783"/>
                <a:gd name="connsiteX9" fmla="*/ 2645 w 26388"/>
                <a:gd name="connsiteY9" fmla="*/ 4325 h 32783"/>
                <a:gd name="connsiteX10" fmla="*/ 7012 w 26388"/>
                <a:gd name="connsiteY10" fmla="*/ 1181 h 32783"/>
                <a:gd name="connsiteX11" fmla="*/ 14134 w 26388"/>
                <a:gd name="connsiteY11" fmla="*/ 229 h 32783"/>
                <a:gd name="connsiteX12" fmla="*/ 18217 w 26388"/>
                <a:gd name="connsiteY12" fmla="*/ 3753 h 32783"/>
                <a:gd name="connsiteX13" fmla="*/ 16508 w 26388"/>
                <a:gd name="connsiteY13" fmla="*/ 11849 h 32783"/>
                <a:gd name="connsiteX14" fmla="*/ 22395 w 26388"/>
                <a:gd name="connsiteY14" fmla="*/ 12897 h 32783"/>
                <a:gd name="connsiteX15" fmla="*/ 25433 w 26388"/>
                <a:gd name="connsiteY15" fmla="*/ 16993 h 32783"/>
                <a:gd name="connsiteX16" fmla="*/ 14419 w 26388"/>
                <a:gd name="connsiteY16" fmla="*/ 6515 h 32783"/>
                <a:gd name="connsiteX17" fmla="*/ 11665 w 26388"/>
                <a:gd name="connsiteY17" fmla="*/ 3848 h 32783"/>
                <a:gd name="connsiteX18" fmla="*/ 7392 w 26388"/>
                <a:gd name="connsiteY18" fmla="*/ 3848 h 32783"/>
                <a:gd name="connsiteX19" fmla="*/ 4639 w 26388"/>
                <a:gd name="connsiteY19" fmla="*/ 6420 h 32783"/>
                <a:gd name="connsiteX20" fmla="*/ 4639 w 26388"/>
                <a:gd name="connsiteY20" fmla="*/ 9659 h 32783"/>
                <a:gd name="connsiteX21" fmla="*/ 7392 w 26388"/>
                <a:gd name="connsiteY21" fmla="*/ 11945 h 32783"/>
                <a:gd name="connsiteX22" fmla="*/ 10336 w 26388"/>
                <a:gd name="connsiteY22" fmla="*/ 11945 h 32783"/>
                <a:gd name="connsiteX23" fmla="*/ 13754 w 26388"/>
                <a:gd name="connsiteY23" fmla="*/ 11945 h 32783"/>
                <a:gd name="connsiteX24" fmla="*/ 14419 w 26388"/>
                <a:gd name="connsiteY24" fmla="*/ 6515 h 32783"/>
                <a:gd name="connsiteX25" fmla="*/ 21350 w 26388"/>
                <a:gd name="connsiteY25" fmla="*/ 21851 h 32783"/>
                <a:gd name="connsiteX26" fmla="*/ 16318 w 26388"/>
                <a:gd name="connsiteY26" fmla="*/ 18612 h 32783"/>
                <a:gd name="connsiteX27" fmla="*/ 11380 w 26388"/>
                <a:gd name="connsiteY27" fmla="*/ 18612 h 32783"/>
                <a:gd name="connsiteX28" fmla="*/ 10621 w 26388"/>
                <a:gd name="connsiteY28" fmla="*/ 18612 h 32783"/>
                <a:gd name="connsiteX29" fmla="*/ 9861 w 26388"/>
                <a:gd name="connsiteY29" fmla="*/ 25851 h 32783"/>
                <a:gd name="connsiteX30" fmla="*/ 12045 w 26388"/>
                <a:gd name="connsiteY30" fmla="*/ 28709 h 32783"/>
                <a:gd name="connsiteX31" fmla="*/ 18312 w 26388"/>
                <a:gd name="connsiteY31" fmla="*/ 29185 h 32783"/>
                <a:gd name="connsiteX32" fmla="*/ 21445 w 26388"/>
                <a:gd name="connsiteY32" fmla="*/ 26137 h 32783"/>
                <a:gd name="connsiteX33" fmla="*/ 21350 w 26388"/>
                <a:gd name="connsiteY33" fmla="*/ 21851 h 3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6388" h="32783">
                  <a:moveTo>
                    <a:pt x="25433" y="16993"/>
                  </a:moveTo>
                  <a:cubicBezTo>
                    <a:pt x="26110" y="18486"/>
                    <a:pt x="26436" y="20116"/>
                    <a:pt x="26383" y="21755"/>
                  </a:cubicBezTo>
                  <a:cubicBezTo>
                    <a:pt x="26114" y="24678"/>
                    <a:pt x="24717" y="27378"/>
                    <a:pt x="22490" y="29280"/>
                  </a:cubicBezTo>
                  <a:cubicBezTo>
                    <a:pt x="21262" y="30234"/>
                    <a:pt x="19923" y="31035"/>
                    <a:pt x="18502" y="31661"/>
                  </a:cubicBezTo>
                  <a:cubicBezTo>
                    <a:pt x="15513" y="33158"/>
                    <a:pt x="11995" y="33158"/>
                    <a:pt x="9006" y="31661"/>
                  </a:cubicBezTo>
                  <a:cubicBezTo>
                    <a:pt x="7574" y="30838"/>
                    <a:pt x="6493" y="29516"/>
                    <a:pt x="5968" y="27947"/>
                  </a:cubicBezTo>
                  <a:cubicBezTo>
                    <a:pt x="5018" y="26026"/>
                    <a:pt x="5018" y="23771"/>
                    <a:pt x="5968" y="21851"/>
                  </a:cubicBezTo>
                  <a:cubicBezTo>
                    <a:pt x="6603" y="20635"/>
                    <a:pt x="7402" y="19513"/>
                    <a:pt x="8342" y="18517"/>
                  </a:cubicBezTo>
                  <a:cubicBezTo>
                    <a:pt x="5111" y="18699"/>
                    <a:pt x="2114" y="16833"/>
                    <a:pt x="840" y="13850"/>
                  </a:cubicBezTo>
                  <a:cubicBezTo>
                    <a:pt x="-762" y="10629"/>
                    <a:pt x="-25" y="6731"/>
                    <a:pt x="2645" y="4325"/>
                  </a:cubicBezTo>
                  <a:cubicBezTo>
                    <a:pt x="3832" y="2945"/>
                    <a:pt x="5329" y="1868"/>
                    <a:pt x="7012" y="1181"/>
                  </a:cubicBezTo>
                  <a:cubicBezTo>
                    <a:pt x="9209" y="60"/>
                    <a:pt x="11721" y="-276"/>
                    <a:pt x="14134" y="229"/>
                  </a:cubicBezTo>
                  <a:cubicBezTo>
                    <a:pt x="15983" y="674"/>
                    <a:pt x="17503" y="1986"/>
                    <a:pt x="18217" y="3753"/>
                  </a:cubicBezTo>
                  <a:cubicBezTo>
                    <a:pt x="19260" y="6556"/>
                    <a:pt x="18594" y="9711"/>
                    <a:pt x="16508" y="11849"/>
                  </a:cubicBezTo>
                  <a:cubicBezTo>
                    <a:pt x="18531" y="11553"/>
                    <a:pt x="20596" y="11921"/>
                    <a:pt x="22395" y="12897"/>
                  </a:cubicBezTo>
                  <a:cubicBezTo>
                    <a:pt x="23876" y="13840"/>
                    <a:pt x="24958" y="15298"/>
                    <a:pt x="25433" y="16993"/>
                  </a:cubicBezTo>
                  <a:close/>
                  <a:moveTo>
                    <a:pt x="14419" y="6515"/>
                  </a:moveTo>
                  <a:cubicBezTo>
                    <a:pt x="13947" y="5256"/>
                    <a:pt x="12936" y="4277"/>
                    <a:pt x="11665" y="3848"/>
                  </a:cubicBezTo>
                  <a:cubicBezTo>
                    <a:pt x="10295" y="3292"/>
                    <a:pt x="8762" y="3292"/>
                    <a:pt x="7392" y="3848"/>
                  </a:cubicBezTo>
                  <a:cubicBezTo>
                    <a:pt x="6172" y="4307"/>
                    <a:pt x="5182" y="5232"/>
                    <a:pt x="4639" y="6420"/>
                  </a:cubicBezTo>
                  <a:cubicBezTo>
                    <a:pt x="4158" y="7446"/>
                    <a:pt x="4158" y="8633"/>
                    <a:pt x="4639" y="9659"/>
                  </a:cubicBezTo>
                  <a:cubicBezTo>
                    <a:pt x="5199" y="10772"/>
                    <a:pt x="6197" y="11601"/>
                    <a:pt x="7392" y="11945"/>
                  </a:cubicBezTo>
                  <a:cubicBezTo>
                    <a:pt x="8370" y="12063"/>
                    <a:pt x="9358" y="12063"/>
                    <a:pt x="10336" y="11945"/>
                  </a:cubicBezTo>
                  <a:lnTo>
                    <a:pt x="13754" y="11945"/>
                  </a:lnTo>
                  <a:cubicBezTo>
                    <a:pt x="14881" y="10365"/>
                    <a:pt x="15131" y="8321"/>
                    <a:pt x="14419" y="6515"/>
                  </a:cubicBezTo>
                  <a:close/>
                  <a:moveTo>
                    <a:pt x="21350" y="21851"/>
                  </a:moveTo>
                  <a:cubicBezTo>
                    <a:pt x="20473" y="19855"/>
                    <a:pt x="18491" y="18580"/>
                    <a:pt x="16318" y="18612"/>
                  </a:cubicBezTo>
                  <a:cubicBezTo>
                    <a:pt x="14673" y="18517"/>
                    <a:pt x="13025" y="18517"/>
                    <a:pt x="11380" y="18612"/>
                  </a:cubicBezTo>
                  <a:lnTo>
                    <a:pt x="10621" y="18612"/>
                  </a:lnTo>
                  <a:cubicBezTo>
                    <a:pt x="9126" y="20727"/>
                    <a:pt x="8837" y="23471"/>
                    <a:pt x="9861" y="25851"/>
                  </a:cubicBezTo>
                  <a:cubicBezTo>
                    <a:pt x="10301" y="26994"/>
                    <a:pt x="11058" y="27986"/>
                    <a:pt x="12045" y="28709"/>
                  </a:cubicBezTo>
                  <a:cubicBezTo>
                    <a:pt x="13891" y="30002"/>
                    <a:pt x="16293" y="30185"/>
                    <a:pt x="18312" y="29185"/>
                  </a:cubicBezTo>
                  <a:cubicBezTo>
                    <a:pt x="19749" y="28676"/>
                    <a:pt x="20895" y="27563"/>
                    <a:pt x="21445" y="26137"/>
                  </a:cubicBezTo>
                  <a:cubicBezTo>
                    <a:pt x="21980" y="24752"/>
                    <a:pt x="21946" y="23211"/>
                    <a:pt x="21350" y="21851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任意形状 62"/>
            <p:cNvSpPr/>
            <p:nvPr/>
          </p:nvSpPr>
          <p:spPr>
            <a:xfrm>
              <a:off x="5079968" y="505721"/>
              <a:ext cx="457896" cy="459164"/>
            </a:xfrm>
            <a:custGeom>
              <a:avLst/>
              <a:gdLst>
                <a:gd name="connsiteX0" fmla="*/ 139803 w 457896"/>
                <a:gd name="connsiteY0" fmla="*/ 17871 h 459164"/>
                <a:gd name="connsiteX1" fmla="*/ 67068 w 457896"/>
                <a:gd name="connsiteY1" fmla="*/ 67116 h 459164"/>
                <a:gd name="connsiteX2" fmla="*/ 67037 w 457896"/>
                <a:gd name="connsiteY2" fmla="*/ 391887 h 459164"/>
                <a:gd name="connsiteX3" fmla="*/ 228964 w 457896"/>
                <a:gd name="connsiteY3" fmla="*/ 459165 h 459164"/>
                <a:gd name="connsiteX4" fmla="*/ 457896 w 457896"/>
                <a:gd name="connsiteY4" fmla="*/ 229517 h 459164"/>
                <a:gd name="connsiteX5" fmla="*/ 390764 w 457896"/>
                <a:gd name="connsiteY5" fmla="*/ 67592 h 459164"/>
                <a:gd name="connsiteX6" fmla="*/ 139803 w 457896"/>
                <a:gd name="connsiteY6" fmla="*/ 17871 h 459164"/>
                <a:gd name="connsiteX7" fmla="*/ 142461 w 457896"/>
                <a:gd name="connsiteY7" fmla="*/ 434114 h 459164"/>
                <a:gd name="connsiteX8" fmla="*/ 72196 w 457896"/>
                <a:gd name="connsiteY8" fmla="*/ 386489 h 459164"/>
                <a:gd name="connsiteX9" fmla="*/ 25004 w 457896"/>
                <a:gd name="connsiteY9" fmla="*/ 142744 h 459164"/>
                <a:gd name="connsiteX10" fmla="*/ 315086 w 457896"/>
                <a:gd name="connsiteY10" fmla="*/ 24920 h 459164"/>
                <a:gd name="connsiteX11" fmla="*/ 385447 w 457896"/>
                <a:gd name="connsiteY11" fmla="*/ 72545 h 459164"/>
                <a:gd name="connsiteX12" fmla="*/ 432923 w 457896"/>
                <a:gd name="connsiteY12" fmla="*/ 143220 h 459164"/>
                <a:gd name="connsiteX13" fmla="*/ 314715 w 457896"/>
                <a:gd name="connsiteY13" fmla="*/ 434255 h 459164"/>
                <a:gd name="connsiteX14" fmla="*/ 142461 w 457896"/>
                <a:gd name="connsiteY14" fmla="*/ 434114 h 459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57896" h="459164">
                  <a:moveTo>
                    <a:pt x="139803" y="17871"/>
                  </a:moveTo>
                  <a:cubicBezTo>
                    <a:pt x="112637" y="29460"/>
                    <a:pt x="87944" y="46178"/>
                    <a:pt x="67068" y="67116"/>
                  </a:cubicBezTo>
                  <a:cubicBezTo>
                    <a:pt x="-22344" y="156790"/>
                    <a:pt x="-22358" y="302195"/>
                    <a:pt x="67037" y="391887"/>
                  </a:cubicBezTo>
                  <a:cubicBezTo>
                    <a:pt x="109979" y="434971"/>
                    <a:pt x="168229" y="459173"/>
                    <a:pt x="228964" y="459165"/>
                  </a:cubicBezTo>
                  <a:cubicBezTo>
                    <a:pt x="355400" y="459165"/>
                    <a:pt x="457896" y="356348"/>
                    <a:pt x="457896" y="229517"/>
                  </a:cubicBezTo>
                  <a:cubicBezTo>
                    <a:pt x="457785" y="168752"/>
                    <a:pt x="433640" y="110515"/>
                    <a:pt x="390764" y="67592"/>
                  </a:cubicBezTo>
                  <a:cubicBezTo>
                    <a:pt x="324954" y="1404"/>
                    <a:pt x="225756" y="-18249"/>
                    <a:pt x="139803" y="17871"/>
                  </a:cubicBezTo>
                  <a:close/>
                  <a:moveTo>
                    <a:pt x="142461" y="434114"/>
                  </a:moveTo>
                  <a:cubicBezTo>
                    <a:pt x="116205" y="422917"/>
                    <a:pt x="92348" y="406748"/>
                    <a:pt x="72196" y="386489"/>
                  </a:cubicBezTo>
                  <a:cubicBezTo>
                    <a:pt x="8461" y="322456"/>
                    <a:pt x="-10203" y="226053"/>
                    <a:pt x="25004" y="142744"/>
                  </a:cubicBezTo>
                  <a:cubicBezTo>
                    <a:pt x="72809" y="29992"/>
                    <a:pt x="202546" y="-22704"/>
                    <a:pt x="315086" y="24920"/>
                  </a:cubicBezTo>
                  <a:cubicBezTo>
                    <a:pt x="341407" y="36050"/>
                    <a:pt x="365307" y="52228"/>
                    <a:pt x="385447" y="72545"/>
                  </a:cubicBezTo>
                  <a:cubicBezTo>
                    <a:pt x="405646" y="92830"/>
                    <a:pt x="421764" y="116825"/>
                    <a:pt x="432923" y="143220"/>
                  </a:cubicBezTo>
                  <a:cubicBezTo>
                    <a:pt x="480398" y="256332"/>
                    <a:pt x="427474" y="386633"/>
                    <a:pt x="314715" y="434255"/>
                  </a:cubicBezTo>
                  <a:cubicBezTo>
                    <a:pt x="259630" y="457521"/>
                    <a:pt x="197510" y="457469"/>
                    <a:pt x="142461" y="43411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任意形状 63"/>
            <p:cNvSpPr/>
            <p:nvPr/>
          </p:nvSpPr>
          <p:spPr>
            <a:xfrm>
              <a:off x="5138946" y="565121"/>
              <a:ext cx="339292" cy="340204"/>
            </a:xfrm>
            <a:custGeom>
              <a:avLst/>
              <a:gdLst>
                <a:gd name="connsiteX0" fmla="*/ 104088 w 339292"/>
                <a:gd name="connsiteY0" fmla="*/ 13622 h 340204"/>
                <a:gd name="connsiteX1" fmla="*/ 13126 w 339292"/>
                <a:gd name="connsiteY1" fmla="*/ 235791 h 340204"/>
                <a:gd name="connsiteX2" fmla="*/ 234603 w 339292"/>
                <a:gd name="connsiteY2" fmla="*/ 327037 h 340204"/>
                <a:gd name="connsiteX3" fmla="*/ 289627 w 339292"/>
                <a:gd name="connsiteY3" fmla="*/ 289847 h 340204"/>
                <a:gd name="connsiteX4" fmla="*/ 325899 w 339292"/>
                <a:gd name="connsiteY4" fmla="*/ 103728 h 340204"/>
                <a:gd name="connsiteX5" fmla="*/ 235883 w 339292"/>
                <a:gd name="connsiteY5" fmla="*/ 13336 h 340204"/>
                <a:gd name="connsiteX6" fmla="*/ 104088 w 339292"/>
                <a:gd name="connsiteY6" fmla="*/ 13336 h 340204"/>
                <a:gd name="connsiteX7" fmla="*/ 106082 w 339292"/>
                <a:gd name="connsiteY7" fmla="*/ 321470 h 340204"/>
                <a:gd name="connsiteX8" fmla="*/ 18645 w 339292"/>
                <a:gd name="connsiteY8" fmla="*/ 105714 h 340204"/>
                <a:gd name="connsiteX9" fmla="*/ 106082 w 339292"/>
                <a:gd name="connsiteY9" fmla="*/ 18003 h 340204"/>
                <a:gd name="connsiteX10" fmla="*/ 286493 w 339292"/>
                <a:gd name="connsiteY10" fmla="*/ 53246 h 340204"/>
                <a:gd name="connsiteX11" fmla="*/ 287373 w 339292"/>
                <a:gd name="connsiteY11" fmla="*/ 286147 h 340204"/>
                <a:gd name="connsiteX12" fmla="*/ 106082 w 339292"/>
                <a:gd name="connsiteY12" fmla="*/ 321470 h 34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9292" h="340204">
                  <a:moveTo>
                    <a:pt x="104088" y="13622"/>
                  </a:moveTo>
                  <a:cubicBezTo>
                    <a:pt x="17810" y="49775"/>
                    <a:pt x="-22914" y="149244"/>
                    <a:pt x="13126" y="235791"/>
                  </a:cubicBezTo>
                  <a:cubicBezTo>
                    <a:pt x="49167" y="322338"/>
                    <a:pt x="148326" y="363190"/>
                    <a:pt x="234603" y="327037"/>
                  </a:cubicBezTo>
                  <a:cubicBezTo>
                    <a:pt x="255210" y="318402"/>
                    <a:pt x="273910" y="305762"/>
                    <a:pt x="289627" y="289847"/>
                  </a:cubicBezTo>
                  <a:cubicBezTo>
                    <a:pt x="338434" y="241038"/>
                    <a:pt x="352789" y="167382"/>
                    <a:pt x="325899" y="103728"/>
                  </a:cubicBezTo>
                  <a:cubicBezTo>
                    <a:pt x="308716" y="63027"/>
                    <a:pt x="276440" y="30615"/>
                    <a:pt x="235883" y="13336"/>
                  </a:cubicBezTo>
                  <a:cubicBezTo>
                    <a:pt x="193739" y="-4445"/>
                    <a:pt x="146232" y="-4445"/>
                    <a:pt x="104088" y="13336"/>
                  </a:cubicBezTo>
                  <a:close/>
                  <a:moveTo>
                    <a:pt x="106082" y="321470"/>
                  </a:moveTo>
                  <a:cubicBezTo>
                    <a:pt x="22543" y="286111"/>
                    <a:pt x="-16604" y="189513"/>
                    <a:pt x="18645" y="105714"/>
                  </a:cubicBezTo>
                  <a:cubicBezTo>
                    <a:pt x="35281" y="66163"/>
                    <a:pt x="66655" y="34691"/>
                    <a:pt x="106082" y="18003"/>
                  </a:cubicBezTo>
                  <a:cubicBezTo>
                    <a:pt x="167747" y="-8337"/>
                    <a:pt x="239187" y="5618"/>
                    <a:pt x="286493" y="53246"/>
                  </a:cubicBezTo>
                  <a:cubicBezTo>
                    <a:pt x="350850" y="117316"/>
                    <a:pt x="351244" y="221590"/>
                    <a:pt x="287373" y="286147"/>
                  </a:cubicBezTo>
                  <a:cubicBezTo>
                    <a:pt x="239899" y="334132"/>
                    <a:pt x="168011" y="348139"/>
                    <a:pt x="106082" y="32147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任意形状 64"/>
            <p:cNvSpPr/>
            <p:nvPr/>
          </p:nvSpPr>
          <p:spPr>
            <a:xfrm>
              <a:off x="5110550" y="793376"/>
              <a:ext cx="35917" cy="29777"/>
            </a:xfrm>
            <a:custGeom>
              <a:avLst/>
              <a:gdLst>
                <a:gd name="connsiteX0" fmla="*/ 4203 w 35917"/>
                <a:gd name="connsiteY0" fmla="*/ 631 h 29777"/>
                <a:gd name="connsiteX1" fmla="*/ 8666 w 35917"/>
                <a:gd name="connsiteY1" fmla="*/ 60 h 29777"/>
                <a:gd name="connsiteX2" fmla="*/ 12559 w 35917"/>
                <a:gd name="connsiteY2" fmla="*/ 1679 h 29777"/>
                <a:gd name="connsiteX3" fmla="*/ 15692 w 35917"/>
                <a:gd name="connsiteY3" fmla="*/ 5108 h 29777"/>
                <a:gd name="connsiteX4" fmla="*/ 18161 w 35917"/>
                <a:gd name="connsiteY4" fmla="*/ 10061 h 29777"/>
                <a:gd name="connsiteX5" fmla="*/ 19016 w 35917"/>
                <a:gd name="connsiteY5" fmla="*/ 12347 h 29777"/>
                <a:gd name="connsiteX6" fmla="*/ 26897 w 35917"/>
                <a:gd name="connsiteY6" fmla="*/ 9394 h 29777"/>
                <a:gd name="connsiteX7" fmla="*/ 28036 w 35917"/>
                <a:gd name="connsiteY7" fmla="*/ 8632 h 29777"/>
                <a:gd name="connsiteX8" fmla="*/ 28036 w 35917"/>
                <a:gd name="connsiteY8" fmla="*/ 7204 h 29777"/>
                <a:gd name="connsiteX9" fmla="*/ 28036 w 35917"/>
                <a:gd name="connsiteY9" fmla="*/ 5775 h 29777"/>
                <a:gd name="connsiteX10" fmla="*/ 28036 w 35917"/>
                <a:gd name="connsiteY10" fmla="*/ 4156 h 29777"/>
                <a:gd name="connsiteX11" fmla="*/ 29555 w 35917"/>
                <a:gd name="connsiteY11" fmla="*/ 3584 h 29777"/>
                <a:gd name="connsiteX12" fmla="*/ 35917 w 35917"/>
                <a:gd name="connsiteY12" fmla="*/ 19015 h 29777"/>
                <a:gd name="connsiteX13" fmla="*/ 34303 w 35917"/>
                <a:gd name="connsiteY13" fmla="*/ 19586 h 29777"/>
                <a:gd name="connsiteX14" fmla="*/ 33638 w 35917"/>
                <a:gd name="connsiteY14" fmla="*/ 18157 h 29777"/>
                <a:gd name="connsiteX15" fmla="*/ 32309 w 35917"/>
                <a:gd name="connsiteY15" fmla="*/ 17014 h 29777"/>
                <a:gd name="connsiteX16" fmla="*/ 31170 w 35917"/>
                <a:gd name="connsiteY16" fmla="*/ 16252 h 29777"/>
                <a:gd name="connsiteX17" fmla="*/ 29840 w 35917"/>
                <a:gd name="connsiteY17" fmla="*/ 16252 h 29777"/>
                <a:gd name="connsiteX18" fmla="*/ 9900 w 35917"/>
                <a:gd name="connsiteY18" fmla="*/ 23872 h 29777"/>
                <a:gd name="connsiteX19" fmla="*/ 8761 w 35917"/>
                <a:gd name="connsiteY19" fmla="*/ 24539 h 29777"/>
                <a:gd name="connsiteX20" fmla="*/ 8761 w 35917"/>
                <a:gd name="connsiteY20" fmla="*/ 25873 h 29777"/>
                <a:gd name="connsiteX21" fmla="*/ 8761 w 35917"/>
                <a:gd name="connsiteY21" fmla="*/ 27587 h 29777"/>
                <a:gd name="connsiteX22" fmla="*/ 8761 w 35917"/>
                <a:gd name="connsiteY22" fmla="*/ 29016 h 29777"/>
                <a:gd name="connsiteX23" fmla="*/ 7431 w 35917"/>
                <a:gd name="connsiteY23" fmla="*/ 29778 h 29777"/>
                <a:gd name="connsiteX24" fmla="*/ 1449 w 35917"/>
                <a:gd name="connsiteY24" fmla="*/ 14252 h 29777"/>
                <a:gd name="connsiteX25" fmla="*/ 120 w 35917"/>
                <a:gd name="connsiteY25" fmla="*/ 5394 h 29777"/>
                <a:gd name="connsiteX26" fmla="*/ 4203 w 35917"/>
                <a:gd name="connsiteY26" fmla="*/ 631 h 29777"/>
                <a:gd name="connsiteX27" fmla="*/ 8096 w 35917"/>
                <a:gd name="connsiteY27" fmla="*/ 7966 h 29777"/>
                <a:gd name="connsiteX28" fmla="*/ 3918 w 35917"/>
                <a:gd name="connsiteY28" fmla="*/ 11109 h 29777"/>
                <a:gd name="connsiteX29" fmla="*/ 3918 w 35917"/>
                <a:gd name="connsiteY29" fmla="*/ 16252 h 29777"/>
                <a:gd name="connsiteX30" fmla="*/ 4583 w 35917"/>
                <a:gd name="connsiteY30" fmla="*/ 17872 h 29777"/>
                <a:gd name="connsiteX31" fmla="*/ 16927 w 35917"/>
                <a:gd name="connsiteY31" fmla="*/ 13109 h 29777"/>
                <a:gd name="connsiteX32" fmla="*/ 16927 w 35917"/>
                <a:gd name="connsiteY32" fmla="*/ 12252 h 29777"/>
                <a:gd name="connsiteX33" fmla="*/ 13413 w 35917"/>
                <a:gd name="connsiteY33" fmla="*/ 7489 h 29777"/>
                <a:gd name="connsiteX34" fmla="*/ 8096 w 35917"/>
                <a:gd name="connsiteY34" fmla="*/ 7966 h 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917" h="29777">
                  <a:moveTo>
                    <a:pt x="4203" y="631"/>
                  </a:moveTo>
                  <a:cubicBezTo>
                    <a:pt x="5623" y="85"/>
                    <a:pt x="7154" y="-111"/>
                    <a:pt x="8666" y="60"/>
                  </a:cubicBezTo>
                  <a:cubicBezTo>
                    <a:pt x="10076" y="273"/>
                    <a:pt x="11412" y="828"/>
                    <a:pt x="12559" y="1679"/>
                  </a:cubicBezTo>
                  <a:cubicBezTo>
                    <a:pt x="13767" y="2660"/>
                    <a:pt x="14823" y="3815"/>
                    <a:pt x="15692" y="5108"/>
                  </a:cubicBezTo>
                  <a:cubicBezTo>
                    <a:pt x="16684" y="6668"/>
                    <a:pt x="17512" y="8328"/>
                    <a:pt x="18161" y="10061"/>
                  </a:cubicBezTo>
                  <a:lnTo>
                    <a:pt x="19016" y="12347"/>
                  </a:lnTo>
                  <a:lnTo>
                    <a:pt x="26897" y="9394"/>
                  </a:lnTo>
                  <a:cubicBezTo>
                    <a:pt x="27324" y="9220"/>
                    <a:pt x="27711" y="8961"/>
                    <a:pt x="28036" y="8632"/>
                  </a:cubicBezTo>
                  <a:cubicBezTo>
                    <a:pt x="28195" y="8169"/>
                    <a:pt x="28195" y="7666"/>
                    <a:pt x="28036" y="7204"/>
                  </a:cubicBezTo>
                  <a:cubicBezTo>
                    <a:pt x="28036" y="7204"/>
                    <a:pt x="28036" y="6442"/>
                    <a:pt x="28036" y="5775"/>
                  </a:cubicBezTo>
                  <a:cubicBezTo>
                    <a:pt x="28036" y="5108"/>
                    <a:pt x="28036" y="4632"/>
                    <a:pt x="28036" y="4156"/>
                  </a:cubicBezTo>
                  <a:lnTo>
                    <a:pt x="29555" y="3584"/>
                  </a:lnTo>
                  <a:lnTo>
                    <a:pt x="35917" y="19015"/>
                  </a:lnTo>
                  <a:lnTo>
                    <a:pt x="34303" y="19586"/>
                  </a:lnTo>
                  <a:cubicBezTo>
                    <a:pt x="34124" y="19091"/>
                    <a:pt x="33902" y="18613"/>
                    <a:pt x="33638" y="18157"/>
                  </a:cubicBezTo>
                  <a:cubicBezTo>
                    <a:pt x="33252" y="17715"/>
                    <a:pt x="32804" y="17330"/>
                    <a:pt x="32309" y="17014"/>
                  </a:cubicBezTo>
                  <a:cubicBezTo>
                    <a:pt x="32031" y="16633"/>
                    <a:pt x="31627" y="16364"/>
                    <a:pt x="31170" y="16252"/>
                  </a:cubicBezTo>
                  <a:cubicBezTo>
                    <a:pt x="30736" y="16126"/>
                    <a:pt x="30274" y="16126"/>
                    <a:pt x="29840" y="16252"/>
                  </a:cubicBezTo>
                  <a:lnTo>
                    <a:pt x="9900" y="23872"/>
                  </a:lnTo>
                  <a:cubicBezTo>
                    <a:pt x="9463" y="23977"/>
                    <a:pt x="9067" y="24209"/>
                    <a:pt x="8761" y="24539"/>
                  </a:cubicBezTo>
                  <a:cubicBezTo>
                    <a:pt x="8639" y="24975"/>
                    <a:pt x="8639" y="25436"/>
                    <a:pt x="8761" y="25873"/>
                  </a:cubicBezTo>
                  <a:cubicBezTo>
                    <a:pt x="8718" y="26443"/>
                    <a:pt x="8718" y="27016"/>
                    <a:pt x="8761" y="27587"/>
                  </a:cubicBezTo>
                  <a:cubicBezTo>
                    <a:pt x="8725" y="28062"/>
                    <a:pt x="8725" y="28540"/>
                    <a:pt x="8761" y="29016"/>
                  </a:cubicBezTo>
                  <a:lnTo>
                    <a:pt x="7431" y="29778"/>
                  </a:lnTo>
                  <a:lnTo>
                    <a:pt x="1449" y="14252"/>
                  </a:lnTo>
                  <a:cubicBezTo>
                    <a:pt x="218" y="11474"/>
                    <a:pt x="-241" y="8413"/>
                    <a:pt x="120" y="5394"/>
                  </a:cubicBezTo>
                  <a:cubicBezTo>
                    <a:pt x="554" y="3197"/>
                    <a:pt x="2103" y="1390"/>
                    <a:pt x="4203" y="631"/>
                  </a:cubicBezTo>
                  <a:close/>
                  <a:moveTo>
                    <a:pt x="8096" y="7966"/>
                  </a:moveTo>
                  <a:cubicBezTo>
                    <a:pt x="6391" y="8513"/>
                    <a:pt x="4920" y="9620"/>
                    <a:pt x="3918" y="11109"/>
                  </a:cubicBezTo>
                  <a:cubicBezTo>
                    <a:pt x="3162" y="12739"/>
                    <a:pt x="3162" y="14622"/>
                    <a:pt x="3918" y="16252"/>
                  </a:cubicBezTo>
                  <a:lnTo>
                    <a:pt x="4583" y="17872"/>
                  </a:lnTo>
                  <a:lnTo>
                    <a:pt x="16927" y="13109"/>
                  </a:lnTo>
                  <a:lnTo>
                    <a:pt x="16927" y="12252"/>
                  </a:lnTo>
                  <a:cubicBezTo>
                    <a:pt x="16434" y="10258"/>
                    <a:pt x="15170" y="8545"/>
                    <a:pt x="13413" y="7489"/>
                  </a:cubicBezTo>
                  <a:cubicBezTo>
                    <a:pt x="11650" y="6919"/>
                    <a:pt x="9731" y="7090"/>
                    <a:pt x="8096" y="7966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任意形状 65"/>
            <p:cNvSpPr/>
            <p:nvPr/>
          </p:nvSpPr>
          <p:spPr>
            <a:xfrm>
              <a:off x="5098990" y="742382"/>
              <a:ext cx="34752" cy="30956"/>
            </a:xfrm>
            <a:custGeom>
              <a:avLst/>
              <a:gdLst>
                <a:gd name="connsiteX0" fmla="*/ 7786 w 34752"/>
                <a:gd name="connsiteY0" fmla="*/ 4096 h 30956"/>
                <a:gd name="connsiteX1" fmla="*/ 7786 w 34752"/>
                <a:gd name="connsiteY1" fmla="*/ 5810 h 30956"/>
                <a:gd name="connsiteX2" fmla="*/ 4558 w 34752"/>
                <a:gd name="connsiteY2" fmla="*/ 8287 h 30956"/>
                <a:gd name="connsiteX3" fmla="*/ 2849 w 34752"/>
                <a:gd name="connsiteY3" fmla="*/ 11430 h 30956"/>
                <a:gd name="connsiteX4" fmla="*/ 2849 w 34752"/>
                <a:gd name="connsiteY4" fmla="*/ 13240 h 30956"/>
                <a:gd name="connsiteX5" fmla="*/ 2849 w 34752"/>
                <a:gd name="connsiteY5" fmla="*/ 15145 h 30956"/>
                <a:gd name="connsiteX6" fmla="*/ 3323 w 34752"/>
                <a:gd name="connsiteY6" fmla="*/ 19431 h 30956"/>
                <a:gd name="connsiteX7" fmla="*/ 14908 w 34752"/>
                <a:gd name="connsiteY7" fmla="*/ 18097 h 30956"/>
                <a:gd name="connsiteX8" fmla="*/ 14908 w 34752"/>
                <a:gd name="connsiteY8" fmla="*/ 15049 h 30956"/>
                <a:gd name="connsiteX9" fmla="*/ 14908 w 34752"/>
                <a:gd name="connsiteY9" fmla="*/ 12954 h 30956"/>
                <a:gd name="connsiteX10" fmla="*/ 13578 w 34752"/>
                <a:gd name="connsiteY10" fmla="*/ 11335 h 30956"/>
                <a:gd name="connsiteX11" fmla="*/ 11299 w 34752"/>
                <a:gd name="connsiteY11" fmla="*/ 10858 h 30956"/>
                <a:gd name="connsiteX12" fmla="*/ 9116 w 34752"/>
                <a:gd name="connsiteY12" fmla="*/ 10858 h 30956"/>
                <a:gd name="connsiteX13" fmla="*/ 9116 w 34752"/>
                <a:gd name="connsiteY13" fmla="*/ 9239 h 30956"/>
                <a:gd name="connsiteX14" fmla="*/ 21649 w 34752"/>
                <a:gd name="connsiteY14" fmla="*/ 7715 h 30956"/>
                <a:gd name="connsiteX15" fmla="*/ 21649 w 34752"/>
                <a:gd name="connsiteY15" fmla="*/ 9430 h 30956"/>
                <a:gd name="connsiteX16" fmla="*/ 19465 w 34752"/>
                <a:gd name="connsiteY16" fmla="*/ 10287 h 30956"/>
                <a:gd name="connsiteX17" fmla="*/ 17661 w 34752"/>
                <a:gd name="connsiteY17" fmla="*/ 11525 h 30956"/>
                <a:gd name="connsiteX18" fmla="*/ 16902 w 34752"/>
                <a:gd name="connsiteY18" fmla="*/ 13240 h 30956"/>
                <a:gd name="connsiteX19" fmla="*/ 16902 w 34752"/>
                <a:gd name="connsiteY19" fmla="*/ 15430 h 30956"/>
                <a:gd name="connsiteX20" fmla="*/ 16902 w 34752"/>
                <a:gd name="connsiteY20" fmla="*/ 18478 h 30956"/>
                <a:gd name="connsiteX21" fmla="*/ 25542 w 34752"/>
                <a:gd name="connsiteY21" fmla="*/ 17526 h 30956"/>
                <a:gd name="connsiteX22" fmla="*/ 28486 w 34752"/>
                <a:gd name="connsiteY22" fmla="*/ 16383 h 30956"/>
                <a:gd name="connsiteX23" fmla="*/ 29530 w 34752"/>
                <a:gd name="connsiteY23" fmla="*/ 15526 h 30956"/>
                <a:gd name="connsiteX24" fmla="*/ 29530 w 34752"/>
                <a:gd name="connsiteY24" fmla="*/ 14002 h 30956"/>
                <a:gd name="connsiteX25" fmla="*/ 29530 w 34752"/>
                <a:gd name="connsiteY25" fmla="*/ 11430 h 30956"/>
                <a:gd name="connsiteX26" fmla="*/ 29530 w 34752"/>
                <a:gd name="connsiteY26" fmla="*/ 9715 h 30956"/>
                <a:gd name="connsiteX27" fmla="*/ 29530 w 34752"/>
                <a:gd name="connsiteY27" fmla="*/ 7906 h 30956"/>
                <a:gd name="connsiteX28" fmla="*/ 29530 w 34752"/>
                <a:gd name="connsiteY28" fmla="*/ 6286 h 30956"/>
                <a:gd name="connsiteX29" fmla="*/ 28771 w 34752"/>
                <a:gd name="connsiteY29" fmla="*/ 5239 h 30956"/>
                <a:gd name="connsiteX30" fmla="*/ 25353 w 34752"/>
                <a:gd name="connsiteY30" fmla="*/ 3239 h 30956"/>
                <a:gd name="connsiteX31" fmla="*/ 22029 w 34752"/>
                <a:gd name="connsiteY31" fmla="*/ 2000 h 30956"/>
                <a:gd name="connsiteX32" fmla="*/ 22029 w 34752"/>
                <a:gd name="connsiteY32" fmla="*/ 476 h 30956"/>
                <a:gd name="connsiteX33" fmla="*/ 31524 w 34752"/>
                <a:gd name="connsiteY33" fmla="*/ 0 h 30956"/>
                <a:gd name="connsiteX34" fmla="*/ 34753 w 34752"/>
                <a:gd name="connsiteY34" fmla="*/ 28099 h 30956"/>
                <a:gd name="connsiteX35" fmla="*/ 33139 w 34752"/>
                <a:gd name="connsiteY35" fmla="*/ 28099 h 30956"/>
                <a:gd name="connsiteX36" fmla="*/ 33139 w 34752"/>
                <a:gd name="connsiteY36" fmla="*/ 26575 h 30956"/>
                <a:gd name="connsiteX37" fmla="*/ 33139 w 34752"/>
                <a:gd name="connsiteY37" fmla="*/ 25146 h 30956"/>
                <a:gd name="connsiteX38" fmla="*/ 32189 w 34752"/>
                <a:gd name="connsiteY38" fmla="*/ 24098 h 30956"/>
                <a:gd name="connsiteX39" fmla="*/ 30860 w 34752"/>
                <a:gd name="connsiteY39" fmla="*/ 24098 h 30956"/>
                <a:gd name="connsiteX40" fmla="*/ 9685 w 34752"/>
                <a:gd name="connsiteY40" fmla="*/ 26575 h 30956"/>
                <a:gd name="connsiteX41" fmla="*/ 8451 w 34752"/>
                <a:gd name="connsiteY41" fmla="*/ 26575 h 30956"/>
                <a:gd name="connsiteX42" fmla="*/ 7691 w 34752"/>
                <a:gd name="connsiteY42" fmla="*/ 27813 h 30956"/>
                <a:gd name="connsiteX43" fmla="*/ 7691 w 34752"/>
                <a:gd name="connsiteY43" fmla="*/ 29432 h 30956"/>
                <a:gd name="connsiteX44" fmla="*/ 7691 w 34752"/>
                <a:gd name="connsiteY44" fmla="*/ 30956 h 30956"/>
                <a:gd name="connsiteX45" fmla="*/ 6077 w 34752"/>
                <a:gd name="connsiteY45" fmla="*/ 30956 h 30956"/>
                <a:gd name="connsiteX46" fmla="*/ 0 w 34752"/>
                <a:gd name="connsiteY46" fmla="*/ 5048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4752" h="30956">
                  <a:moveTo>
                    <a:pt x="7786" y="4096"/>
                  </a:moveTo>
                  <a:lnTo>
                    <a:pt x="7786" y="5810"/>
                  </a:lnTo>
                  <a:cubicBezTo>
                    <a:pt x="6544" y="6392"/>
                    <a:pt x="5443" y="7237"/>
                    <a:pt x="4558" y="8287"/>
                  </a:cubicBezTo>
                  <a:cubicBezTo>
                    <a:pt x="3672" y="9128"/>
                    <a:pt x="3074" y="10228"/>
                    <a:pt x="2849" y="11430"/>
                  </a:cubicBezTo>
                  <a:cubicBezTo>
                    <a:pt x="2753" y="12029"/>
                    <a:pt x="2753" y="12641"/>
                    <a:pt x="2849" y="13240"/>
                  </a:cubicBezTo>
                  <a:cubicBezTo>
                    <a:pt x="2849" y="14002"/>
                    <a:pt x="2849" y="14573"/>
                    <a:pt x="2849" y="15145"/>
                  </a:cubicBezTo>
                  <a:lnTo>
                    <a:pt x="3323" y="19431"/>
                  </a:lnTo>
                  <a:lnTo>
                    <a:pt x="14908" y="18097"/>
                  </a:lnTo>
                  <a:lnTo>
                    <a:pt x="14908" y="15049"/>
                  </a:lnTo>
                  <a:cubicBezTo>
                    <a:pt x="14972" y="14352"/>
                    <a:pt x="14972" y="13651"/>
                    <a:pt x="14908" y="12954"/>
                  </a:cubicBezTo>
                  <a:cubicBezTo>
                    <a:pt x="14578" y="12330"/>
                    <a:pt x="14126" y="11779"/>
                    <a:pt x="13578" y="11335"/>
                  </a:cubicBezTo>
                  <a:cubicBezTo>
                    <a:pt x="12860" y="11018"/>
                    <a:pt x="12084" y="10856"/>
                    <a:pt x="11299" y="10858"/>
                  </a:cubicBezTo>
                  <a:cubicBezTo>
                    <a:pt x="10573" y="10782"/>
                    <a:pt x="9842" y="10782"/>
                    <a:pt x="9116" y="10858"/>
                  </a:cubicBezTo>
                  <a:lnTo>
                    <a:pt x="9116" y="9239"/>
                  </a:lnTo>
                  <a:lnTo>
                    <a:pt x="21649" y="7715"/>
                  </a:lnTo>
                  <a:lnTo>
                    <a:pt x="21649" y="9430"/>
                  </a:lnTo>
                  <a:cubicBezTo>
                    <a:pt x="20875" y="9579"/>
                    <a:pt x="20135" y="9870"/>
                    <a:pt x="19465" y="10287"/>
                  </a:cubicBezTo>
                  <a:cubicBezTo>
                    <a:pt x="18812" y="10618"/>
                    <a:pt x="18205" y="11034"/>
                    <a:pt x="17661" y="11525"/>
                  </a:cubicBezTo>
                  <a:cubicBezTo>
                    <a:pt x="17258" y="12018"/>
                    <a:pt x="16996" y="12610"/>
                    <a:pt x="16902" y="13240"/>
                  </a:cubicBezTo>
                  <a:cubicBezTo>
                    <a:pt x="16758" y="13963"/>
                    <a:pt x="16758" y="14708"/>
                    <a:pt x="16902" y="15430"/>
                  </a:cubicBezTo>
                  <a:lnTo>
                    <a:pt x="16902" y="18478"/>
                  </a:lnTo>
                  <a:lnTo>
                    <a:pt x="25542" y="17526"/>
                  </a:lnTo>
                  <a:cubicBezTo>
                    <a:pt x="26580" y="17313"/>
                    <a:pt x="27575" y="16926"/>
                    <a:pt x="28486" y="16383"/>
                  </a:cubicBezTo>
                  <a:cubicBezTo>
                    <a:pt x="28927" y="16235"/>
                    <a:pt x="29299" y="15931"/>
                    <a:pt x="29530" y="15526"/>
                  </a:cubicBezTo>
                  <a:cubicBezTo>
                    <a:pt x="29684" y="15029"/>
                    <a:pt x="29684" y="14498"/>
                    <a:pt x="29530" y="14002"/>
                  </a:cubicBezTo>
                  <a:cubicBezTo>
                    <a:pt x="29612" y="13146"/>
                    <a:pt x="29612" y="12285"/>
                    <a:pt x="29530" y="11430"/>
                  </a:cubicBezTo>
                  <a:cubicBezTo>
                    <a:pt x="29567" y="10859"/>
                    <a:pt x="29567" y="10286"/>
                    <a:pt x="29530" y="9715"/>
                  </a:cubicBezTo>
                  <a:cubicBezTo>
                    <a:pt x="29604" y="9114"/>
                    <a:pt x="29604" y="8507"/>
                    <a:pt x="29530" y="7906"/>
                  </a:cubicBezTo>
                  <a:cubicBezTo>
                    <a:pt x="29585" y="7368"/>
                    <a:pt x="29585" y="6825"/>
                    <a:pt x="29530" y="6286"/>
                  </a:cubicBezTo>
                  <a:cubicBezTo>
                    <a:pt x="29383" y="5871"/>
                    <a:pt x="29120" y="5507"/>
                    <a:pt x="28771" y="5239"/>
                  </a:cubicBezTo>
                  <a:cubicBezTo>
                    <a:pt x="27712" y="4441"/>
                    <a:pt x="26565" y="3770"/>
                    <a:pt x="25353" y="3239"/>
                  </a:cubicBezTo>
                  <a:cubicBezTo>
                    <a:pt x="24279" y="2738"/>
                    <a:pt x="23168" y="2324"/>
                    <a:pt x="22029" y="2000"/>
                  </a:cubicBezTo>
                  <a:lnTo>
                    <a:pt x="22029" y="476"/>
                  </a:lnTo>
                  <a:lnTo>
                    <a:pt x="31524" y="0"/>
                  </a:lnTo>
                  <a:lnTo>
                    <a:pt x="34753" y="28099"/>
                  </a:lnTo>
                  <a:lnTo>
                    <a:pt x="33139" y="28099"/>
                  </a:lnTo>
                  <a:cubicBezTo>
                    <a:pt x="33139" y="28099"/>
                    <a:pt x="33139" y="27241"/>
                    <a:pt x="33139" y="26575"/>
                  </a:cubicBezTo>
                  <a:cubicBezTo>
                    <a:pt x="33226" y="26102"/>
                    <a:pt x="33226" y="25618"/>
                    <a:pt x="33139" y="25146"/>
                  </a:cubicBezTo>
                  <a:cubicBezTo>
                    <a:pt x="32953" y="24696"/>
                    <a:pt x="32617" y="24327"/>
                    <a:pt x="32189" y="24098"/>
                  </a:cubicBezTo>
                  <a:cubicBezTo>
                    <a:pt x="31752" y="24000"/>
                    <a:pt x="31297" y="24000"/>
                    <a:pt x="30860" y="24098"/>
                  </a:cubicBezTo>
                  <a:lnTo>
                    <a:pt x="9685" y="26575"/>
                  </a:lnTo>
                  <a:cubicBezTo>
                    <a:pt x="9277" y="26507"/>
                    <a:pt x="8860" y="26507"/>
                    <a:pt x="8451" y="26575"/>
                  </a:cubicBezTo>
                  <a:cubicBezTo>
                    <a:pt x="8058" y="26883"/>
                    <a:pt x="7789" y="27322"/>
                    <a:pt x="7691" y="27813"/>
                  </a:cubicBezTo>
                  <a:cubicBezTo>
                    <a:pt x="7691" y="27813"/>
                    <a:pt x="7691" y="28765"/>
                    <a:pt x="7691" y="29432"/>
                  </a:cubicBezTo>
                  <a:cubicBezTo>
                    <a:pt x="7651" y="29939"/>
                    <a:pt x="7651" y="30450"/>
                    <a:pt x="7691" y="30956"/>
                  </a:cubicBezTo>
                  <a:lnTo>
                    <a:pt x="6077" y="30956"/>
                  </a:lnTo>
                  <a:lnTo>
                    <a:pt x="0" y="5048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任意形状 66"/>
            <p:cNvSpPr/>
            <p:nvPr/>
          </p:nvSpPr>
          <p:spPr>
            <a:xfrm>
              <a:off x="5099180" y="687804"/>
              <a:ext cx="34657" cy="37719"/>
            </a:xfrm>
            <a:custGeom>
              <a:avLst/>
              <a:gdLst>
                <a:gd name="connsiteX0" fmla="*/ 34658 w 34657"/>
                <a:gd name="connsiteY0" fmla="*/ 2667 h 37719"/>
                <a:gd name="connsiteX1" fmla="*/ 32949 w 34657"/>
                <a:gd name="connsiteY1" fmla="*/ 14573 h 37719"/>
                <a:gd name="connsiteX2" fmla="*/ 25353 w 34657"/>
                <a:gd name="connsiteY2" fmla="*/ 18383 h 37719"/>
                <a:gd name="connsiteX3" fmla="*/ 17661 w 34657"/>
                <a:gd name="connsiteY3" fmla="*/ 22860 h 37719"/>
                <a:gd name="connsiteX4" fmla="*/ 17661 w 34657"/>
                <a:gd name="connsiteY4" fmla="*/ 24003 h 37719"/>
                <a:gd name="connsiteX5" fmla="*/ 27157 w 34657"/>
                <a:gd name="connsiteY5" fmla="*/ 25337 h 37719"/>
                <a:gd name="connsiteX6" fmla="*/ 28486 w 34657"/>
                <a:gd name="connsiteY6" fmla="*/ 25337 h 37719"/>
                <a:gd name="connsiteX7" fmla="*/ 29530 w 34657"/>
                <a:gd name="connsiteY7" fmla="*/ 24384 h 37719"/>
                <a:gd name="connsiteX8" fmla="*/ 30100 w 34657"/>
                <a:gd name="connsiteY8" fmla="*/ 23241 h 37719"/>
                <a:gd name="connsiteX9" fmla="*/ 30100 w 34657"/>
                <a:gd name="connsiteY9" fmla="*/ 21812 h 37719"/>
                <a:gd name="connsiteX10" fmla="*/ 31809 w 34657"/>
                <a:gd name="connsiteY10" fmla="*/ 21812 h 37719"/>
                <a:gd name="connsiteX11" fmla="*/ 29530 w 34657"/>
                <a:gd name="connsiteY11" fmla="*/ 37719 h 37719"/>
                <a:gd name="connsiteX12" fmla="*/ 27916 w 34657"/>
                <a:gd name="connsiteY12" fmla="*/ 37719 h 37719"/>
                <a:gd name="connsiteX13" fmla="*/ 27916 w 34657"/>
                <a:gd name="connsiteY13" fmla="*/ 36100 h 37719"/>
                <a:gd name="connsiteX14" fmla="*/ 27916 w 34657"/>
                <a:gd name="connsiteY14" fmla="*/ 34576 h 37719"/>
                <a:gd name="connsiteX15" fmla="*/ 27252 w 34657"/>
                <a:gd name="connsiteY15" fmla="*/ 33433 h 37719"/>
                <a:gd name="connsiteX16" fmla="*/ 26017 w 34657"/>
                <a:gd name="connsiteY16" fmla="*/ 32957 h 37719"/>
                <a:gd name="connsiteX17" fmla="*/ 4843 w 34657"/>
                <a:gd name="connsiteY17" fmla="*/ 29909 h 37719"/>
                <a:gd name="connsiteX18" fmla="*/ 3513 w 34657"/>
                <a:gd name="connsiteY18" fmla="*/ 29909 h 37719"/>
                <a:gd name="connsiteX19" fmla="*/ 2469 w 34657"/>
                <a:gd name="connsiteY19" fmla="*/ 30861 h 37719"/>
                <a:gd name="connsiteX20" fmla="*/ 1709 w 34657"/>
                <a:gd name="connsiteY20" fmla="*/ 32385 h 37719"/>
                <a:gd name="connsiteX21" fmla="*/ 1709 w 34657"/>
                <a:gd name="connsiteY21" fmla="*/ 33814 h 37719"/>
                <a:gd name="connsiteX22" fmla="*/ 0 w 34657"/>
                <a:gd name="connsiteY22" fmla="*/ 33814 h 37719"/>
                <a:gd name="connsiteX23" fmla="*/ 2374 w 34657"/>
                <a:gd name="connsiteY23" fmla="*/ 17336 h 37719"/>
                <a:gd name="connsiteX24" fmla="*/ 3988 w 34657"/>
                <a:gd name="connsiteY24" fmla="*/ 17336 h 37719"/>
                <a:gd name="connsiteX25" fmla="*/ 3988 w 34657"/>
                <a:gd name="connsiteY25" fmla="*/ 18860 h 37719"/>
                <a:gd name="connsiteX26" fmla="*/ 3988 w 34657"/>
                <a:gd name="connsiteY26" fmla="*/ 20479 h 37719"/>
                <a:gd name="connsiteX27" fmla="*/ 4653 w 34657"/>
                <a:gd name="connsiteY27" fmla="*/ 21717 h 37719"/>
                <a:gd name="connsiteX28" fmla="*/ 5982 w 34657"/>
                <a:gd name="connsiteY28" fmla="*/ 21717 h 37719"/>
                <a:gd name="connsiteX29" fmla="*/ 16047 w 34657"/>
                <a:gd name="connsiteY29" fmla="*/ 23146 h 37719"/>
                <a:gd name="connsiteX30" fmla="*/ 16047 w 34657"/>
                <a:gd name="connsiteY30" fmla="*/ 22289 h 37719"/>
                <a:gd name="connsiteX31" fmla="*/ 13009 w 34657"/>
                <a:gd name="connsiteY31" fmla="*/ 17907 h 37719"/>
                <a:gd name="connsiteX32" fmla="*/ 10065 w 34657"/>
                <a:gd name="connsiteY32" fmla="*/ 14002 h 37719"/>
                <a:gd name="connsiteX33" fmla="*/ 7406 w 34657"/>
                <a:gd name="connsiteY33" fmla="*/ 11144 h 37719"/>
                <a:gd name="connsiteX34" fmla="*/ 5602 w 34657"/>
                <a:gd name="connsiteY34" fmla="*/ 10097 h 37719"/>
                <a:gd name="connsiteX35" fmla="*/ 4938 w 34657"/>
                <a:gd name="connsiteY35" fmla="*/ 10763 h 37719"/>
                <a:gd name="connsiteX36" fmla="*/ 4368 w 34657"/>
                <a:gd name="connsiteY36" fmla="*/ 13049 h 37719"/>
                <a:gd name="connsiteX37" fmla="*/ 2754 w 34657"/>
                <a:gd name="connsiteY37" fmla="*/ 13049 h 37719"/>
                <a:gd name="connsiteX38" fmla="*/ 4558 w 34657"/>
                <a:gd name="connsiteY38" fmla="*/ 0 h 37719"/>
                <a:gd name="connsiteX39" fmla="*/ 6172 w 34657"/>
                <a:gd name="connsiteY39" fmla="*/ 0 h 37719"/>
                <a:gd name="connsiteX40" fmla="*/ 6172 w 34657"/>
                <a:gd name="connsiteY40" fmla="*/ 4001 h 37719"/>
                <a:gd name="connsiteX41" fmla="*/ 7691 w 34657"/>
                <a:gd name="connsiteY41" fmla="*/ 7430 h 37719"/>
                <a:gd name="connsiteX42" fmla="*/ 10635 w 34657"/>
                <a:gd name="connsiteY42" fmla="*/ 11621 h 37719"/>
                <a:gd name="connsiteX43" fmla="*/ 13958 w 34657"/>
                <a:gd name="connsiteY43" fmla="*/ 15907 h 37719"/>
                <a:gd name="connsiteX44" fmla="*/ 20605 w 34657"/>
                <a:gd name="connsiteY44" fmla="*/ 11906 h 37719"/>
                <a:gd name="connsiteX45" fmla="*/ 28296 w 34657"/>
                <a:gd name="connsiteY45" fmla="*/ 8287 h 37719"/>
                <a:gd name="connsiteX46" fmla="*/ 30195 w 34657"/>
                <a:gd name="connsiteY46" fmla="*/ 6858 h 37719"/>
                <a:gd name="connsiteX47" fmla="*/ 31809 w 34657"/>
                <a:gd name="connsiteY47" fmla="*/ 5048 h 37719"/>
                <a:gd name="connsiteX48" fmla="*/ 31809 w 34657"/>
                <a:gd name="connsiteY48" fmla="*/ 3905 h 37719"/>
                <a:gd name="connsiteX49" fmla="*/ 31809 w 34657"/>
                <a:gd name="connsiteY49" fmla="*/ 2762 h 3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4657" h="37719">
                  <a:moveTo>
                    <a:pt x="34658" y="2667"/>
                  </a:moveTo>
                  <a:lnTo>
                    <a:pt x="32949" y="14573"/>
                  </a:lnTo>
                  <a:cubicBezTo>
                    <a:pt x="29910" y="15907"/>
                    <a:pt x="27441" y="17240"/>
                    <a:pt x="25353" y="18383"/>
                  </a:cubicBezTo>
                  <a:lnTo>
                    <a:pt x="17661" y="22860"/>
                  </a:lnTo>
                  <a:lnTo>
                    <a:pt x="17661" y="24003"/>
                  </a:lnTo>
                  <a:lnTo>
                    <a:pt x="27157" y="25337"/>
                  </a:lnTo>
                  <a:cubicBezTo>
                    <a:pt x="27594" y="25438"/>
                    <a:pt x="28049" y="25438"/>
                    <a:pt x="28486" y="25337"/>
                  </a:cubicBezTo>
                  <a:cubicBezTo>
                    <a:pt x="28919" y="25128"/>
                    <a:pt x="29282" y="24796"/>
                    <a:pt x="29530" y="24384"/>
                  </a:cubicBezTo>
                  <a:cubicBezTo>
                    <a:pt x="29778" y="24034"/>
                    <a:pt x="29970" y="23649"/>
                    <a:pt x="30100" y="23241"/>
                  </a:cubicBezTo>
                  <a:cubicBezTo>
                    <a:pt x="30143" y="22766"/>
                    <a:pt x="30143" y="22288"/>
                    <a:pt x="30100" y="21812"/>
                  </a:cubicBezTo>
                  <a:lnTo>
                    <a:pt x="31809" y="21812"/>
                  </a:lnTo>
                  <a:lnTo>
                    <a:pt x="29530" y="37719"/>
                  </a:lnTo>
                  <a:lnTo>
                    <a:pt x="27916" y="37719"/>
                  </a:lnTo>
                  <a:cubicBezTo>
                    <a:pt x="27879" y="37180"/>
                    <a:pt x="27879" y="36639"/>
                    <a:pt x="27916" y="36100"/>
                  </a:cubicBezTo>
                  <a:cubicBezTo>
                    <a:pt x="27974" y="35593"/>
                    <a:pt x="27974" y="35082"/>
                    <a:pt x="27916" y="34576"/>
                  </a:cubicBezTo>
                  <a:cubicBezTo>
                    <a:pt x="27846" y="34124"/>
                    <a:pt x="27609" y="33716"/>
                    <a:pt x="27252" y="33433"/>
                  </a:cubicBezTo>
                  <a:lnTo>
                    <a:pt x="26017" y="32957"/>
                  </a:lnTo>
                  <a:lnTo>
                    <a:pt x="4843" y="29909"/>
                  </a:lnTo>
                  <a:cubicBezTo>
                    <a:pt x="4405" y="29807"/>
                    <a:pt x="3951" y="29807"/>
                    <a:pt x="3513" y="29909"/>
                  </a:cubicBezTo>
                  <a:cubicBezTo>
                    <a:pt x="3513" y="29909"/>
                    <a:pt x="2849" y="30385"/>
                    <a:pt x="2469" y="30861"/>
                  </a:cubicBezTo>
                  <a:cubicBezTo>
                    <a:pt x="2178" y="31350"/>
                    <a:pt x="1924" y="31858"/>
                    <a:pt x="1709" y="32385"/>
                  </a:cubicBezTo>
                  <a:cubicBezTo>
                    <a:pt x="1709" y="32957"/>
                    <a:pt x="1709" y="33433"/>
                    <a:pt x="1709" y="33814"/>
                  </a:cubicBezTo>
                  <a:lnTo>
                    <a:pt x="0" y="33814"/>
                  </a:lnTo>
                  <a:lnTo>
                    <a:pt x="2374" y="17336"/>
                  </a:lnTo>
                  <a:lnTo>
                    <a:pt x="3988" y="17336"/>
                  </a:lnTo>
                  <a:lnTo>
                    <a:pt x="3988" y="18860"/>
                  </a:lnTo>
                  <a:cubicBezTo>
                    <a:pt x="3931" y="19398"/>
                    <a:pt x="3931" y="19941"/>
                    <a:pt x="3988" y="20479"/>
                  </a:cubicBezTo>
                  <a:cubicBezTo>
                    <a:pt x="4010" y="20971"/>
                    <a:pt x="4255" y="21427"/>
                    <a:pt x="4653" y="21717"/>
                  </a:cubicBezTo>
                  <a:cubicBezTo>
                    <a:pt x="5091" y="21809"/>
                    <a:pt x="5544" y="21809"/>
                    <a:pt x="5982" y="21717"/>
                  </a:cubicBezTo>
                  <a:lnTo>
                    <a:pt x="16047" y="23146"/>
                  </a:lnTo>
                  <a:lnTo>
                    <a:pt x="16047" y="22289"/>
                  </a:lnTo>
                  <a:lnTo>
                    <a:pt x="13009" y="17907"/>
                  </a:lnTo>
                  <a:lnTo>
                    <a:pt x="10065" y="14002"/>
                  </a:lnTo>
                  <a:lnTo>
                    <a:pt x="7406" y="11144"/>
                  </a:lnTo>
                  <a:cubicBezTo>
                    <a:pt x="6965" y="10571"/>
                    <a:pt x="6317" y="10195"/>
                    <a:pt x="5602" y="10097"/>
                  </a:cubicBezTo>
                  <a:cubicBezTo>
                    <a:pt x="5602" y="10097"/>
                    <a:pt x="5127" y="10097"/>
                    <a:pt x="4938" y="10763"/>
                  </a:cubicBezTo>
                  <a:cubicBezTo>
                    <a:pt x="4679" y="11506"/>
                    <a:pt x="4488" y="12271"/>
                    <a:pt x="4368" y="13049"/>
                  </a:cubicBezTo>
                  <a:lnTo>
                    <a:pt x="2754" y="13049"/>
                  </a:lnTo>
                  <a:lnTo>
                    <a:pt x="4558" y="0"/>
                  </a:lnTo>
                  <a:lnTo>
                    <a:pt x="6172" y="0"/>
                  </a:lnTo>
                  <a:cubicBezTo>
                    <a:pt x="6013" y="1329"/>
                    <a:pt x="6013" y="2672"/>
                    <a:pt x="6172" y="4001"/>
                  </a:cubicBezTo>
                  <a:cubicBezTo>
                    <a:pt x="6447" y="5233"/>
                    <a:pt x="6963" y="6399"/>
                    <a:pt x="7691" y="7430"/>
                  </a:cubicBezTo>
                  <a:cubicBezTo>
                    <a:pt x="8831" y="9144"/>
                    <a:pt x="9780" y="10573"/>
                    <a:pt x="10635" y="11621"/>
                  </a:cubicBezTo>
                  <a:lnTo>
                    <a:pt x="13958" y="15907"/>
                  </a:lnTo>
                  <a:lnTo>
                    <a:pt x="20605" y="11906"/>
                  </a:lnTo>
                  <a:lnTo>
                    <a:pt x="28296" y="8287"/>
                  </a:lnTo>
                  <a:cubicBezTo>
                    <a:pt x="28986" y="7892"/>
                    <a:pt x="29624" y="7412"/>
                    <a:pt x="30195" y="6858"/>
                  </a:cubicBezTo>
                  <a:cubicBezTo>
                    <a:pt x="30808" y="6327"/>
                    <a:pt x="31350" y="5718"/>
                    <a:pt x="31809" y="5048"/>
                  </a:cubicBezTo>
                  <a:cubicBezTo>
                    <a:pt x="31847" y="4668"/>
                    <a:pt x="31847" y="4285"/>
                    <a:pt x="31809" y="3905"/>
                  </a:cubicBezTo>
                  <a:cubicBezTo>
                    <a:pt x="31875" y="3527"/>
                    <a:pt x="31875" y="3140"/>
                    <a:pt x="31809" y="276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任意形状 67"/>
            <p:cNvSpPr/>
            <p:nvPr/>
          </p:nvSpPr>
          <p:spPr>
            <a:xfrm>
              <a:off x="5111144" y="649513"/>
              <a:ext cx="34088" cy="26574"/>
            </a:xfrm>
            <a:custGeom>
              <a:avLst/>
              <a:gdLst>
                <a:gd name="connsiteX0" fmla="*/ 34088 w 34088"/>
                <a:gd name="connsiteY0" fmla="*/ 10954 h 26574"/>
                <a:gd name="connsiteX1" fmla="*/ 27821 w 34088"/>
                <a:gd name="connsiteY1" fmla="*/ 26575 h 26574"/>
                <a:gd name="connsiteX2" fmla="*/ 26302 w 34088"/>
                <a:gd name="connsiteY2" fmla="*/ 25908 h 26574"/>
                <a:gd name="connsiteX3" fmla="*/ 26302 w 34088"/>
                <a:gd name="connsiteY3" fmla="*/ 24289 h 26574"/>
                <a:gd name="connsiteX4" fmla="*/ 26302 w 34088"/>
                <a:gd name="connsiteY4" fmla="*/ 22765 h 26574"/>
                <a:gd name="connsiteX5" fmla="*/ 26302 w 34088"/>
                <a:gd name="connsiteY5" fmla="*/ 21527 h 26574"/>
                <a:gd name="connsiteX6" fmla="*/ 25827 w 34088"/>
                <a:gd name="connsiteY6" fmla="*/ 20669 h 26574"/>
                <a:gd name="connsiteX7" fmla="*/ 5982 w 34088"/>
                <a:gd name="connsiteY7" fmla="*/ 12764 h 26574"/>
                <a:gd name="connsiteX8" fmla="*/ 4653 w 34088"/>
                <a:gd name="connsiteY8" fmla="*/ 12764 h 26574"/>
                <a:gd name="connsiteX9" fmla="*/ 3418 w 34088"/>
                <a:gd name="connsiteY9" fmla="*/ 13430 h 26574"/>
                <a:gd name="connsiteX10" fmla="*/ 2469 w 34088"/>
                <a:gd name="connsiteY10" fmla="*/ 14764 h 26574"/>
                <a:gd name="connsiteX11" fmla="*/ 1519 w 34088"/>
                <a:gd name="connsiteY11" fmla="*/ 16192 h 26574"/>
                <a:gd name="connsiteX12" fmla="*/ 0 w 34088"/>
                <a:gd name="connsiteY12" fmla="*/ 15621 h 26574"/>
                <a:gd name="connsiteX13" fmla="*/ 6267 w 34088"/>
                <a:gd name="connsiteY13" fmla="*/ 0 h 26574"/>
                <a:gd name="connsiteX14" fmla="*/ 7786 w 34088"/>
                <a:gd name="connsiteY14" fmla="*/ 572 h 26574"/>
                <a:gd name="connsiteX15" fmla="*/ 7786 w 34088"/>
                <a:gd name="connsiteY15" fmla="*/ 2191 h 26574"/>
                <a:gd name="connsiteX16" fmla="*/ 7786 w 34088"/>
                <a:gd name="connsiteY16" fmla="*/ 3810 h 26574"/>
                <a:gd name="connsiteX17" fmla="*/ 7786 w 34088"/>
                <a:gd name="connsiteY17" fmla="*/ 5143 h 26574"/>
                <a:gd name="connsiteX18" fmla="*/ 8926 w 34088"/>
                <a:gd name="connsiteY18" fmla="*/ 5905 h 26574"/>
                <a:gd name="connsiteX19" fmla="*/ 28771 w 34088"/>
                <a:gd name="connsiteY19" fmla="*/ 13811 h 26574"/>
                <a:gd name="connsiteX20" fmla="*/ 30100 w 34088"/>
                <a:gd name="connsiteY20" fmla="*/ 13811 h 26574"/>
                <a:gd name="connsiteX21" fmla="*/ 31335 w 34088"/>
                <a:gd name="connsiteY21" fmla="*/ 13145 h 26574"/>
                <a:gd name="connsiteX22" fmla="*/ 32284 w 34088"/>
                <a:gd name="connsiteY22" fmla="*/ 11906 h 26574"/>
                <a:gd name="connsiteX23" fmla="*/ 33139 w 34088"/>
                <a:gd name="connsiteY23" fmla="*/ 10287 h 2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088" h="26574">
                  <a:moveTo>
                    <a:pt x="34088" y="10954"/>
                  </a:moveTo>
                  <a:lnTo>
                    <a:pt x="27821" y="26575"/>
                  </a:lnTo>
                  <a:lnTo>
                    <a:pt x="26302" y="25908"/>
                  </a:lnTo>
                  <a:lnTo>
                    <a:pt x="26302" y="24289"/>
                  </a:lnTo>
                  <a:cubicBezTo>
                    <a:pt x="26402" y="23786"/>
                    <a:pt x="26402" y="23268"/>
                    <a:pt x="26302" y="22765"/>
                  </a:cubicBezTo>
                  <a:cubicBezTo>
                    <a:pt x="26426" y="22362"/>
                    <a:pt x="26426" y="21929"/>
                    <a:pt x="26302" y="21527"/>
                  </a:cubicBezTo>
                  <a:cubicBezTo>
                    <a:pt x="26183" y="21221"/>
                    <a:pt x="26024" y="20932"/>
                    <a:pt x="25827" y="20669"/>
                  </a:cubicBezTo>
                  <a:lnTo>
                    <a:pt x="5982" y="12764"/>
                  </a:lnTo>
                  <a:lnTo>
                    <a:pt x="4653" y="12764"/>
                  </a:lnTo>
                  <a:cubicBezTo>
                    <a:pt x="4196" y="12889"/>
                    <a:pt x="3774" y="13117"/>
                    <a:pt x="3418" y="13430"/>
                  </a:cubicBezTo>
                  <a:cubicBezTo>
                    <a:pt x="3064" y="13846"/>
                    <a:pt x="2747" y="14292"/>
                    <a:pt x="2469" y="14764"/>
                  </a:cubicBezTo>
                  <a:cubicBezTo>
                    <a:pt x="2469" y="15240"/>
                    <a:pt x="1804" y="15812"/>
                    <a:pt x="1519" y="16192"/>
                  </a:cubicBezTo>
                  <a:lnTo>
                    <a:pt x="0" y="15621"/>
                  </a:lnTo>
                  <a:lnTo>
                    <a:pt x="6267" y="0"/>
                  </a:lnTo>
                  <a:lnTo>
                    <a:pt x="7786" y="572"/>
                  </a:lnTo>
                  <a:cubicBezTo>
                    <a:pt x="7786" y="572"/>
                    <a:pt x="7786" y="1524"/>
                    <a:pt x="7786" y="2191"/>
                  </a:cubicBezTo>
                  <a:lnTo>
                    <a:pt x="7786" y="3810"/>
                  </a:lnTo>
                  <a:cubicBezTo>
                    <a:pt x="7626" y="4240"/>
                    <a:pt x="7626" y="4714"/>
                    <a:pt x="7786" y="5143"/>
                  </a:cubicBezTo>
                  <a:lnTo>
                    <a:pt x="8926" y="5905"/>
                  </a:lnTo>
                  <a:lnTo>
                    <a:pt x="28771" y="13811"/>
                  </a:lnTo>
                  <a:lnTo>
                    <a:pt x="30100" y="13811"/>
                  </a:lnTo>
                  <a:cubicBezTo>
                    <a:pt x="30571" y="13725"/>
                    <a:pt x="31003" y="13491"/>
                    <a:pt x="31335" y="13145"/>
                  </a:cubicBezTo>
                  <a:lnTo>
                    <a:pt x="32284" y="11906"/>
                  </a:lnTo>
                  <a:cubicBezTo>
                    <a:pt x="32529" y="11346"/>
                    <a:pt x="32815" y="10805"/>
                    <a:pt x="33139" y="1028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任意形状 68"/>
            <p:cNvSpPr/>
            <p:nvPr/>
          </p:nvSpPr>
          <p:spPr>
            <a:xfrm>
              <a:off x="5128141" y="598174"/>
              <a:ext cx="42349" cy="45910"/>
            </a:xfrm>
            <a:custGeom>
              <a:avLst/>
              <a:gdLst>
                <a:gd name="connsiteX0" fmla="*/ 21934 w 42349"/>
                <a:gd name="connsiteY0" fmla="*/ 857 h 45910"/>
                <a:gd name="connsiteX1" fmla="*/ 21175 w 42349"/>
                <a:gd name="connsiteY1" fmla="*/ 2667 h 45910"/>
                <a:gd name="connsiteX2" fmla="*/ 20605 w 42349"/>
                <a:gd name="connsiteY2" fmla="*/ 4763 h 45910"/>
                <a:gd name="connsiteX3" fmla="*/ 21649 w 42349"/>
                <a:gd name="connsiteY3" fmla="*/ 6858 h 45910"/>
                <a:gd name="connsiteX4" fmla="*/ 24783 w 42349"/>
                <a:gd name="connsiteY4" fmla="*/ 9525 h 45910"/>
                <a:gd name="connsiteX5" fmla="*/ 42349 w 42349"/>
                <a:gd name="connsiteY5" fmla="*/ 21717 h 45910"/>
                <a:gd name="connsiteX6" fmla="*/ 40070 w 42349"/>
                <a:gd name="connsiteY6" fmla="*/ 24860 h 45910"/>
                <a:gd name="connsiteX7" fmla="*/ 10160 w 42349"/>
                <a:gd name="connsiteY7" fmla="*/ 26479 h 45910"/>
                <a:gd name="connsiteX8" fmla="*/ 21744 w 42349"/>
                <a:gd name="connsiteY8" fmla="*/ 34766 h 45910"/>
                <a:gd name="connsiteX9" fmla="*/ 25163 w 42349"/>
                <a:gd name="connsiteY9" fmla="*/ 36766 h 45910"/>
                <a:gd name="connsiteX10" fmla="*/ 27441 w 42349"/>
                <a:gd name="connsiteY10" fmla="*/ 36766 h 45910"/>
                <a:gd name="connsiteX11" fmla="*/ 29246 w 42349"/>
                <a:gd name="connsiteY11" fmla="*/ 35719 h 45910"/>
                <a:gd name="connsiteX12" fmla="*/ 30765 w 42349"/>
                <a:gd name="connsiteY12" fmla="*/ 34385 h 45910"/>
                <a:gd name="connsiteX13" fmla="*/ 32094 w 42349"/>
                <a:gd name="connsiteY13" fmla="*/ 35433 h 45910"/>
                <a:gd name="connsiteX14" fmla="*/ 24593 w 42349"/>
                <a:gd name="connsiteY14" fmla="*/ 45910 h 45910"/>
                <a:gd name="connsiteX15" fmla="*/ 23169 w 42349"/>
                <a:gd name="connsiteY15" fmla="*/ 44958 h 45910"/>
                <a:gd name="connsiteX16" fmla="*/ 24023 w 42349"/>
                <a:gd name="connsiteY16" fmla="*/ 43244 h 45910"/>
                <a:gd name="connsiteX17" fmla="*/ 24498 w 42349"/>
                <a:gd name="connsiteY17" fmla="*/ 41339 h 45910"/>
                <a:gd name="connsiteX18" fmla="*/ 23643 w 42349"/>
                <a:gd name="connsiteY18" fmla="*/ 39338 h 45910"/>
                <a:gd name="connsiteX19" fmla="*/ 20415 w 42349"/>
                <a:gd name="connsiteY19" fmla="*/ 36671 h 45910"/>
                <a:gd name="connsiteX20" fmla="*/ 8831 w 42349"/>
                <a:gd name="connsiteY20" fmla="*/ 28670 h 45910"/>
                <a:gd name="connsiteX21" fmla="*/ 7027 w 42349"/>
                <a:gd name="connsiteY21" fmla="*/ 27718 h 45910"/>
                <a:gd name="connsiteX22" fmla="*/ 5127 w 42349"/>
                <a:gd name="connsiteY22" fmla="*/ 27718 h 45910"/>
                <a:gd name="connsiteX23" fmla="*/ 3228 w 42349"/>
                <a:gd name="connsiteY23" fmla="*/ 28480 h 45910"/>
                <a:gd name="connsiteX24" fmla="*/ 1424 w 42349"/>
                <a:gd name="connsiteY24" fmla="*/ 29813 h 45910"/>
                <a:gd name="connsiteX25" fmla="*/ 0 w 42349"/>
                <a:gd name="connsiteY25" fmla="*/ 28861 h 45910"/>
                <a:gd name="connsiteX26" fmla="*/ 6647 w 42349"/>
                <a:gd name="connsiteY26" fmla="*/ 19336 h 45910"/>
                <a:gd name="connsiteX27" fmla="*/ 32854 w 42349"/>
                <a:gd name="connsiteY27" fmla="*/ 17907 h 45910"/>
                <a:gd name="connsiteX28" fmla="*/ 23359 w 42349"/>
                <a:gd name="connsiteY28" fmla="*/ 11239 h 45910"/>
                <a:gd name="connsiteX29" fmla="*/ 19845 w 42349"/>
                <a:gd name="connsiteY29" fmla="*/ 9144 h 45910"/>
                <a:gd name="connsiteX30" fmla="*/ 17566 w 42349"/>
                <a:gd name="connsiteY30" fmla="*/ 9144 h 45910"/>
                <a:gd name="connsiteX31" fmla="*/ 15857 w 42349"/>
                <a:gd name="connsiteY31" fmla="*/ 10192 h 45910"/>
                <a:gd name="connsiteX32" fmla="*/ 14338 w 42349"/>
                <a:gd name="connsiteY32" fmla="*/ 11430 h 45910"/>
                <a:gd name="connsiteX33" fmla="*/ 13009 w 42349"/>
                <a:gd name="connsiteY33" fmla="*/ 10477 h 45910"/>
                <a:gd name="connsiteX34" fmla="*/ 20510 w 42349"/>
                <a:gd name="connsiteY34" fmla="*/ 0 h 4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2349" h="45910">
                  <a:moveTo>
                    <a:pt x="21934" y="857"/>
                  </a:moveTo>
                  <a:lnTo>
                    <a:pt x="21175" y="2667"/>
                  </a:lnTo>
                  <a:cubicBezTo>
                    <a:pt x="20800" y="3301"/>
                    <a:pt x="20603" y="4025"/>
                    <a:pt x="20605" y="4763"/>
                  </a:cubicBezTo>
                  <a:cubicBezTo>
                    <a:pt x="20731" y="5552"/>
                    <a:pt x="21096" y="6284"/>
                    <a:pt x="21649" y="6858"/>
                  </a:cubicBezTo>
                  <a:cubicBezTo>
                    <a:pt x="22582" y="7871"/>
                    <a:pt x="23634" y="8767"/>
                    <a:pt x="24783" y="9525"/>
                  </a:cubicBezTo>
                  <a:lnTo>
                    <a:pt x="42349" y="21717"/>
                  </a:lnTo>
                  <a:lnTo>
                    <a:pt x="40070" y="24860"/>
                  </a:lnTo>
                  <a:lnTo>
                    <a:pt x="10160" y="26479"/>
                  </a:lnTo>
                  <a:lnTo>
                    <a:pt x="21744" y="34766"/>
                  </a:lnTo>
                  <a:cubicBezTo>
                    <a:pt x="22783" y="35594"/>
                    <a:pt x="23934" y="36267"/>
                    <a:pt x="25163" y="36766"/>
                  </a:cubicBezTo>
                  <a:cubicBezTo>
                    <a:pt x="25899" y="37036"/>
                    <a:pt x="26706" y="37036"/>
                    <a:pt x="27441" y="36766"/>
                  </a:cubicBezTo>
                  <a:cubicBezTo>
                    <a:pt x="28106" y="36540"/>
                    <a:pt x="28719" y="36184"/>
                    <a:pt x="29246" y="35719"/>
                  </a:cubicBezTo>
                  <a:cubicBezTo>
                    <a:pt x="29790" y="35320"/>
                    <a:pt x="30298" y="34873"/>
                    <a:pt x="30765" y="34385"/>
                  </a:cubicBezTo>
                  <a:lnTo>
                    <a:pt x="32094" y="35433"/>
                  </a:lnTo>
                  <a:lnTo>
                    <a:pt x="24593" y="45910"/>
                  </a:lnTo>
                  <a:lnTo>
                    <a:pt x="23169" y="44958"/>
                  </a:lnTo>
                  <a:lnTo>
                    <a:pt x="24023" y="43244"/>
                  </a:lnTo>
                  <a:cubicBezTo>
                    <a:pt x="24304" y="42645"/>
                    <a:pt x="24465" y="41999"/>
                    <a:pt x="24498" y="41339"/>
                  </a:cubicBezTo>
                  <a:cubicBezTo>
                    <a:pt x="24468" y="40589"/>
                    <a:pt x="24164" y="39876"/>
                    <a:pt x="23643" y="39338"/>
                  </a:cubicBezTo>
                  <a:cubicBezTo>
                    <a:pt x="22668" y="38332"/>
                    <a:pt x="21586" y="37438"/>
                    <a:pt x="20415" y="36671"/>
                  </a:cubicBezTo>
                  <a:lnTo>
                    <a:pt x="8831" y="28670"/>
                  </a:lnTo>
                  <a:cubicBezTo>
                    <a:pt x="8305" y="28225"/>
                    <a:pt x="7690" y="27901"/>
                    <a:pt x="7027" y="27718"/>
                  </a:cubicBezTo>
                  <a:cubicBezTo>
                    <a:pt x="6402" y="27575"/>
                    <a:pt x="5752" y="27575"/>
                    <a:pt x="5127" y="27718"/>
                  </a:cubicBezTo>
                  <a:cubicBezTo>
                    <a:pt x="4447" y="27830"/>
                    <a:pt x="3799" y="28090"/>
                    <a:pt x="3228" y="28480"/>
                  </a:cubicBezTo>
                  <a:cubicBezTo>
                    <a:pt x="2568" y="28838"/>
                    <a:pt x="1961" y="29287"/>
                    <a:pt x="1424" y="29813"/>
                  </a:cubicBezTo>
                  <a:lnTo>
                    <a:pt x="0" y="28861"/>
                  </a:lnTo>
                  <a:lnTo>
                    <a:pt x="6647" y="19336"/>
                  </a:lnTo>
                  <a:lnTo>
                    <a:pt x="32854" y="17907"/>
                  </a:lnTo>
                  <a:lnTo>
                    <a:pt x="23359" y="11239"/>
                  </a:lnTo>
                  <a:cubicBezTo>
                    <a:pt x="22288" y="10384"/>
                    <a:pt x="21106" y="9679"/>
                    <a:pt x="19845" y="9144"/>
                  </a:cubicBezTo>
                  <a:cubicBezTo>
                    <a:pt x="19102" y="8922"/>
                    <a:pt x="18310" y="8922"/>
                    <a:pt x="17566" y="9144"/>
                  </a:cubicBezTo>
                  <a:cubicBezTo>
                    <a:pt x="16941" y="9393"/>
                    <a:pt x="16363" y="9747"/>
                    <a:pt x="15857" y="10192"/>
                  </a:cubicBezTo>
                  <a:lnTo>
                    <a:pt x="14338" y="11430"/>
                  </a:lnTo>
                  <a:lnTo>
                    <a:pt x="13009" y="10477"/>
                  </a:lnTo>
                  <a:lnTo>
                    <a:pt x="20510" y="0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任意形状 69"/>
            <p:cNvSpPr/>
            <p:nvPr/>
          </p:nvSpPr>
          <p:spPr>
            <a:xfrm>
              <a:off x="5171083" y="563407"/>
              <a:ext cx="34540" cy="36403"/>
            </a:xfrm>
            <a:custGeom>
              <a:avLst/>
              <a:gdLst>
                <a:gd name="connsiteX0" fmla="*/ 31312 w 34540"/>
                <a:gd name="connsiteY0" fmla="*/ 10668 h 36403"/>
                <a:gd name="connsiteX1" fmla="*/ 30457 w 34540"/>
                <a:gd name="connsiteY1" fmla="*/ 11525 h 36403"/>
                <a:gd name="connsiteX2" fmla="*/ 29698 w 34540"/>
                <a:gd name="connsiteY2" fmla="*/ 12573 h 36403"/>
                <a:gd name="connsiteX3" fmla="*/ 29698 w 34540"/>
                <a:gd name="connsiteY3" fmla="*/ 14097 h 36403"/>
                <a:gd name="connsiteX4" fmla="*/ 30267 w 34540"/>
                <a:gd name="connsiteY4" fmla="*/ 15240 h 36403"/>
                <a:gd name="connsiteX5" fmla="*/ 32356 w 34540"/>
                <a:gd name="connsiteY5" fmla="*/ 18383 h 36403"/>
                <a:gd name="connsiteX6" fmla="*/ 33496 w 34540"/>
                <a:gd name="connsiteY6" fmla="*/ 19717 h 36403"/>
                <a:gd name="connsiteX7" fmla="*/ 34540 w 34540"/>
                <a:gd name="connsiteY7" fmla="*/ 20955 h 36403"/>
                <a:gd name="connsiteX8" fmla="*/ 31122 w 34540"/>
                <a:gd name="connsiteY8" fmla="*/ 26765 h 36403"/>
                <a:gd name="connsiteX9" fmla="*/ 25899 w 34540"/>
                <a:gd name="connsiteY9" fmla="*/ 32480 h 36403"/>
                <a:gd name="connsiteX10" fmla="*/ 20487 w 34540"/>
                <a:gd name="connsiteY10" fmla="*/ 35528 h 36403"/>
                <a:gd name="connsiteX11" fmla="*/ 14695 w 34540"/>
                <a:gd name="connsiteY11" fmla="*/ 36386 h 36403"/>
                <a:gd name="connsiteX12" fmla="*/ 8903 w 34540"/>
                <a:gd name="connsiteY12" fmla="*/ 34671 h 36403"/>
                <a:gd name="connsiteX13" fmla="*/ 3870 w 34540"/>
                <a:gd name="connsiteY13" fmla="*/ 29813 h 36403"/>
                <a:gd name="connsiteX14" fmla="*/ 737 w 34540"/>
                <a:gd name="connsiteY14" fmla="*/ 24003 h 36403"/>
                <a:gd name="connsiteX15" fmla="*/ 72 w 34540"/>
                <a:gd name="connsiteY15" fmla="*/ 17812 h 36403"/>
                <a:gd name="connsiteX16" fmla="*/ 2161 w 34540"/>
                <a:gd name="connsiteY16" fmla="*/ 11906 h 36403"/>
                <a:gd name="connsiteX17" fmla="*/ 6719 w 34540"/>
                <a:gd name="connsiteY17" fmla="*/ 6667 h 36403"/>
                <a:gd name="connsiteX18" fmla="*/ 10897 w 34540"/>
                <a:gd name="connsiteY18" fmla="*/ 4191 h 36403"/>
                <a:gd name="connsiteX19" fmla="*/ 14505 w 34540"/>
                <a:gd name="connsiteY19" fmla="*/ 2953 h 36403"/>
                <a:gd name="connsiteX20" fmla="*/ 14505 w 34540"/>
                <a:gd name="connsiteY20" fmla="*/ 1238 h 36403"/>
                <a:gd name="connsiteX21" fmla="*/ 16024 w 34540"/>
                <a:gd name="connsiteY21" fmla="*/ 0 h 36403"/>
                <a:gd name="connsiteX22" fmla="*/ 22861 w 34540"/>
                <a:gd name="connsiteY22" fmla="*/ 8858 h 36403"/>
                <a:gd name="connsiteX23" fmla="*/ 21437 w 34540"/>
                <a:gd name="connsiteY23" fmla="*/ 10096 h 36403"/>
                <a:gd name="connsiteX24" fmla="*/ 13745 w 34540"/>
                <a:gd name="connsiteY24" fmla="*/ 6763 h 36403"/>
                <a:gd name="connsiteX25" fmla="*/ 7858 w 34540"/>
                <a:gd name="connsiteY25" fmla="*/ 8477 h 36403"/>
                <a:gd name="connsiteX26" fmla="*/ 5200 w 34540"/>
                <a:gd name="connsiteY26" fmla="*/ 15145 h 36403"/>
                <a:gd name="connsiteX27" fmla="*/ 9567 w 34540"/>
                <a:gd name="connsiteY27" fmla="*/ 24670 h 36403"/>
                <a:gd name="connsiteX28" fmla="*/ 17733 w 34540"/>
                <a:gd name="connsiteY28" fmla="*/ 31432 h 36403"/>
                <a:gd name="connsiteX29" fmla="*/ 24950 w 34540"/>
                <a:gd name="connsiteY29" fmla="*/ 30480 h 36403"/>
                <a:gd name="connsiteX30" fmla="*/ 27134 w 34540"/>
                <a:gd name="connsiteY30" fmla="*/ 27908 h 36403"/>
                <a:gd name="connsiteX31" fmla="*/ 28083 w 34540"/>
                <a:gd name="connsiteY31" fmla="*/ 25527 h 36403"/>
                <a:gd name="connsiteX32" fmla="*/ 24285 w 34540"/>
                <a:gd name="connsiteY32" fmla="*/ 20764 h 36403"/>
                <a:gd name="connsiteX33" fmla="*/ 23241 w 34540"/>
                <a:gd name="connsiteY33" fmla="*/ 19907 h 36403"/>
                <a:gd name="connsiteX34" fmla="*/ 21816 w 34540"/>
                <a:gd name="connsiteY34" fmla="*/ 19907 h 36403"/>
                <a:gd name="connsiteX35" fmla="*/ 20297 w 34540"/>
                <a:gd name="connsiteY35" fmla="*/ 20574 h 36403"/>
                <a:gd name="connsiteX36" fmla="*/ 18873 w 34540"/>
                <a:gd name="connsiteY36" fmla="*/ 21336 h 36403"/>
                <a:gd name="connsiteX37" fmla="*/ 17828 w 34540"/>
                <a:gd name="connsiteY37" fmla="*/ 20003 h 36403"/>
                <a:gd name="connsiteX38" fmla="*/ 30077 w 34540"/>
                <a:gd name="connsiteY38" fmla="*/ 10477 h 36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4540" h="36403">
                  <a:moveTo>
                    <a:pt x="31312" y="10668"/>
                  </a:moveTo>
                  <a:lnTo>
                    <a:pt x="30457" y="11525"/>
                  </a:lnTo>
                  <a:lnTo>
                    <a:pt x="29698" y="12573"/>
                  </a:lnTo>
                  <a:cubicBezTo>
                    <a:pt x="29426" y="13044"/>
                    <a:pt x="29426" y="13626"/>
                    <a:pt x="29698" y="14097"/>
                  </a:cubicBezTo>
                  <a:cubicBezTo>
                    <a:pt x="29810" y="14512"/>
                    <a:pt x="30003" y="14901"/>
                    <a:pt x="30267" y="15240"/>
                  </a:cubicBezTo>
                  <a:lnTo>
                    <a:pt x="32356" y="18383"/>
                  </a:lnTo>
                  <a:lnTo>
                    <a:pt x="33496" y="19717"/>
                  </a:lnTo>
                  <a:lnTo>
                    <a:pt x="34540" y="20955"/>
                  </a:lnTo>
                  <a:cubicBezTo>
                    <a:pt x="33668" y="23038"/>
                    <a:pt x="32518" y="24992"/>
                    <a:pt x="31122" y="26765"/>
                  </a:cubicBezTo>
                  <a:cubicBezTo>
                    <a:pt x="29602" y="28862"/>
                    <a:pt x="27850" y="30779"/>
                    <a:pt x="25899" y="32480"/>
                  </a:cubicBezTo>
                  <a:cubicBezTo>
                    <a:pt x="24274" y="33787"/>
                    <a:pt x="22446" y="34817"/>
                    <a:pt x="20487" y="35528"/>
                  </a:cubicBezTo>
                  <a:cubicBezTo>
                    <a:pt x="18631" y="36190"/>
                    <a:pt x="16663" y="36482"/>
                    <a:pt x="14695" y="36386"/>
                  </a:cubicBezTo>
                  <a:cubicBezTo>
                    <a:pt x="12674" y="36182"/>
                    <a:pt x="10710" y="35601"/>
                    <a:pt x="8903" y="34671"/>
                  </a:cubicBezTo>
                  <a:cubicBezTo>
                    <a:pt x="6932" y="33388"/>
                    <a:pt x="5223" y="31740"/>
                    <a:pt x="3870" y="29813"/>
                  </a:cubicBezTo>
                  <a:cubicBezTo>
                    <a:pt x="2464" y="28096"/>
                    <a:pt x="1400" y="26123"/>
                    <a:pt x="737" y="24003"/>
                  </a:cubicBezTo>
                  <a:cubicBezTo>
                    <a:pt x="95" y="22007"/>
                    <a:pt x="-131" y="19899"/>
                    <a:pt x="72" y="17812"/>
                  </a:cubicBezTo>
                  <a:cubicBezTo>
                    <a:pt x="366" y="15723"/>
                    <a:pt x="1077" y="13714"/>
                    <a:pt x="2161" y="11906"/>
                  </a:cubicBezTo>
                  <a:cubicBezTo>
                    <a:pt x="3359" y="9903"/>
                    <a:pt x="4902" y="8129"/>
                    <a:pt x="6719" y="6667"/>
                  </a:cubicBezTo>
                  <a:cubicBezTo>
                    <a:pt x="7978" y="5634"/>
                    <a:pt x="9387" y="4799"/>
                    <a:pt x="10897" y="4191"/>
                  </a:cubicBezTo>
                  <a:cubicBezTo>
                    <a:pt x="12035" y="3610"/>
                    <a:pt x="13250" y="3193"/>
                    <a:pt x="14505" y="2953"/>
                  </a:cubicBezTo>
                  <a:lnTo>
                    <a:pt x="14505" y="1238"/>
                  </a:lnTo>
                  <a:lnTo>
                    <a:pt x="16024" y="0"/>
                  </a:lnTo>
                  <a:lnTo>
                    <a:pt x="22861" y="8858"/>
                  </a:lnTo>
                  <a:lnTo>
                    <a:pt x="21437" y="10096"/>
                  </a:lnTo>
                  <a:cubicBezTo>
                    <a:pt x="19140" y="8446"/>
                    <a:pt x="16517" y="7309"/>
                    <a:pt x="13745" y="6763"/>
                  </a:cubicBezTo>
                  <a:cubicBezTo>
                    <a:pt x="11629" y="6467"/>
                    <a:pt x="9488" y="7091"/>
                    <a:pt x="7858" y="8477"/>
                  </a:cubicBezTo>
                  <a:cubicBezTo>
                    <a:pt x="5753" y="9990"/>
                    <a:pt x="4715" y="12592"/>
                    <a:pt x="5200" y="15145"/>
                  </a:cubicBezTo>
                  <a:cubicBezTo>
                    <a:pt x="5739" y="18667"/>
                    <a:pt x="7252" y="21967"/>
                    <a:pt x="9567" y="24670"/>
                  </a:cubicBezTo>
                  <a:cubicBezTo>
                    <a:pt x="11674" y="27581"/>
                    <a:pt x="14484" y="29908"/>
                    <a:pt x="17733" y="31432"/>
                  </a:cubicBezTo>
                  <a:cubicBezTo>
                    <a:pt x="20128" y="32487"/>
                    <a:pt x="22908" y="32120"/>
                    <a:pt x="24950" y="30480"/>
                  </a:cubicBezTo>
                  <a:cubicBezTo>
                    <a:pt x="25854" y="29791"/>
                    <a:pt x="26599" y="28913"/>
                    <a:pt x="27134" y="27908"/>
                  </a:cubicBezTo>
                  <a:cubicBezTo>
                    <a:pt x="27620" y="27194"/>
                    <a:pt x="27945" y="26381"/>
                    <a:pt x="28083" y="25527"/>
                  </a:cubicBezTo>
                  <a:lnTo>
                    <a:pt x="24285" y="20764"/>
                  </a:lnTo>
                  <a:cubicBezTo>
                    <a:pt x="24008" y="20402"/>
                    <a:pt x="23650" y="20108"/>
                    <a:pt x="23241" y="19907"/>
                  </a:cubicBezTo>
                  <a:cubicBezTo>
                    <a:pt x="22786" y="19711"/>
                    <a:pt x="22271" y="19711"/>
                    <a:pt x="21816" y="19907"/>
                  </a:cubicBezTo>
                  <a:cubicBezTo>
                    <a:pt x="21269" y="20023"/>
                    <a:pt x="20753" y="20250"/>
                    <a:pt x="20297" y="20574"/>
                  </a:cubicBezTo>
                  <a:lnTo>
                    <a:pt x="18873" y="21336"/>
                  </a:lnTo>
                  <a:lnTo>
                    <a:pt x="17828" y="20003"/>
                  </a:lnTo>
                  <a:lnTo>
                    <a:pt x="30077" y="10477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任意形状 70"/>
            <p:cNvSpPr/>
            <p:nvPr/>
          </p:nvSpPr>
          <p:spPr>
            <a:xfrm>
              <a:off x="5238666" y="527212"/>
              <a:ext cx="34559" cy="35391"/>
            </a:xfrm>
            <a:custGeom>
              <a:avLst/>
              <a:gdLst>
                <a:gd name="connsiteX0" fmla="*/ 33993 w 34559"/>
                <a:gd name="connsiteY0" fmla="*/ 1619 h 35391"/>
                <a:gd name="connsiteX1" fmla="*/ 32284 w 34559"/>
                <a:gd name="connsiteY1" fmla="*/ 2381 h 35391"/>
                <a:gd name="connsiteX2" fmla="*/ 30670 w 34559"/>
                <a:gd name="connsiteY2" fmla="*/ 3620 h 35391"/>
                <a:gd name="connsiteX3" fmla="*/ 30005 w 34559"/>
                <a:gd name="connsiteY3" fmla="*/ 5715 h 35391"/>
                <a:gd name="connsiteX4" fmla="*/ 31240 w 34559"/>
                <a:gd name="connsiteY4" fmla="*/ 9811 h 35391"/>
                <a:gd name="connsiteX5" fmla="*/ 34088 w 34559"/>
                <a:gd name="connsiteY5" fmla="*/ 20669 h 35391"/>
                <a:gd name="connsiteX6" fmla="*/ 32949 w 34559"/>
                <a:gd name="connsiteY6" fmla="*/ 29242 h 35391"/>
                <a:gd name="connsiteX7" fmla="*/ 25068 w 34559"/>
                <a:gd name="connsiteY7" fmla="*/ 34481 h 35391"/>
                <a:gd name="connsiteX8" fmla="*/ 14718 w 34559"/>
                <a:gd name="connsiteY8" fmla="*/ 34481 h 35391"/>
                <a:gd name="connsiteX9" fmla="*/ 9210 w 34559"/>
                <a:gd name="connsiteY9" fmla="*/ 27527 h 35391"/>
                <a:gd name="connsiteX10" fmla="*/ 5222 w 34559"/>
                <a:gd name="connsiteY10" fmla="*/ 12573 h 35391"/>
                <a:gd name="connsiteX11" fmla="*/ 4558 w 34559"/>
                <a:gd name="connsiteY11" fmla="*/ 11430 h 35391"/>
                <a:gd name="connsiteX12" fmla="*/ 2754 w 34559"/>
                <a:gd name="connsiteY12" fmla="*/ 10573 h 35391"/>
                <a:gd name="connsiteX13" fmla="*/ 1329 w 34559"/>
                <a:gd name="connsiteY13" fmla="*/ 10573 h 35391"/>
                <a:gd name="connsiteX14" fmla="*/ 0 w 34559"/>
                <a:gd name="connsiteY14" fmla="*/ 10573 h 35391"/>
                <a:gd name="connsiteX15" fmla="*/ 0 w 34559"/>
                <a:gd name="connsiteY15" fmla="*/ 8954 h 35391"/>
                <a:gd name="connsiteX16" fmla="*/ 15287 w 34559"/>
                <a:gd name="connsiteY16" fmla="*/ 4858 h 35391"/>
                <a:gd name="connsiteX17" fmla="*/ 15287 w 34559"/>
                <a:gd name="connsiteY17" fmla="*/ 6477 h 35391"/>
                <a:gd name="connsiteX18" fmla="*/ 13958 w 34559"/>
                <a:gd name="connsiteY18" fmla="*/ 6477 h 35391"/>
                <a:gd name="connsiteX19" fmla="*/ 12629 w 34559"/>
                <a:gd name="connsiteY19" fmla="*/ 7239 h 35391"/>
                <a:gd name="connsiteX20" fmla="*/ 12249 w 34559"/>
                <a:gd name="connsiteY20" fmla="*/ 8858 h 35391"/>
                <a:gd name="connsiteX21" fmla="*/ 12249 w 34559"/>
                <a:gd name="connsiteY21" fmla="*/ 10287 h 35391"/>
                <a:gd name="connsiteX22" fmla="*/ 16237 w 34559"/>
                <a:gd name="connsiteY22" fmla="*/ 24955 h 35391"/>
                <a:gd name="connsiteX23" fmla="*/ 19845 w 34559"/>
                <a:gd name="connsiteY23" fmla="*/ 30766 h 35391"/>
                <a:gd name="connsiteX24" fmla="*/ 25922 w 34559"/>
                <a:gd name="connsiteY24" fmla="*/ 30766 h 35391"/>
                <a:gd name="connsiteX25" fmla="*/ 30955 w 34559"/>
                <a:gd name="connsiteY25" fmla="*/ 27146 h 35391"/>
                <a:gd name="connsiteX26" fmla="*/ 30955 w 34559"/>
                <a:gd name="connsiteY26" fmla="*/ 20098 h 35391"/>
                <a:gd name="connsiteX27" fmla="*/ 28296 w 34559"/>
                <a:gd name="connsiteY27" fmla="*/ 10573 h 35391"/>
                <a:gd name="connsiteX28" fmla="*/ 26872 w 34559"/>
                <a:gd name="connsiteY28" fmla="*/ 6763 h 35391"/>
                <a:gd name="connsiteX29" fmla="*/ 25258 w 34559"/>
                <a:gd name="connsiteY29" fmla="*/ 5143 h 35391"/>
                <a:gd name="connsiteX30" fmla="*/ 23169 w 34559"/>
                <a:gd name="connsiteY30" fmla="*/ 5143 h 35391"/>
                <a:gd name="connsiteX31" fmla="*/ 21744 w 34559"/>
                <a:gd name="connsiteY31" fmla="*/ 5143 h 35391"/>
                <a:gd name="connsiteX32" fmla="*/ 21270 w 34559"/>
                <a:gd name="connsiteY32" fmla="*/ 3429 h 35391"/>
                <a:gd name="connsiteX33" fmla="*/ 33993 w 34559"/>
                <a:gd name="connsiteY33" fmla="*/ 0 h 35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4559" h="35391">
                  <a:moveTo>
                    <a:pt x="33993" y="1619"/>
                  </a:moveTo>
                  <a:lnTo>
                    <a:pt x="32284" y="2381"/>
                  </a:lnTo>
                  <a:cubicBezTo>
                    <a:pt x="31655" y="2658"/>
                    <a:pt x="31101" y="3083"/>
                    <a:pt x="30670" y="3620"/>
                  </a:cubicBezTo>
                  <a:cubicBezTo>
                    <a:pt x="30169" y="4196"/>
                    <a:pt x="29928" y="4954"/>
                    <a:pt x="30005" y="5715"/>
                  </a:cubicBezTo>
                  <a:cubicBezTo>
                    <a:pt x="30245" y="7126"/>
                    <a:pt x="30660" y="8502"/>
                    <a:pt x="31240" y="9811"/>
                  </a:cubicBezTo>
                  <a:lnTo>
                    <a:pt x="34088" y="20669"/>
                  </a:lnTo>
                  <a:cubicBezTo>
                    <a:pt x="34996" y="23555"/>
                    <a:pt x="34578" y="26696"/>
                    <a:pt x="32949" y="29242"/>
                  </a:cubicBezTo>
                  <a:cubicBezTo>
                    <a:pt x="31083" y="31932"/>
                    <a:pt x="28264" y="33805"/>
                    <a:pt x="25068" y="34481"/>
                  </a:cubicBezTo>
                  <a:cubicBezTo>
                    <a:pt x="21724" y="35696"/>
                    <a:pt x="18061" y="35696"/>
                    <a:pt x="14718" y="34481"/>
                  </a:cubicBezTo>
                  <a:cubicBezTo>
                    <a:pt x="11851" y="33216"/>
                    <a:pt x="9791" y="30614"/>
                    <a:pt x="9210" y="27527"/>
                  </a:cubicBezTo>
                  <a:lnTo>
                    <a:pt x="5222" y="12573"/>
                  </a:lnTo>
                  <a:cubicBezTo>
                    <a:pt x="5118" y="12135"/>
                    <a:pt x="4887" y="11737"/>
                    <a:pt x="4558" y="11430"/>
                  </a:cubicBezTo>
                  <a:cubicBezTo>
                    <a:pt x="4104" y="10902"/>
                    <a:pt x="3449" y="10591"/>
                    <a:pt x="2754" y="10573"/>
                  </a:cubicBezTo>
                  <a:lnTo>
                    <a:pt x="1329" y="10573"/>
                  </a:lnTo>
                  <a:lnTo>
                    <a:pt x="0" y="10573"/>
                  </a:lnTo>
                  <a:lnTo>
                    <a:pt x="0" y="8954"/>
                  </a:lnTo>
                  <a:lnTo>
                    <a:pt x="15287" y="4858"/>
                  </a:lnTo>
                  <a:lnTo>
                    <a:pt x="15287" y="6477"/>
                  </a:lnTo>
                  <a:lnTo>
                    <a:pt x="13958" y="6477"/>
                  </a:lnTo>
                  <a:lnTo>
                    <a:pt x="12629" y="7239"/>
                  </a:lnTo>
                  <a:cubicBezTo>
                    <a:pt x="12141" y="7624"/>
                    <a:pt x="11983" y="8296"/>
                    <a:pt x="12249" y="8858"/>
                  </a:cubicBezTo>
                  <a:cubicBezTo>
                    <a:pt x="12154" y="9330"/>
                    <a:pt x="12154" y="9816"/>
                    <a:pt x="12249" y="10287"/>
                  </a:cubicBezTo>
                  <a:lnTo>
                    <a:pt x="16237" y="24955"/>
                  </a:lnTo>
                  <a:cubicBezTo>
                    <a:pt x="16584" y="27311"/>
                    <a:pt x="17890" y="29416"/>
                    <a:pt x="19845" y="30766"/>
                  </a:cubicBezTo>
                  <a:cubicBezTo>
                    <a:pt x="21785" y="31603"/>
                    <a:pt x="23982" y="31603"/>
                    <a:pt x="25922" y="30766"/>
                  </a:cubicBezTo>
                  <a:cubicBezTo>
                    <a:pt x="28051" y="30367"/>
                    <a:pt x="29894" y="29041"/>
                    <a:pt x="30955" y="27146"/>
                  </a:cubicBezTo>
                  <a:cubicBezTo>
                    <a:pt x="31790" y="24871"/>
                    <a:pt x="31790" y="22373"/>
                    <a:pt x="30955" y="20098"/>
                  </a:cubicBezTo>
                  <a:lnTo>
                    <a:pt x="28296" y="10573"/>
                  </a:lnTo>
                  <a:cubicBezTo>
                    <a:pt x="27967" y="9253"/>
                    <a:pt x="27489" y="7975"/>
                    <a:pt x="26872" y="6763"/>
                  </a:cubicBezTo>
                  <a:cubicBezTo>
                    <a:pt x="26486" y="6089"/>
                    <a:pt x="25929" y="5530"/>
                    <a:pt x="25258" y="5143"/>
                  </a:cubicBezTo>
                  <a:cubicBezTo>
                    <a:pt x="24567" y="5017"/>
                    <a:pt x="23859" y="5017"/>
                    <a:pt x="23169" y="5143"/>
                  </a:cubicBezTo>
                  <a:lnTo>
                    <a:pt x="21744" y="5143"/>
                  </a:lnTo>
                  <a:lnTo>
                    <a:pt x="21270" y="3429"/>
                  </a:lnTo>
                  <a:lnTo>
                    <a:pt x="33993" y="0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任意形状 71"/>
            <p:cNvSpPr/>
            <p:nvPr/>
          </p:nvSpPr>
          <p:spPr>
            <a:xfrm>
              <a:off x="5293834" y="524641"/>
              <a:ext cx="35892" cy="30575"/>
            </a:xfrm>
            <a:custGeom>
              <a:avLst/>
              <a:gdLst>
                <a:gd name="connsiteX0" fmla="*/ 35797 w 35892"/>
                <a:gd name="connsiteY0" fmla="*/ 2000 h 30575"/>
                <a:gd name="connsiteX1" fmla="*/ 34088 w 35892"/>
                <a:gd name="connsiteY1" fmla="*/ 2000 h 30575"/>
                <a:gd name="connsiteX2" fmla="*/ 32094 w 35892"/>
                <a:gd name="connsiteY2" fmla="*/ 2857 h 30575"/>
                <a:gd name="connsiteX3" fmla="*/ 30955 w 35892"/>
                <a:gd name="connsiteY3" fmla="*/ 4763 h 30575"/>
                <a:gd name="connsiteX4" fmla="*/ 30955 w 35892"/>
                <a:gd name="connsiteY4" fmla="*/ 8858 h 30575"/>
                <a:gd name="connsiteX5" fmla="*/ 30955 w 35892"/>
                <a:gd name="connsiteY5" fmla="*/ 30575 h 30575"/>
                <a:gd name="connsiteX6" fmla="*/ 27157 w 35892"/>
                <a:gd name="connsiteY6" fmla="*/ 30575 h 30575"/>
                <a:gd name="connsiteX7" fmla="*/ 8071 w 35892"/>
                <a:gd name="connsiteY7" fmla="*/ 7049 h 30575"/>
                <a:gd name="connsiteX8" fmla="*/ 8071 w 35892"/>
                <a:gd name="connsiteY8" fmla="*/ 21241 h 30575"/>
                <a:gd name="connsiteX9" fmla="*/ 8071 w 35892"/>
                <a:gd name="connsiteY9" fmla="*/ 25241 h 30575"/>
                <a:gd name="connsiteX10" fmla="*/ 9210 w 35892"/>
                <a:gd name="connsiteY10" fmla="*/ 27337 h 30575"/>
                <a:gd name="connsiteX11" fmla="*/ 11015 w 35892"/>
                <a:gd name="connsiteY11" fmla="*/ 28194 h 30575"/>
                <a:gd name="connsiteX12" fmla="*/ 13009 w 35892"/>
                <a:gd name="connsiteY12" fmla="*/ 28194 h 30575"/>
                <a:gd name="connsiteX13" fmla="*/ 13009 w 35892"/>
                <a:gd name="connsiteY13" fmla="*/ 29908 h 30575"/>
                <a:gd name="connsiteX14" fmla="*/ 0 w 35892"/>
                <a:gd name="connsiteY14" fmla="*/ 29908 h 30575"/>
                <a:gd name="connsiteX15" fmla="*/ 0 w 35892"/>
                <a:gd name="connsiteY15" fmla="*/ 28575 h 30575"/>
                <a:gd name="connsiteX16" fmla="*/ 1899 w 35892"/>
                <a:gd name="connsiteY16" fmla="*/ 28575 h 30575"/>
                <a:gd name="connsiteX17" fmla="*/ 3703 w 35892"/>
                <a:gd name="connsiteY17" fmla="*/ 27813 h 30575"/>
                <a:gd name="connsiteX18" fmla="*/ 4843 w 35892"/>
                <a:gd name="connsiteY18" fmla="*/ 26003 h 30575"/>
                <a:gd name="connsiteX19" fmla="*/ 4843 w 35892"/>
                <a:gd name="connsiteY19" fmla="*/ 21812 h 30575"/>
                <a:gd name="connsiteX20" fmla="*/ 4843 w 35892"/>
                <a:gd name="connsiteY20" fmla="*/ 7429 h 30575"/>
                <a:gd name="connsiteX21" fmla="*/ 4843 w 35892"/>
                <a:gd name="connsiteY21" fmla="*/ 5429 h 30575"/>
                <a:gd name="connsiteX22" fmla="*/ 3893 w 35892"/>
                <a:gd name="connsiteY22" fmla="*/ 3810 h 30575"/>
                <a:gd name="connsiteX23" fmla="*/ 2184 w 35892"/>
                <a:gd name="connsiteY23" fmla="*/ 2572 h 30575"/>
                <a:gd name="connsiteX24" fmla="*/ 0 w 35892"/>
                <a:gd name="connsiteY24" fmla="*/ 1905 h 30575"/>
                <a:gd name="connsiteX25" fmla="*/ 0 w 35892"/>
                <a:gd name="connsiteY25" fmla="*/ 0 h 30575"/>
                <a:gd name="connsiteX26" fmla="*/ 11394 w 35892"/>
                <a:gd name="connsiteY26" fmla="*/ 0 h 30575"/>
                <a:gd name="connsiteX27" fmla="*/ 27536 w 35892"/>
                <a:gd name="connsiteY27" fmla="*/ 20860 h 30575"/>
                <a:gd name="connsiteX28" fmla="*/ 27536 w 35892"/>
                <a:gd name="connsiteY28" fmla="*/ 9335 h 30575"/>
                <a:gd name="connsiteX29" fmla="*/ 27536 w 35892"/>
                <a:gd name="connsiteY29" fmla="*/ 5239 h 30575"/>
                <a:gd name="connsiteX30" fmla="*/ 26397 w 35892"/>
                <a:gd name="connsiteY30" fmla="*/ 3238 h 30575"/>
                <a:gd name="connsiteX31" fmla="*/ 24593 w 35892"/>
                <a:gd name="connsiteY31" fmla="*/ 2381 h 30575"/>
                <a:gd name="connsiteX32" fmla="*/ 22599 w 35892"/>
                <a:gd name="connsiteY32" fmla="*/ 1810 h 30575"/>
                <a:gd name="connsiteX33" fmla="*/ 22599 w 35892"/>
                <a:gd name="connsiteY33" fmla="*/ 0 h 30575"/>
                <a:gd name="connsiteX34" fmla="*/ 35892 w 35892"/>
                <a:gd name="connsiteY34" fmla="*/ 0 h 3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892" h="30575">
                  <a:moveTo>
                    <a:pt x="35797" y="2000"/>
                  </a:moveTo>
                  <a:lnTo>
                    <a:pt x="34088" y="2000"/>
                  </a:lnTo>
                  <a:cubicBezTo>
                    <a:pt x="33365" y="2121"/>
                    <a:pt x="32680" y="2415"/>
                    <a:pt x="32094" y="2857"/>
                  </a:cubicBezTo>
                  <a:cubicBezTo>
                    <a:pt x="31524" y="3357"/>
                    <a:pt x="31126" y="4023"/>
                    <a:pt x="30955" y="4763"/>
                  </a:cubicBezTo>
                  <a:cubicBezTo>
                    <a:pt x="30866" y="6126"/>
                    <a:pt x="30866" y="7494"/>
                    <a:pt x="30955" y="8858"/>
                  </a:cubicBezTo>
                  <a:lnTo>
                    <a:pt x="30955" y="30575"/>
                  </a:lnTo>
                  <a:lnTo>
                    <a:pt x="27157" y="30575"/>
                  </a:lnTo>
                  <a:lnTo>
                    <a:pt x="8071" y="7049"/>
                  </a:lnTo>
                  <a:lnTo>
                    <a:pt x="8071" y="21241"/>
                  </a:lnTo>
                  <a:cubicBezTo>
                    <a:pt x="7939" y="22571"/>
                    <a:pt x="7939" y="23911"/>
                    <a:pt x="8071" y="25241"/>
                  </a:cubicBezTo>
                  <a:cubicBezTo>
                    <a:pt x="8271" y="26024"/>
                    <a:pt x="8663" y="26744"/>
                    <a:pt x="9210" y="27337"/>
                  </a:cubicBezTo>
                  <a:cubicBezTo>
                    <a:pt x="9763" y="27716"/>
                    <a:pt x="10372" y="28005"/>
                    <a:pt x="11015" y="28194"/>
                  </a:cubicBezTo>
                  <a:lnTo>
                    <a:pt x="13009" y="28194"/>
                  </a:lnTo>
                  <a:lnTo>
                    <a:pt x="13009" y="29908"/>
                  </a:lnTo>
                  <a:lnTo>
                    <a:pt x="0" y="29908"/>
                  </a:lnTo>
                  <a:lnTo>
                    <a:pt x="0" y="28575"/>
                  </a:lnTo>
                  <a:lnTo>
                    <a:pt x="1899" y="28575"/>
                  </a:lnTo>
                  <a:cubicBezTo>
                    <a:pt x="2550" y="28461"/>
                    <a:pt x="3167" y="28201"/>
                    <a:pt x="3703" y="27813"/>
                  </a:cubicBezTo>
                  <a:cubicBezTo>
                    <a:pt x="4252" y="27335"/>
                    <a:pt x="4648" y="26706"/>
                    <a:pt x="4843" y="26003"/>
                  </a:cubicBezTo>
                  <a:cubicBezTo>
                    <a:pt x="4945" y="24608"/>
                    <a:pt x="4945" y="23207"/>
                    <a:pt x="4843" y="21812"/>
                  </a:cubicBezTo>
                  <a:lnTo>
                    <a:pt x="4843" y="7429"/>
                  </a:lnTo>
                  <a:cubicBezTo>
                    <a:pt x="4978" y="6770"/>
                    <a:pt x="4978" y="6089"/>
                    <a:pt x="4843" y="5429"/>
                  </a:cubicBezTo>
                  <a:cubicBezTo>
                    <a:pt x="4704" y="4803"/>
                    <a:pt x="4372" y="4236"/>
                    <a:pt x="3893" y="3810"/>
                  </a:cubicBezTo>
                  <a:cubicBezTo>
                    <a:pt x="3407" y="3293"/>
                    <a:pt x="2827" y="2872"/>
                    <a:pt x="2184" y="2572"/>
                  </a:cubicBezTo>
                  <a:lnTo>
                    <a:pt x="0" y="1905"/>
                  </a:lnTo>
                  <a:lnTo>
                    <a:pt x="0" y="0"/>
                  </a:lnTo>
                  <a:lnTo>
                    <a:pt x="11394" y="0"/>
                  </a:lnTo>
                  <a:lnTo>
                    <a:pt x="27536" y="20860"/>
                  </a:lnTo>
                  <a:lnTo>
                    <a:pt x="27536" y="9335"/>
                  </a:lnTo>
                  <a:cubicBezTo>
                    <a:pt x="27671" y="7973"/>
                    <a:pt x="27671" y="6601"/>
                    <a:pt x="27536" y="5239"/>
                  </a:cubicBezTo>
                  <a:cubicBezTo>
                    <a:pt x="27361" y="4474"/>
                    <a:pt x="26964" y="3779"/>
                    <a:pt x="26397" y="3238"/>
                  </a:cubicBezTo>
                  <a:cubicBezTo>
                    <a:pt x="25878" y="2804"/>
                    <a:pt x="25257" y="2509"/>
                    <a:pt x="24593" y="2381"/>
                  </a:cubicBezTo>
                  <a:lnTo>
                    <a:pt x="22599" y="1810"/>
                  </a:lnTo>
                  <a:lnTo>
                    <a:pt x="22599" y="0"/>
                  </a:lnTo>
                  <a:lnTo>
                    <a:pt x="35892" y="0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任意形状 72"/>
            <p:cNvSpPr/>
            <p:nvPr/>
          </p:nvSpPr>
          <p:spPr>
            <a:xfrm>
              <a:off x="5345869" y="528832"/>
              <a:ext cx="22788" cy="33908"/>
            </a:xfrm>
            <a:custGeom>
              <a:avLst/>
              <a:gdLst>
                <a:gd name="connsiteX0" fmla="*/ 16332 w 22788"/>
                <a:gd name="connsiteY0" fmla="*/ 33909 h 33908"/>
                <a:gd name="connsiteX1" fmla="*/ 0 w 22788"/>
                <a:gd name="connsiteY1" fmla="*/ 29813 h 33908"/>
                <a:gd name="connsiteX2" fmla="*/ 0 w 22788"/>
                <a:gd name="connsiteY2" fmla="*/ 28194 h 33908"/>
                <a:gd name="connsiteX3" fmla="*/ 1709 w 22788"/>
                <a:gd name="connsiteY3" fmla="*/ 28194 h 33908"/>
                <a:gd name="connsiteX4" fmla="*/ 3228 w 22788"/>
                <a:gd name="connsiteY4" fmla="*/ 28194 h 33908"/>
                <a:gd name="connsiteX5" fmla="*/ 4463 w 22788"/>
                <a:gd name="connsiteY5" fmla="*/ 27623 h 33908"/>
                <a:gd name="connsiteX6" fmla="*/ 5127 w 22788"/>
                <a:gd name="connsiteY6" fmla="*/ 26384 h 33908"/>
                <a:gd name="connsiteX7" fmla="*/ 10445 w 22788"/>
                <a:gd name="connsiteY7" fmla="*/ 5620 h 33908"/>
                <a:gd name="connsiteX8" fmla="*/ 10445 w 22788"/>
                <a:gd name="connsiteY8" fmla="*/ 4286 h 33908"/>
                <a:gd name="connsiteX9" fmla="*/ 9590 w 22788"/>
                <a:gd name="connsiteY9" fmla="*/ 3238 h 33908"/>
                <a:gd name="connsiteX10" fmla="*/ 8261 w 22788"/>
                <a:gd name="connsiteY10" fmla="*/ 2381 h 33908"/>
                <a:gd name="connsiteX11" fmla="*/ 6647 w 22788"/>
                <a:gd name="connsiteY11" fmla="*/ 1619 h 33908"/>
                <a:gd name="connsiteX12" fmla="*/ 6647 w 22788"/>
                <a:gd name="connsiteY12" fmla="*/ 0 h 33908"/>
                <a:gd name="connsiteX13" fmla="*/ 22789 w 22788"/>
                <a:gd name="connsiteY13" fmla="*/ 4286 h 33908"/>
                <a:gd name="connsiteX14" fmla="*/ 22789 w 22788"/>
                <a:gd name="connsiteY14" fmla="*/ 5905 h 33908"/>
                <a:gd name="connsiteX15" fmla="*/ 21175 w 22788"/>
                <a:gd name="connsiteY15" fmla="*/ 5905 h 33908"/>
                <a:gd name="connsiteX16" fmla="*/ 19560 w 22788"/>
                <a:gd name="connsiteY16" fmla="*/ 5905 h 33908"/>
                <a:gd name="connsiteX17" fmla="*/ 18326 w 22788"/>
                <a:gd name="connsiteY17" fmla="*/ 6477 h 33908"/>
                <a:gd name="connsiteX18" fmla="*/ 17661 w 22788"/>
                <a:gd name="connsiteY18" fmla="*/ 7715 h 33908"/>
                <a:gd name="connsiteX19" fmla="*/ 12344 w 22788"/>
                <a:gd name="connsiteY19" fmla="*/ 28480 h 33908"/>
                <a:gd name="connsiteX20" fmla="*/ 12344 w 22788"/>
                <a:gd name="connsiteY20" fmla="*/ 29813 h 33908"/>
                <a:gd name="connsiteX21" fmla="*/ 13198 w 22788"/>
                <a:gd name="connsiteY21" fmla="*/ 30956 h 33908"/>
                <a:gd name="connsiteX22" fmla="*/ 14528 w 22788"/>
                <a:gd name="connsiteY22" fmla="*/ 31718 h 33908"/>
                <a:gd name="connsiteX23" fmla="*/ 16142 w 22788"/>
                <a:gd name="connsiteY23" fmla="*/ 32290 h 33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788" h="33908">
                  <a:moveTo>
                    <a:pt x="16332" y="33909"/>
                  </a:moveTo>
                  <a:lnTo>
                    <a:pt x="0" y="29813"/>
                  </a:lnTo>
                  <a:lnTo>
                    <a:pt x="0" y="28194"/>
                  </a:lnTo>
                  <a:lnTo>
                    <a:pt x="1709" y="28194"/>
                  </a:lnTo>
                  <a:cubicBezTo>
                    <a:pt x="2213" y="28262"/>
                    <a:pt x="2724" y="28262"/>
                    <a:pt x="3228" y="28194"/>
                  </a:cubicBezTo>
                  <a:cubicBezTo>
                    <a:pt x="3697" y="28163"/>
                    <a:pt x="4136" y="27959"/>
                    <a:pt x="4463" y="27623"/>
                  </a:cubicBezTo>
                  <a:cubicBezTo>
                    <a:pt x="4777" y="27267"/>
                    <a:pt x="5005" y="26843"/>
                    <a:pt x="5127" y="26384"/>
                  </a:cubicBezTo>
                  <a:lnTo>
                    <a:pt x="10445" y="5620"/>
                  </a:lnTo>
                  <a:cubicBezTo>
                    <a:pt x="10583" y="5186"/>
                    <a:pt x="10583" y="4720"/>
                    <a:pt x="10445" y="4286"/>
                  </a:cubicBezTo>
                  <a:cubicBezTo>
                    <a:pt x="10306" y="3839"/>
                    <a:pt x="10000" y="3464"/>
                    <a:pt x="9590" y="3238"/>
                  </a:cubicBezTo>
                  <a:cubicBezTo>
                    <a:pt x="9192" y="2888"/>
                    <a:pt x="8744" y="2599"/>
                    <a:pt x="8261" y="2381"/>
                  </a:cubicBezTo>
                  <a:lnTo>
                    <a:pt x="6647" y="1619"/>
                  </a:lnTo>
                  <a:lnTo>
                    <a:pt x="6647" y="0"/>
                  </a:lnTo>
                  <a:lnTo>
                    <a:pt x="22789" y="4286"/>
                  </a:lnTo>
                  <a:lnTo>
                    <a:pt x="22789" y="5905"/>
                  </a:lnTo>
                  <a:lnTo>
                    <a:pt x="21175" y="5905"/>
                  </a:lnTo>
                  <a:lnTo>
                    <a:pt x="19560" y="5905"/>
                  </a:lnTo>
                  <a:cubicBezTo>
                    <a:pt x="19092" y="5937"/>
                    <a:pt x="18653" y="6140"/>
                    <a:pt x="18326" y="6477"/>
                  </a:cubicBezTo>
                  <a:cubicBezTo>
                    <a:pt x="18014" y="6834"/>
                    <a:pt x="17787" y="7257"/>
                    <a:pt x="17661" y="7715"/>
                  </a:cubicBezTo>
                  <a:lnTo>
                    <a:pt x="12344" y="28480"/>
                  </a:lnTo>
                  <a:cubicBezTo>
                    <a:pt x="12206" y="28913"/>
                    <a:pt x="12206" y="29380"/>
                    <a:pt x="12344" y="29813"/>
                  </a:cubicBezTo>
                  <a:cubicBezTo>
                    <a:pt x="12500" y="30276"/>
                    <a:pt x="12799" y="30677"/>
                    <a:pt x="13198" y="30956"/>
                  </a:cubicBezTo>
                  <a:lnTo>
                    <a:pt x="14528" y="31718"/>
                  </a:lnTo>
                  <a:lnTo>
                    <a:pt x="16142" y="32290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任意形状 73"/>
            <p:cNvSpPr/>
            <p:nvPr/>
          </p:nvSpPr>
          <p:spPr>
            <a:xfrm>
              <a:off x="5390497" y="541119"/>
              <a:ext cx="31904" cy="36290"/>
            </a:xfrm>
            <a:custGeom>
              <a:avLst/>
              <a:gdLst>
                <a:gd name="connsiteX0" fmla="*/ 31335 w 31904"/>
                <a:gd name="connsiteY0" fmla="*/ 17717 h 36290"/>
                <a:gd name="connsiteX1" fmla="*/ 30005 w 31904"/>
                <a:gd name="connsiteY1" fmla="*/ 17717 h 36290"/>
                <a:gd name="connsiteX2" fmla="*/ 28581 w 31904"/>
                <a:gd name="connsiteY2" fmla="*/ 17717 h 36290"/>
                <a:gd name="connsiteX3" fmla="*/ 26777 w 31904"/>
                <a:gd name="connsiteY3" fmla="*/ 17717 h 36290"/>
                <a:gd name="connsiteX4" fmla="*/ 25163 w 31904"/>
                <a:gd name="connsiteY4" fmla="*/ 18764 h 36290"/>
                <a:gd name="connsiteX5" fmla="*/ 21270 w 31904"/>
                <a:gd name="connsiteY5" fmla="*/ 21622 h 36290"/>
                <a:gd name="connsiteX6" fmla="*/ 15857 w 31904"/>
                <a:gd name="connsiteY6" fmla="*/ 26003 h 36290"/>
                <a:gd name="connsiteX7" fmla="*/ 9970 w 31904"/>
                <a:gd name="connsiteY7" fmla="*/ 31147 h 36290"/>
                <a:gd name="connsiteX8" fmla="*/ 3893 w 31904"/>
                <a:gd name="connsiteY8" fmla="*/ 36290 h 36290"/>
                <a:gd name="connsiteX9" fmla="*/ 95 w 31904"/>
                <a:gd name="connsiteY9" fmla="*/ 34290 h 36290"/>
                <a:gd name="connsiteX10" fmla="*/ 1709 w 31904"/>
                <a:gd name="connsiteY10" fmla="*/ 18288 h 36290"/>
                <a:gd name="connsiteX11" fmla="*/ 2754 w 31904"/>
                <a:gd name="connsiteY11" fmla="*/ 7048 h 36290"/>
                <a:gd name="connsiteX12" fmla="*/ 2754 w 31904"/>
                <a:gd name="connsiteY12" fmla="*/ 5143 h 36290"/>
                <a:gd name="connsiteX13" fmla="*/ 1994 w 31904"/>
                <a:gd name="connsiteY13" fmla="*/ 3429 h 36290"/>
                <a:gd name="connsiteX14" fmla="*/ 1139 w 31904"/>
                <a:gd name="connsiteY14" fmla="*/ 2381 h 36290"/>
                <a:gd name="connsiteX15" fmla="*/ 0 w 31904"/>
                <a:gd name="connsiteY15" fmla="*/ 1429 h 36290"/>
                <a:gd name="connsiteX16" fmla="*/ 760 w 31904"/>
                <a:gd name="connsiteY16" fmla="*/ 0 h 36290"/>
                <a:gd name="connsiteX17" fmla="*/ 15193 w 31904"/>
                <a:gd name="connsiteY17" fmla="*/ 7620 h 36290"/>
                <a:gd name="connsiteX18" fmla="*/ 14433 w 31904"/>
                <a:gd name="connsiteY18" fmla="*/ 9049 h 36290"/>
                <a:gd name="connsiteX19" fmla="*/ 11299 w 31904"/>
                <a:gd name="connsiteY19" fmla="*/ 8096 h 36290"/>
                <a:gd name="connsiteX20" fmla="*/ 10255 w 31904"/>
                <a:gd name="connsiteY20" fmla="*/ 8096 h 36290"/>
                <a:gd name="connsiteX21" fmla="*/ 10255 w 31904"/>
                <a:gd name="connsiteY21" fmla="*/ 8096 h 36290"/>
                <a:gd name="connsiteX22" fmla="*/ 10255 w 31904"/>
                <a:gd name="connsiteY22" fmla="*/ 8858 h 36290"/>
                <a:gd name="connsiteX23" fmla="*/ 9495 w 31904"/>
                <a:gd name="connsiteY23" fmla="*/ 15430 h 36290"/>
                <a:gd name="connsiteX24" fmla="*/ 8166 w 31904"/>
                <a:gd name="connsiteY24" fmla="*/ 29528 h 36290"/>
                <a:gd name="connsiteX25" fmla="*/ 15572 w 31904"/>
                <a:gd name="connsiteY25" fmla="*/ 23241 h 36290"/>
                <a:gd name="connsiteX26" fmla="*/ 20890 w 31904"/>
                <a:gd name="connsiteY26" fmla="*/ 18669 h 36290"/>
                <a:gd name="connsiteX27" fmla="*/ 22789 w 31904"/>
                <a:gd name="connsiteY27" fmla="*/ 16764 h 36290"/>
                <a:gd name="connsiteX28" fmla="*/ 23928 w 31904"/>
                <a:gd name="connsiteY28" fmla="*/ 15335 h 36290"/>
                <a:gd name="connsiteX29" fmla="*/ 23928 w 31904"/>
                <a:gd name="connsiteY29" fmla="*/ 13907 h 36290"/>
                <a:gd name="connsiteX30" fmla="*/ 20320 w 31904"/>
                <a:gd name="connsiteY30" fmla="*/ 12097 h 36290"/>
                <a:gd name="connsiteX31" fmla="*/ 21080 w 31904"/>
                <a:gd name="connsiteY31" fmla="*/ 10668 h 36290"/>
                <a:gd name="connsiteX32" fmla="*/ 31904 w 31904"/>
                <a:gd name="connsiteY32" fmla="*/ 16383 h 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1904" h="36290">
                  <a:moveTo>
                    <a:pt x="31335" y="17717"/>
                  </a:moveTo>
                  <a:lnTo>
                    <a:pt x="30005" y="17717"/>
                  </a:lnTo>
                  <a:cubicBezTo>
                    <a:pt x="29535" y="17622"/>
                    <a:pt x="29051" y="17622"/>
                    <a:pt x="28581" y="17717"/>
                  </a:cubicBezTo>
                  <a:cubicBezTo>
                    <a:pt x="27985" y="17601"/>
                    <a:pt x="27372" y="17601"/>
                    <a:pt x="26777" y="17717"/>
                  </a:cubicBezTo>
                  <a:cubicBezTo>
                    <a:pt x="26190" y="17984"/>
                    <a:pt x="25647" y="18337"/>
                    <a:pt x="25163" y="18764"/>
                  </a:cubicBezTo>
                  <a:lnTo>
                    <a:pt x="21270" y="21622"/>
                  </a:lnTo>
                  <a:lnTo>
                    <a:pt x="15857" y="26003"/>
                  </a:lnTo>
                  <a:lnTo>
                    <a:pt x="9970" y="31147"/>
                  </a:lnTo>
                  <a:lnTo>
                    <a:pt x="3893" y="36290"/>
                  </a:lnTo>
                  <a:lnTo>
                    <a:pt x="95" y="34290"/>
                  </a:lnTo>
                  <a:cubicBezTo>
                    <a:pt x="95" y="29051"/>
                    <a:pt x="1139" y="23717"/>
                    <a:pt x="1709" y="18288"/>
                  </a:cubicBezTo>
                  <a:cubicBezTo>
                    <a:pt x="2279" y="12859"/>
                    <a:pt x="2564" y="8763"/>
                    <a:pt x="2754" y="7048"/>
                  </a:cubicBezTo>
                  <a:cubicBezTo>
                    <a:pt x="2812" y="6415"/>
                    <a:pt x="2812" y="5777"/>
                    <a:pt x="2754" y="5143"/>
                  </a:cubicBezTo>
                  <a:cubicBezTo>
                    <a:pt x="2586" y="4538"/>
                    <a:pt x="2330" y="3960"/>
                    <a:pt x="1994" y="3429"/>
                  </a:cubicBezTo>
                  <a:lnTo>
                    <a:pt x="1139" y="2381"/>
                  </a:lnTo>
                  <a:lnTo>
                    <a:pt x="0" y="1429"/>
                  </a:lnTo>
                  <a:lnTo>
                    <a:pt x="760" y="0"/>
                  </a:lnTo>
                  <a:lnTo>
                    <a:pt x="15193" y="7620"/>
                  </a:lnTo>
                  <a:lnTo>
                    <a:pt x="14433" y="9049"/>
                  </a:lnTo>
                  <a:cubicBezTo>
                    <a:pt x="13423" y="8628"/>
                    <a:pt x="12372" y="8309"/>
                    <a:pt x="11299" y="8096"/>
                  </a:cubicBezTo>
                  <a:cubicBezTo>
                    <a:pt x="10730" y="8096"/>
                    <a:pt x="10350" y="8096"/>
                    <a:pt x="10255" y="8096"/>
                  </a:cubicBezTo>
                  <a:cubicBezTo>
                    <a:pt x="10160" y="8096"/>
                    <a:pt x="10255" y="8096"/>
                    <a:pt x="10255" y="8096"/>
                  </a:cubicBezTo>
                  <a:cubicBezTo>
                    <a:pt x="10255" y="8096"/>
                    <a:pt x="10255" y="8096"/>
                    <a:pt x="10255" y="8858"/>
                  </a:cubicBezTo>
                  <a:cubicBezTo>
                    <a:pt x="10255" y="9620"/>
                    <a:pt x="9780" y="12383"/>
                    <a:pt x="9495" y="15430"/>
                  </a:cubicBezTo>
                  <a:cubicBezTo>
                    <a:pt x="9210" y="18479"/>
                    <a:pt x="8831" y="23241"/>
                    <a:pt x="8166" y="29528"/>
                  </a:cubicBezTo>
                  <a:lnTo>
                    <a:pt x="15572" y="23241"/>
                  </a:lnTo>
                  <a:lnTo>
                    <a:pt x="20890" y="18669"/>
                  </a:lnTo>
                  <a:lnTo>
                    <a:pt x="22789" y="16764"/>
                  </a:lnTo>
                  <a:cubicBezTo>
                    <a:pt x="23238" y="16348"/>
                    <a:pt x="23622" y="15866"/>
                    <a:pt x="23928" y="15335"/>
                  </a:cubicBezTo>
                  <a:cubicBezTo>
                    <a:pt x="23928" y="15335"/>
                    <a:pt x="23928" y="14478"/>
                    <a:pt x="23928" y="13907"/>
                  </a:cubicBezTo>
                  <a:cubicBezTo>
                    <a:pt x="22807" y="13152"/>
                    <a:pt x="21594" y="12544"/>
                    <a:pt x="20320" y="12097"/>
                  </a:cubicBezTo>
                  <a:lnTo>
                    <a:pt x="21080" y="10668"/>
                  </a:lnTo>
                  <a:lnTo>
                    <a:pt x="31904" y="16383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任意形状 74"/>
            <p:cNvSpPr/>
            <p:nvPr/>
          </p:nvSpPr>
          <p:spPr>
            <a:xfrm>
              <a:off x="5419268" y="569789"/>
              <a:ext cx="40545" cy="41624"/>
            </a:xfrm>
            <a:custGeom>
              <a:avLst/>
              <a:gdLst>
                <a:gd name="connsiteX0" fmla="*/ 35133 w 40545"/>
                <a:gd name="connsiteY0" fmla="*/ 24194 h 41624"/>
                <a:gd name="connsiteX1" fmla="*/ 33993 w 40545"/>
                <a:gd name="connsiteY1" fmla="*/ 23051 h 41624"/>
                <a:gd name="connsiteX2" fmla="*/ 34753 w 40545"/>
                <a:gd name="connsiteY2" fmla="*/ 19050 h 41624"/>
                <a:gd name="connsiteX3" fmla="*/ 33993 w 40545"/>
                <a:gd name="connsiteY3" fmla="*/ 15526 h 41624"/>
                <a:gd name="connsiteX4" fmla="*/ 32759 w 40545"/>
                <a:gd name="connsiteY4" fmla="*/ 14192 h 41624"/>
                <a:gd name="connsiteX5" fmla="*/ 31050 w 40545"/>
                <a:gd name="connsiteY5" fmla="*/ 12954 h 41624"/>
                <a:gd name="connsiteX6" fmla="*/ 27821 w 40545"/>
                <a:gd name="connsiteY6" fmla="*/ 10001 h 41624"/>
                <a:gd name="connsiteX7" fmla="*/ 20035 w 40545"/>
                <a:gd name="connsiteY7" fmla="*/ 18574 h 41624"/>
                <a:gd name="connsiteX8" fmla="*/ 22314 w 40545"/>
                <a:gd name="connsiteY8" fmla="*/ 20669 h 41624"/>
                <a:gd name="connsiteX9" fmla="*/ 24403 w 40545"/>
                <a:gd name="connsiteY9" fmla="*/ 21527 h 41624"/>
                <a:gd name="connsiteX10" fmla="*/ 26397 w 40545"/>
                <a:gd name="connsiteY10" fmla="*/ 21527 h 41624"/>
                <a:gd name="connsiteX11" fmla="*/ 28296 w 40545"/>
                <a:gd name="connsiteY11" fmla="*/ 20860 h 41624"/>
                <a:gd name="connsiteX12" fmla="*/ 30195 w 40545"/>
                <a:gd name="connsiteY12" fmla="*/ 19717 h 41624"/>
                <a:gd name="connsiteX13" fmla="*/ 31050 w 40545"/>
                <a:gd name="connsiteY13" fmla="*/ 21527 h 41624"/>
                <a:gd name="connsiteX14" fmla="*/ 22504 w 40545"/>
                <a:gd name="connsiteY14" fmla="*/ 31052 h 41624"/>
                <a:gd name="connsiteX15" fmla="*/ 21554 w 40545"/>
                <a:gd name="connsiteY15" fmla="*/ 29813 h 41624"/>
                <a:gd name="connsiteX16" fmla="*/ 22599 w 40545"/>
                <a:gd name="connsiteY16" fmla="*/ 27718 h 41624"/>
                <a:gd name="connsiteX17" fmla="*/ 23169 w 40545"/>
                <a:gd name="connsiteY17" fmla="*/ 25717 h 41624"/>
                <a:gd name="connsiteX18" fmla="*/ 23169 w 40545"/>
                <a:gd name="connsiteY18" fmla="*/ 23813 h 41624"/>
                <a:gd name="connsiteX19" fmla="*/ 21554 w 40545"/>
                <a:gd name="connsiteY19" fmla="*/ 22098 h 41624"/>
                <a:gd name="connsiteX20" fmla="*/ 19276 w 40545"/>
                <a:gd name="connsiteY20" fmla="*/ 20003 h 41624"/>
                <a:gd name="connsiteX21" fmla="*/ 13388 w 40545"/>
                <a:gd name="connsiteY21" fmla="*/ 26480 h 41624"/>
                <a:gd name="connsiteX22" fmla="*/ 12059 w 40545"/>
                <a:gd name="connsiteY22" fmla="*/ 28194 h 41624"/>
                <a:gd name="connsiteX23" fmla="*/ 12059 w 40545"/>
                <a:gd name="connsiteY23" fmla="*/ 29623 h 41624"/>
                <a:gd name="connsiteX24" fmla="*/ 12059 w 40545"/>
                <a:gd name="connsiteY24" fmla="*/ 31052 h 41624"/>
                <a:gd name="connsiteX25" fmla="*/ 13768 w 40545"/>
                <a:gd name="connsiteY25" fmla="*/ 32861 h 41624"/>
                <a:gd name="connsiteX26" fmla="*/ 15098 w 40545"/>
                <a:gd name="connsiteY26" fmla="*/ 34100 h 41624"/>
                <a:gd name="connsiteX27" fmla="*/ 16617 w 40545"/>
                <a:gd name="connsiteY27" fmla="*/ 35243 h 41624"/>
                <a:gd name="connsiteX28" fmla="*/ 18041 w 40545"/>
                <a:gd name="connsiteY28" fmla="*/ 36100 h 41624"/>
                <a:gd name="connsiteX29" fmla="*/ 19276 w 40545"/>
                <a:gd name="connsiteY29" fmla="*/ 36100 h 41624"/>
                <a:gd name="connsiteX30" fmla="*/ 23074 w 40545"/>
                <a:gd name="connsiteY30" fmla="*/ 35243 h 41624"/>
                <a:gd name="connsiteX31" fmla="*/ 26492 w 40545"/>
                <a:gd name="connsiteY31" fmla="*/ 34004 h 41624"/>
                <a:gd name="connsiteX32" fmla="*/ 27631 w 40545"/>
                <a:gd name="connsiteY32" fmla="*/ 35052 h 41624"/>
                <a:gd name="connsiteX33" fmla="*/ 20890 w 40545"/>
                <a:gd name="connsiteY33" fmla="*/ 41624 h 41624"/>
                <a:gd name="connsiteX34" fmla="*/ 0 w 40545"/>
                <a:gd name="connsiteY34" fmla="*/ 22574 h 41624"/>
                <a:gd name="connsiteX35" fmla="*/ 1424 w 40545"/>
                <a:gd name="connsiteY35" fmla="*/ 21527 h 41624"/>
                <a:gd name="connsiteX36" fmla="*/ 2754 w 40545"/>
                <a:gd name="connsiteY36" fmla="*/ 22479 h 41624"/>
                <a:gd name="connsiteX37" fmla="*/ 3988 w 40545"/>
                <a:gd name="connsiteY37" fmla="*/ 23241 h 41624"/>
                <a:gd name="connsiteX38" fmla="*/ 5412 w 40545"/>
                <a:gd name="connsiteY38" fmla="*/ 23241 h 41624"/>
                <a:gd name="connsiteX39" fmla="*/ 6457 w 40545"/>
                <a:gd name="connsiteY39" fmla="*/ 22479 h 41624"/>
                <a:gd name="connsiteX40" fmla="*/ 20890 w 40545"/>
                <a:gd name="connsiteY40" fmla="*/ 6668 h 41624"/>
                <a:gd name="connsiteX41" fmla="*/ 21554 w 40545"/>
                <a:gd name="connsiteY41" fmla="*/ 5715 h 41624"/>
                <a:gd name="connsiteX42" fmla="*/ 21554 w 40545"/>
                <a:gd name="connsiteY42" fmla="*/ 4286 h 41624"/>
                <a:gd name="connsiteX43" fmla="*/ 20510 w 40545"/>
                <a:gd name="connsiteY43" fmla="*/ 2477 h 41624"/>
                <a:gd name="connsiteX44" fmla="*/ 19560 w 40545"/>
                <a:gd name="connsiteY44" fmla="*/ 1238 h 41624"/>
                <a:gd name="connsiteX45" fmla="*/ 20700 w 40545"/>
                <a:gd name="connsiteY45" fmla="*/ 0 h 41624"/>
                <a:gd name="connsiteX46" fmla="*/ 40545 w 40545"/>
                <a:gd name="connsiteY46" fmla="*/ 18479 h 41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0545" h="41624">
                  <a:moveTo>
                    <a:pt x="35133" y="24194"/>
                  </a:moveTo>
                  <a:lnTo>
                    <a:pt x="33993" y="23051"/>
                  </a:lnTo>
                  <a:cubicBezTo>
                    <a:pt x="34472" y="21770"/>
                    <a:pt x="34729" y="20417"/>
                    <a:pt x="34753" y="19050"/>
                  </a:cubicBezTo>
                  <a:cubicBezTo>
                    <a:pt x="34900" y="17823"/>
                    <a:pt x="34632" y="16582"/>
                    <a:pt x="33993" y="15526"/>
                  </a:cubicBezTo>
                  <a:lnTo>
                    <a:pt x="32759" y="14192"/>
                  </a:lnTo>
                  <a:lnTo>
                    <a:pt x="31050" y="12954"/>
                  </a:lnTo>
                  <a:lnTo>
                    <a:pt x="27821" y="10001"/>
                  </a:lnTo>
                  <a:lnTo>
                    <a:pt x="20035" y="18574"/>
                  </a:lnTo>
                  <a:lnTo>
                    <a:pt x="22314" y="20669"/>
                  </a:lnTo>
                  <a:cubicBezTo>
                    <a:pt x="22940" y="21104"/>
                    <a:pt x="23653" y="21397"/>
                    <a:pt x="24403" y="21527"/>
                  </a:cubicBezTo>
                  <a:cubicBezTo>
                    <a:pt x="25059" y="21681"/>
                    <a:pt x="25741" y="21681"/>
                    <a:pt x="26397" y="21527"/>
                  </a:cubicBezTo>
                  <a:cubicBezTo>
                    <a:pt x="27061" y="21405"/>
                    <a:pt x="27702" y="21180"/>
                    <a:pt x="28296" y="20860"/>
                  </a:cubicBezTo>
                  <a:lnTo>
                    <a:pt x="30195" y="19717"/>
                  </a:lnTo>
                  <a:lnTo>
                    <a:pt x="31050" y="21527"/>
                  </a:lnTo>
                  <a:lnTo>
                    <a:pt x="22504" y="31052"/>
                  </a:lnTo>
                  <a:lnTo>
                    <a:pt x="21554" y="29813"/>
                  </a:lnTo>
                  <a:cubicBezTo>
                    <a:pt x="22015" y="29177"/>
                    <a:pt x="22368" y="28469"/>
                    <a:pt x="22599" y="27718"/>
                  </a:cubicBezTo>
                  <a:cubicBezTo>
                    <a:pt x="22906" y="27090"/>
                    <a:pt x="23098" y="26413"/>
                    <a:pt x="23169" y="25717"/>
                  </a:cubicBezTo>
                  <a:cubicBezTo>
                    <a:pt x="23321" y="25092"/>
                    <a:pt x="23321" y="24438"/>
                    <a:pt x="23169" y="23813"/>
                  </a:cubicBezTo>
                  <a:cubicBezTo>
                    <a:pt x="22691" y="23186"/>
                    <a:pt x="22151" y="22612"/>
                    <a:pt x="21554" y="22098"/>
                  </a:cubicBezTo>
                  <a:lnTo>
                    <a:pt x="19276" y="20003"/>
                  </a:lnTo>
                  <a:lnTo>
                    <a:pt x="13388" y="26480"/>
                  </a:lnTo>
                  <a:cubicBezTo>
                    <a:pt x="12902" y="27016"/>
                    <a:pt x="12458" y="27589"/>
                    <a:pt x="12059" y="28194"/>
                  </a:cubicBezTo>
                  <a:cubicBezTo>
                    <a:pt x="11924" y="28661"/>
                    <a:pt x="11924" y="29156"/>
                    <a:pt x="12059" y="29623"/>
                  </a:cubicBezTo>
                  <a:cubicBezTo>
                    <a:pt x="11953" y="30093"/>
                    <a:pt x="11953" y="30581"/>
                    <a:pt x="12059" y="31052"/>
                  </a:cubicBezTo>
                  <a:cubicBezTo>
                    <a:pt x="12547" y="31727"/>
                    <a:pt x="13122" y="32335"/>
                    <a:pt x="13768" y="32861"/>
                  </a:cubicBezTo>
                  <a:lnTo>
                    <a:pt x="15098" y="34100"/>
                  </a:lnTo>
                  <a:lnTo>
                    <a:pt x="16617" y="35243"/>
                  </a:lnTo>
                  <a:lnTo>
                    <a:pt x="18041" y="36100"/>
                  </a:lnTo>
                  <a:cubicBezTo>
                    <a:pt x="18445" y="36214"/>
                    <a:pt x="18872" y="36214"/>
                    <a:pt x="19276" y="36100"/>
                  </a:cubicBezTo>
                  <a:cubicBezTo>
                    <a:pt x="20566" y="35937"/>
                    <a:pt x="21838" y="35649"/>
                    <a:pt x="23074" y="35243"/>
                  </a:cubicBezTo>
                  <a:cubicBezTo>
                    <a:pt x="24251" y="34945"/>
                    <a:pt x="25396" y="34530"/>
                    <a:pt x="26492" y="34004"/>
                  </a:cubicBezTo>
                  <a:lnTo>
                    <a:pt x="27631" y="35052"/>
                  </a:lnTo>
                  <a:lnTo>
                    <a:pt x="20890" y="41624"/>
                  </a:lnTo>
                  <a:lnTo>
                    <a:pt x="0" y="22574"/>
                  </a:lnTo>
                  <a:lnTo>
                    <a:pt x="1424" y="21527"/>
                  </a:lnTo>
                  <a:lnTo>
                    <a:pt x="2754" y="22479"/>
                  </a:lnTo>
                  <a:lnTo>
                    <a:pt x="3988" y="23241"/>
                  </a:lnTo>
                  <a:cubicBezTo>
                    <a:pt x="4445" y="23426"/>
                    <a:pt x="4956" y="23426"/>
                    <a:pt x="5412" y="23241"/>
                  </a:cubicBezTo>
                  <a:cubicBezTo>
                    <a:pt x="5835" y="23110"/>
                    <a:pt x="6202" y="22842"/>
                    <a:pt x="6457" y="22479"/>
                  </a:cubicBezTo>
                  <a:lnTo>
                    <a:pt x="20890" y="6668"/>
                  </a:lnTo>
                  <a:cubicBezTo>
                    <a:pt x="21183" y="6407"/>
                    <a:pt x="21411" y="6081"/>
                    <a:pt x="21554" y="5715"/>
                  </a:cubicBezTo>
                  <a:cubicBezTo>
                    <a:pt x="21722" y="5253"/>
                    <a:pt x="21722" y="4748"/>
                    <a:pt x="21554" y="4286"/>
                  </a:cubicBezTo>
                  <a:cubicBezTo>
                    <a:pt x="21328" y="3620"/>
                    <a:pt x="20973" y="3005"/>
                    <a:pt x="20510" y="2477"/>
                  </a:cubicBezTo>
                  <a:lnTo>
                    <a:pt x="19560" y="1238"/>
                  </a:lnTo>
                  <a:lnTo>
                    <a:pt x="20700" y="0"/>
                  </a:lnTo>
                  <a:lnTo>
                    <a:pt x="40545" y="18479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任意形状 75"/>
            <p:cNvSpPr/>
            <p:nvPr/>
          </p:nvSpPr>
          <p:spPr>
            <a:xfrm>
              <a:off x="5451172" y="607984"/>
              <a:ext cx="37986" cy="45434"/>
            </a:xfrm>
            <a:custGeom>
              <a:avLst/>
              <a:gdLst>
                <a:gd name="connsiteX0" fmla="*/ 18896 w 37986"/>
                <a:gd name="connsiteY0" fmla="*/ 45434 h 45434"/>
                <a:gd name="connsiteX1" fmla="*/ 12629 w 37986"/>
                <a:gd name="connsiteY1" fmla="*/ 35909 h 45434"/>
                <a:gd name="connsiteX2" fmla="*/ 16047 w 37986"/>
                <a:gd name="connsiteY2" fmla="*/ 27718 h 45434"/>
                <a:gd name="connsiteX3" fmla="*/ 18706 w 37986"/>
                <a:gd name="connsiteY3" fmla="*/ 20193 h 45434"/>
                <a:gd name="connsiteX4" fmla="*/ 18041 w 37986"/>
                <a:gd name="connsiteY4" fmla="*/ 19241 h 45434"/>
                <a:gd name="connsiteX5" fmla="*/ 10445 w 37986"/>
                <a:gd name="connsiteY5" fmla="*/ 24194 h 45434"/>
                <a:gd name="connsiteX6" fmla="*/ 9495 w 37986"/>
                <a:gd name="connsiteY6" fmla="*/ 25146 h 45434"/>
                <a:gd name="connsiteX7" fmla="*/ 9495 w 37986"/>
                <a:gd name="connsiteY7" fmla="*/ 26479 h 45434"/>
                <a:gd name="connsiteX8" fmla="*/ 9495 w 37986"/>
                <a:gd name="connsiteY8" fmla="*/ 27813 h 45434"/>
                <a:gd name="connsiteX9" fmla="*/ 10160 w 37986"/>
                <a:gd name="connsiteY9" fmla="*/ 29147 h 45434"/>
                <a:gd name="connsiteX10" fmla="*/ 8736 w 37986"/>
                <a:gd name="connsiteY10" fmla="*/ 30099 h 45434"/>
                <a:gd name="connsiteX11" fmla="*/ 0 w 37986"/>
                <a:gd name="connsiteY11" fmla="*/ 16478 h 45434"/>
                <a:gd name="connsiteX12" fmla="*/ 1329 w 37986"/>
                <a:gd name="connsiteY12" fmla="*/ 15526 h 45434"/>
                <a:gd name="connsiteX13" fmla="*/ 2374 w 37986"/>
                <a:gd name="connsiteY13" fmla="*/ 16859 h 45434"/>
                <a:gd name="connsiteX14" fmla="*/ 3418 w 37986"/>
                <a:gd name="connsiteY14" fmla="*/ 17907 h 45434"/>
                <a:gd name="connsiteX15" fmla="*/ 4748 w 37986"/>
                <a:gd name="connsiteY15" fmla="*/ 18383 h 45434"/>
                <a:gd name="connsiteX16" fmla="*/ 5982 w 37986"/>
                <a:gd name="connsiteY16" fmla="*/ 17812 h 45434"/>
                <a:gd name="connsiteX17" fmla="*/ 23928 w 37986"/>
                <a:gd name="connsiteY17" fmla="*/ 6286 h 45434"/>
                <a:gd name="connsiteX18" fmla="*/ 24878 w 37986"/>
                <a:gd name="connsiteY18" fmla="*/ 5334 h 45434"/>
                <a:gd name="connsiteX19" fmla="*/ 24878 w 37986"/>
                <a:gd name="connsiteY19" fmla="*/ 3905 h 45434"/>
                <a:gd name="connsiteX20" fmla="*/ 24403 w 37986"/>
                <a:gd name="connsiteY20" fmla="*/ 2286 h 45434"/>
                <a:gd name="connsiteX21" fmla="*/ 23833 w 37986"/>
                <a:gd name="connsiteY21" fmla="*/ 953 h 45434"/>
                <a:gd name="connsiteX22" fmla="*/ 25258 w 37986"/>
                <a:gd name="connsiteY22" fmla="*/ 0 h 45434"/>
                <a:gd name="connsiteX23" fmla="*/ 34753 w 37986"/>
                <a:gd name="connsiteY23" fmla="*/ 14288 h 45434"/>
                <a:gd name="connsiteX24" fmla="*/ 37981 w 37986"/>
                <a:gd name="connsiteY24" fmla="*/ 22574 h 45434"/>
                <a:gd name="connsiteX25" fmla="*/ 35038 w 37986"/>
                <a:gd name="connsiteY25" fmla="*/ 28003 h 45434"/>
                <a:gd name="connsiteX26" fmla="*/ 29720 w 37986"/>
                <a:gd name="connsiteY26" fmla="*/ 29242 h 45434"/>
                <a:gd name="connsiteX27" fmla="*/ 24213 w 37986"/>
                <a:gd name="connsiteY27" fmla="*/ 26194 h 45434"/>
                <a:gd name="connsiteX28" fmla="*/ 22409 w 37986"/>
                <a:gd name="connsiteY28" fmla="*/ 31337 h 45434"/>
                <a:gd name="connsiteX29" fmla="*/ 20320 w 37986"/>
                <a:gd name="connsiteY29" fmla="*/ 37433 h 45434"/>
                <a:gd name="connsiteX30" fmla="*/ 19655 w 37986"/>
                <a:gd name="connsiteY30" fmla="*/ 40100 h 45434"/>
                <a:gd name="connsiteX31" fmla="*/ 19655 w 37986"/>
                <a:gd name="connsiteY31" fmla="*/ 42577 h 45434"/>
                <a:gd name="connsiteX32" fmla="*/ 19655 w 37986"/>
                <a:gd name="connsiteY32" fmla="*/ 43720 h 45434"/>
                <a:gd name="connsiteX33" fmla="*/ 19655 w 37986"/>
                <a:gd name="connsiteY33" fmla="*/ 44768 h 45434"/>
                <a:gd name="connsiteX34" fmla="*/ 30005 w 37986"/>
                <a:gd name="connsiteY34" fmla="*/ 21431 h 45434"/>
                <a:gd name="connsiteX35" fmla="*/ 32759 w 37986"/>
                <a:gd name="connsiteY35" fmla="*/ 17621 h 45434"/>
                <a:gd name="connsiteX36" fmla="*/ 31335 w 37986"/>
                <a:gd name="connsiteY36" fmla="*/ 12859 h 45434"/>
                <a:gd name="connsiteX37" fmla="*/ 30385 w 37986"/>
                <a:gd name="connsiteY37" fmla="*/ 11430 h 45434"/>
                <a:gd name="connsiteX38" fmla="*/ 19845 w 37986"/>
                <a:gd name="connsiteY38" fmla="*/ 18288 h 45434"/>
                <a:gd name="connsiteX39" fmla="*/ 20700 w 37986"/>
                <a:gd name="connsiteY39" fmla="*/ 19622 h 45434"/>
                <a:gd name="connsiteX40" fmla="*/ 24688 w 37986"/>
                <a:gd name="connsiteY40" fmla="*/ 22860 h 45434"/>
                <a:gd name="connsiteX41" fmla="*/ 30005 w 37986"/>
                <a:gd name="connsiteY41" fmla="*/ 21431 h 45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7986" h="45434">
                  <a:moveTo>
                    <a:pt x="18896" y="45434"/>
                  </a:moveTo>
                  <a:lnTo>
                    <a:pt x="12629" y="35909"/>
                  </a:lnTo>
                  <a:cubicBezTo>
                    <a:pt x="14148" y="32576"/>
                    <a:pt x="15287" y="29813"/>
                    <a:pt x="16047" y="27718"/>
                  </a:cubicBezTo>
                  <a:cubicBezTo>
                    <a:pt x="16807" y="25622"/>
                    <a:pt x="17756" y="23146"/>
                    <a:pt x="18706" y="20193"/>
                  </a:cubicBezTo>
                  <a:lnTo>
                    <a:pt x="18041" y="19241"/>
                  </a:lnTo>
                  <a:lnTo>
                    <a:pt x="10445" y="24194"/>
                  </a:lnTo>
                  <a:cubicBezTo>
                    <a:pt x="10040" y="24408"/>
                    <a:pt x="9709" y="24740"/>
                    <a:pt x="9495" y="25146"/>
                  </a:cubicBezTo>
                  <a:cubicBezTo>
                    <a:pt x="9335" y="25576"/>
                    <a:pt x="9335" y="26050"/>
                    <a:pt x="9495" y="26479"/>
                  </a:cubicBezTo>
                  <a:lnTo>
                    <a:pt x="9495" y="27813"/>
                  </a:lnTo>
                  <a:lnTo>
                    <a:pt x="10160" y="29147"/>
                  </a:lnTo>
                  <a:lnTo>
                    <a:pt x="8736" y="30099"/>
                  </a:lnTo>
                  <a:lnTo>
                    <a:pt x="0" y="16478"/>
                  </a:lnTo>
                  <a:lnTo>
                    <a:pt x="1329" y="15526"/>
                  </a:lnTo>
                  <a:lnTo>
                    <a:pt x="2374" y="16859"/>
                  </a:lnTo>
                  <a:cubicBezTo>
                    <a:pt x="2698" y="17233"/>
                    <a:pt x="3046" y="17583"/>
                    <a:pt x="3418" y="17907"/>
                  </a:cubicBezTo>
                  <a:cubicBezTo>
                    <a:pt x="3814" y="18175"/>
                    <a:pt x="4272" y="18338"/>
                    <a:pt x="4748" y="18383"/>
                  </a:cubicBezTo>
                  <a:lnTo>
                    <a:pt x="5982" y="17812"/>
                  </a:lnTo>
                  <a:lnTo>
                    <a:pt x="23928" y="6286"/>
                  </a:lnTo>
                  <a:cubicBezTo>
                    <a:pt x="24291" y="6019"/>
                    <a:pt x="24611" y="5698"/>
                    <a:pt x="24878" y="5334"/>
                  </a:cubicBezTo>
                  <a:cubicBezTo>
                    <a:pt x="25037" y="4871"/>
                    <a:pt x="25037" y="4368"/>
                    <a:pt x="24878" y="3905"/>
                  </a:cubicBezTo>
                  <a:cubicBezTo>
                    <a:pt x="24878" y="3429"/>
                    <a:pt x="24878" y="2953"/>
                    <a:pt x="24403" y="2286"/>
                  </a:cubicBezTo>
                  <a:cubicBezTo>
                    <a:pt x="24184" y="1855"/>
                    <a:pt x="23994" y="1410"/>
                    <a:pt x="23833" y="953"/>
                  </a:cubicBezTo>
                  <a:lnTo>
                    <a:pt x="25258" y="0"/>
                  </a:lnTo>
                  <a:lnTo>
                    <a:pt x="34753" y="14288"/>
                  </a:lnTo>
                  <a:cubicBezTo>
                    <a:pt x="36529" y="16721"/>
                    <a:pt x="37642" y="19578"/>
                    <a:pt x="37981" y="22574"/>
                  </a:cubicBezTo>
                  <a:cubicBezTo>
                    <a:pt x="38076" y="24791"/>
                    <a:pt x="36944" y="26879"/>
                    <a:pt x="35038" y="28003"/>
                  </a:cubicBezTo>
                  <a:cubicBezTo>
                    <a:pt x="33487" y="29081"/>
                    <a:pt x="31585" y="29523"/>
                    <a:pt x="29720" y="29242"/>
                  </a:cubicBezTo>
                  <a:cubicBezTo>
                    <a:pt x="27662" y="28697"/>
                    <a:pt x="25770" y="27649"/>
                    <a:pt x="24213" y="26194"/>
                  </a:cubicBezTo>
                  <a:lnTo>
                    <a:pt x="22409" y="31337"/>
                  </a:lnTo>
                  <a:cubicBezTo>
                    <a:pt x="21744" y="33338"/>
                    <a:pt x="21080" y="35338"/>
                    <a:pt x="20320" y="37433"/>
                  </a:cubicBezTo>
                  <a:cubicBezTo>
                    <a:pt x="20053" y="38311"/>
                    <a:pt x="19832" y="39200"/>
                    <a:pt x="19655" y="40100"/>
                  </a:cubicBezTo>
                  <a:cubicBezTo>
                    <a:pt x="19481" y="40917"/>
                    <a:pt x="19481" y="41760"/>
                    <a:pt x="19655" y="42577"/>
                  </a:cubicBezTo>
                  <a:lnTo>
                    <a:pt x="19655" y="43720"/>
                  </a:lnTo>
                  <a:lnTo>
                    <a:pt x="19655" y="44768"/>
                  </a:lnTo>
                  <a:close/>
                  <a:moveTo>
                    <a:pt x="30005" y="21431"/>
                  </a:moveTo>
                  <a:cubicBezTo>
                    <a:pt x="31462" y="20658"/>
                    <a:pt x="32480" y="19251"/>
                    <a:pt x="32759" y="17621"/>
                  </a:cubicBezTo>
                  <a:cubicBezTo>
                    <a:pt x="32877" y="15912"/>
                    <a:pt x="32371" y="14220"/>
                    <a:pt x="31335" y="12859"/>
                  </a:cubicBezTo>
                  <a:lnTo>
                    <a:pt x="30385" y="11430"/>
                  </a:lnTo>
                  <a:lnTo>
                    <a:pt x="19845" y="18288"/>
                  </a:lnTo>
                  <a:lnTo>
                    <a:pt x="20700" y="19622"/>
                  </a:lnTo>
                  <a:cubicBezTo>
                    <a:pt x="21552" y="21186"/>
                    <a:pt x="22985" y="22350"/>
                    <a:pt x="24688" y="22860"/>
                  </a:cubicBezTo>
                  <a:cubicBezTo>
                    <a:pt x="26581" y="23152"/>
                    <a:pt x="28511" y="22634"/>
                    <a:pt x="30005" y="21431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任意形状 76"/>
            <p:cNvSpPr/>
            <p:nvPr/>
          </p:nvSpPr>
          <p:spPr>
            <a:xfrm>
              <a:off x="5475385" y="658859"/>
              <a:ext cx="35892" cy="28684"/>
            </a:xfrm>
            <a:custGeom>
              <a:avLst/>
              <a:gdLst>
                <a:gd name="connsiteX0" fmla="*/ 3418 w 35892"/>
                <a:gd name="connsiteY0" fmla="*/ 19420 h 28684"/>
                <a:gd name="connsiteX1" fmla="*/ 2469 w 35892"/>
                <a:gd name="connsiteY1" fmla="*/ 14276 h 28684"/>
                <a:gd name="connsiteX2" fmla="*/ 2469 w 35892"/>
                <a:gd name="connsiteY2" fmla="*/ 9895 h 28684"/>
                <a:gd name="connsiteX3" fmla="*/ 570 w 35892"/>
                <a:gd name="connsiteY3" fmla="*/ 8657 h 28684"/>
                <a:gd name="connsiteX4" fmla="*/ 0 w 35892"/>
                <a:gd name="connsiteY4" fmla="*/ 6942 h 28684"/>
                <a:gd name="connsiteX5" fmla="*/ 10255 w 35892"/>
                <a:gd name="connsiteY5" fmla="*/ 3227 h 28684"/>
                <a:gd name="connsiteX6" fmla="*/ 10825 w 35892"/>
                <a:gd name="connsiteY6" fmla="*/ 4942 h 28684"/>
                <a:gd name="connsiteX7" fmla="*/ 8261 w 35892"/>
                <a:gd name="connsiteY7" fmla="*/ 7514 h 28684"/>
                <a:gd name="connsiteX8" fmla="*/ 5982 w 35892"/>
                <a:gd name="connsiteY8" fmla="*/ 10562 h 28684"/>
                <a:gd name="connsiteX9" fmla="*/ 4748 w 35892"/>
                <a:gd name="connsiteY9" fmla="*/ 14086 h 28684"/>
                <a:gd name="connsiteX10" fmla="*/ 4748 w 35892"/>
                <a:gd name="connsiteY10" fmla="*/ 17896 h 28684"/>
                <a:gd name="connsiteX11" fmla="*/ 7501 w 35892"/>
                <a:gd name="connsiteY11" fmla="*/ 21706 h 28684"/>
                <a:gd name="connsiteX12" fmla="*/ 11299 w 35892"/>
                <a:gd name="connsiteY12" fmla="*/ 21706 h 28684"/>
                <a:gd name="connsiteX13" fmla="*/ 13673 w 35892"/>
                <a:gd name="connsiteY13" fmla="*/ 19515 h 28684"/>
                <a:gd name="connsiteX14" fmla="*/ 14338 w 35892"/>
                <a:gd name="connsiteY14" fmla="*/ 15038 h 28684"/>
                <a:gd name="connsiteX15" fmla="*/ 14338 w 35892"/>
                <a:gd name="connsiteY15" fmla="*/ 8561 h 28684"/>
                <a:gd name="connsiteX16" fmla="*/ 16237 w 35892"/>
                <a:gd name="connsiteY16" fmla="*/ 3132 h 28684"/>
                <a:gd name="connsiteX17" fmla="*/ 20510 w 35892"/>
                <a:gd name="connsiteY17" fmla="*/ 179 h 28684"/>
                <a:gd name="connsiteX18" fmla="*/ 24023 w 35892"/>
                <a:gd name="connsiteY18" fmla="*/ 179 h 28684"/>
                <a:gd name="connsiteX19" fmla="*/ 27441 w 35892"/>
                <a:gd name="connsiteY19" fmla="*/ 1418 h 28684"/>
                <a:gd name="connsiteX20" fmla="*/ 30480 w 35892"/>
                <a:gd name="connsiteY20" fmla="*/ 4180 h 28684"/>
                <a:gd name="connsiteX21" fmla="*/ 32759 w 35892"/>
                <a:gd name="connsiteY21" fmla="*/ 8466 h 28684"/>
                <a:gd name="connsiteX22" fmla="*/ 33613 w 35892"/>
                <a:gd name="connsiteY22" fmla="*/ 13133 h 28684"/>
                <a:gd name="connsiteX23" fmla="*/ 33613 w 35892"/>
                <a:gd name="connsiteY23" fmla="*/ 16848 h 28684"/>
                <a:gd name="connsiteX24" fmla="*/ 35228 w 35892"/>
                <a:gd name="connsiteY24" fmla="*/ 17705 h 28684"/>
                <a:gd name="connsiteX25" fmla="*/ 35892 w 35892"/>
                <a:gd name="connsiteY25" fmla="*/ 19515 h 28684"/>
                <a:gd name="connsiteX26" fmla="*/ 26397 w 35892"/>
                <a:gd name="connsiteY26" fmla="*/ 22944 h 28684"/>
                <a:gd name="connsiteX27" fmla="*/ 25827 w 35892"/>
                <a:gd name="connsiteY27" fmla="*/ 21134 h 28684"/>
                <a:gd name="connsiteX28" fmla="*/ 28581 w 35892"/>
                <a:gd name="connsiteY28" fmla="*/ 18658 h 28684"/>
                <a:gd name="connsiteX29" fmla="*/ 30670 w 35892"/>
                <a:gd name="connsiteY29" fmla="*/ 15991 h 28684"/>
                <a:gd name="connsiteX30" fmla="*/ 31809 w 35892"/>
                <a:gd name="connsiteY30" fmla="*/ 13133 h 28684"/>
                <a:gd name="connsiteX31" fmla="*/ 31809 w 35892"/>
                <a:gd name="connsiteY31" fmla="*/ 9895 h 28684"/>
                <a:gd name="connsiteX32" fmla="*/ 29436 w 35892"/>
                <a:gd name="connsiteY32" fmla="*/ 6656 h 28684"/>
                <a:gd name="connsiteX33" fmla="*/ 25922 w 35892"/>
                <a:gd name="connsiteY33" fmla="*/ 6656 h 28684"/>
                <a:gd name="connsiteX34" fmla="*/ 23548 w 35892"/>
                <a:gd name="connsiteY34" fmla="*/ 8847 h 28684"/>
                <a:gd name="connsiteX35" fmla="*/ 22884 w 35892"/>
                <a:gd name="connsiteY35" fmla="*/ 13229 h 28684"/>
                <a:gd name="connsiteX36" fmla="*/ 22884 w 35892"/>
                <a:gd name="connsiteY36" fmla="*/ 19706 h 28684"/>
                <a:gd name="connsiteX37" fmla="*/ 21270 w 35892"/>
                <a:gd name="connsiteY37" fmla="*/ 25230 h 28684"/>
                <a:gd name="connsiteX38" fmla="*/ 16807 w 35892"/>
                <a:gd name="connsiteY38" fmla="*/ 28469 h 28684"/>
                <a:gd name="connsiteX39" fmla="*/ 12914 w 35892"/>
                <a:gd name="connsiteY39" fmla="*/ 28469 h 28684"/>
                <a:gd name="connsiteX40" fmla="*/ 9305 w 35892"/>
                <a:gd name="connsiteY40" fmla="*/ 27040 h 28684"/>
                <a:gd name="connsiteX41" fmla="*/ 6077 w 35892"/>
                <a:gd name="connsiteY41" fmla="*/ 23992 h 28684"/>
                <a:gd name="connsiteX42" fmla="*/ 3418 w 35892"/>
                <a:gd name="connsiteY42" fmla="*/ 19420 h 2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892" h="28684">
                  <a:moveTo>
                    <a:pt x="3418" y="19420"/>
                  </a:moveTo>
                  <a:cubicBezTo>
                    <a:pt x="2873" y="17756"/>
                    <a:pt x="2554" y="16026"/>
                    <a:pt x="2469" y="14276"/>
                  </a:cubicBezTo>
                  <a:cubicBezTo>
                    <a:pt x="2318" y="12820"/>
                    <a:pt x="2318" y="11351"/>
                    <a:pt x="2469" y="9895"/>
                  </a:cubicBezTo>
                  <a:lnTo>
                    <a:pt x="570" y="8657"/>
                  </a:lnTo>
                  <a:lnTo>
                    <a:pt x="0" y="6942"/>
                  </a:lnTo>
                  <a:lnTo>
                    <a:pt x="10255" y="3227"/>
                  </a:lnTo>
                  <a:lnTo>
                    <a:pt x="10825" y="4942"/>
                  </a:lnTo>
                  <a:cubicBezTo>
                    <a:pt x="9924" y="5750"/>
                    <a:pt x="9067" y="6610"/>
                    <a:pt x="8261" y="7514"/>
                  </a:cubicBezTo>
                  <a:cubicBezTo>
                    <a:pt x="7389" y="8440"/>
                    <a:pt x="6625" y="9463"/>
                    <a:pt x="5982" y="10562"/>
                  </a:cubicBezTo>
                  <a:cubicBezTo>
                    <a:pt x="5390" y="11665"/>
                    <a:pt x="4974" y="12853"/>
                    <a:pt x="4748" y="14086"/>
                  </a:cubicBezTo>
                  <a:cubicBezTo>
                    <a:pt x="4431" y="15335"/>
                    <a:pt x="4431" y="16646"/>
                    <a:pt x="4748" y="17896"/>
                  </a:cubicBezTo>
                  <a:cubicBezTo>
                    <a:pt x="5139" y="19476"/>
                    <a:pt x="6126" y="20841"/>
                    <a:pt x="7501" y="21706"/>
                  </a:cubicBezTo>
                  <a:cubicBezTo>
                    <a:pt x="8704" y="22273"/>
                    <a:pt x="10096" y="22273"/>
                    <a:pt x="11299" y="21706"/>
                  </a:cubicBezTo>
                  <a:cubicBezTo>
                    <a:pt x="12406" y="21419"/>
                    <a:pt x="13297" y="20597"/>
                    <a:pt x="13673" y="19515"/>
                  </a:cubicBezTo>
                  <a:cubicBezTo>
                    <a:pt x="14193" y="18082"/>
                    <a:pt x="14419" y="16560"/>
                    <a:pt x="14338" y="15038"/>
                  </a:cubicBezTo>
                  <a:lnTo>
                    <a:pt x="14338" y="8561"/>
                  </a:lnTo>
                  <a:cubicBezTo>
                    <a:pt x="14398" y="6598"/>
                    <a:pt x="15061" y="4702"/>
                    <a:pt x="16237" y="3132"/>
                  </a:cubicBezTo>
                  <a:cubicBezTo>
                    <a:pt x="17360" y="1769"/>
                    <a:pt x="18840" y="747"/>
                    <a:pt x="20510" y="179"/>
                  </a:cubicBezTo>
                  <a:cubicBezTo>
                    <a:pt x="21669" y="-60"/>
                    <a:pt x="22864" y="-60"/>
                    <a:pt x="24023" y="179"/>
                  </a:cubicBezTo>
                  <a:cubicBezTo>
                    <a:pt x="25232" y="368"/>
                    <a:pt x="26392" y="788"/>
                    <a:pt x="27441" y="1418"/>
                  </a:cubicBezTo>
                  <a:cubicBezTo>
                    <a:pt x="28643" y="2105"/>
                    <a:pt x="29680" y="3048"/>
                    <a:pt x="30480" y="4180"/>
                  </a:cubicBezTo>
                  <a:cubicBezTo>
                    <a:pt x="31462" y="5478"/>
                    <a:pt x="32231" y="6925"/>
                    <a:pt x="32759" y="8466"/>
                  </a:cubicBezTo>
                  <a:cubicBezTo>
                    <a:pt x="33218" y="9984"/>
                    <a:pt x="33505" y="11550"/>
                    <a:pt x="33613" y="13133"/>
                  </a:cubicBezTo>
                  <a:cubicBezTo>
                    <a:pt x="33730" y="14369"/>
                    <a:pt x="33730" y="15613"/>
                    <a:pt x="33613" y="16848"/>
                  </a:cubicBezTo>
                  <a:lnTo>
                    <a:pt x="35228" y="17705"/>
                  </a:lnTo>
                  <a:lnTo>
                    <a:pt x="35892" y="19515"/>
                  </a:lnTo>
                  <a:lnTo>
                    <a:pt x="26397" y="22944"/>
                  </a:lnTo>
                  <a:lnTo>
                    <a:pt x="25827" y="21134"/>
                  </a:lnTo>
                  <a:cubicBezTo>
                    <a:pt x="26792" y="20362"/>
                    <a:pt x="27711" y="19535"/>
                    <a:pt x="28581" y="18658"/>
                  </a:cubicBezTo>
                  <a:cubicBezTo>
                    <a:pt x="29392" y="17865"/>
                    <a:pt x="30094" y="16968"/>
                    <a:pt x="30670" y="15991"/>
                  </a:cubicBezTo>
                  <a:cubicBezTo>
                    <a:pt x="31242" y="15127"/>
                    <a:pt x="31630" y="14154"/>
                    <a:pt x="31809" y="13133"/>
                  </a:cubicBezTo>
                  <a:cubicBezTo>
                    <a:pt x="32038" y="12066"/>
                    <a:pt x="32038" y="10963"/>
                    <a:pt x="31809" y="9895"/>
                  </a:cubicBezTo>
                  <a:cubicBezTo>
                    <a:pt x="31469" y="8546"/>
                    <a:pt x="30618" y="7384"/>
                    <a:pt x="29436" y="6656"/>
                  </a:cubicBezTo>
                  <a:cubicBezTo>
                    <a:pt x="28322" y="6138"/>
                    <a:pt x="27036" y="6138"/>
                    <a:pt x="25922" y="6656"/>
                  </a:cubicBezTo>
                  <a:cubicBezTo>
                    <a:pt x="24852" y="7008"/>
                    <a:pt x="23987" y="7807"/>
                    <a:pt x="23548" y="8847"/>
                  </a:cubicBezTo>
                  <a:cubicBezTo>
                    <a:pt x="23029" y="10246"/>
                    <a:pt x="22803" y="11738"/>
                    <a:pt x="22884" y="13229"/>
                  </a:cubicBezTo>
                  <a:lnTo>
                    <a:pt x="22884" y="19706"/>
                  </a:lnTo>
                  <a:cubicBezTo>
                    <a:pt x="22855" y="21660"/>
                    <a:pt x="22298" y="23570"/>
                    <a:pt x="21270" y="25230"/>
                  </a:cubicBezTo>
                  <a:cubicBezTo>
                    <a:pt x="20190" y="26785"/>
                    <a:pt x="18617" y="27926"/>
                    <a:pt x="16807" y="28469"/>
                  </a:cubicBezTo>
                  <a:cubicBezTo>
                    <a:pt x="15525" y="28756"/>
                    <a:pt x="14196" y="28756"/>
                    <a:pt x="12914" y="28469"/>
                  </a:cubicBezTo>
                  <a:cubicBezTo>
                    <a:pt x="11612" y="28297"/>
                    <a:pt x="10373" y="27807"/>
                    <a:pt x="9305" y="27040"/>
                  </a:cubicBezTo>
                  <a:cubicBezTo>
                    <a:pt x="8053" y="26229"/>
                    <a:pt x="6959" y="25197"/>
                    <a:pt x="6077" y="23992"/>
                  </a:cubicBezTo>
                  <a:cubicBezTo>
                    <a:pt x="4958" y="22616"/>
                    <a:pt x="4062" y="21073"/>
                    <a:pt x="3418" y="1942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任意形状 77"/>
            <p:cNvSpPr/>
            <p:nvPr/>
          </p:nvSpPr>
          <p:spPr>
            <a:xfrm>
              <a:off x="5486589" y="705330"/>
              <a:ext cx="30764" cy="19335"/>
            </a:xfrm>
            <a:custGeom>
              <a:avLst/>
              <a:gdLst>
                <a:gd name="connsiteX0" fmla="*/ 1709 w 30764"/>
                <a:gd name="connsiteY0" fmla="*/ 19336 h 19335"/>
                <a:gd name="connsiteX1" fmla="*/ 0 w 30764"/>
                <a:gd name="connsiteY1" fmla="*/ 2572 h 19335"/>
                <a:gd name="connsiteX2" fmla="*/ 1709 w 30764"/>
                <a:gd name="connsiteY2" fmla="*/ 2572 h 19335"/>
                <a:gd name="connsiteX3" fmla="*/ 1709 w 30764"/>
                <a:gd name="connsiteY3" fmla="*/ 4191 h 19335"/>
                <a:gd name="connsiteX4" fmla="*/ 1709 w 30764"/>
                <a:gd name="connsiteY4" fmla="*/ 5715 h 19335"/>
                <a:gd name="connsiteX5" fmla="*/ 2659 w 30764"/>
                <a:gd name="connsiteY5" fmla="*/ 6668 h 19335"/>
                <a:gd name="connsiteX6" fmla="*/ 4083 w 30764"/>
                <a:gd name="connsiteY6" fmla="*/ 6668 h 19335"/>
                <a:gd name="connsiteX7" fmla="*/ 25353 w 30764"/>
                <a:gd name="connsiteY7" fmla="*/ 4477 h 19335"/>
                <a:gd name="connsiteX8" fmla="*/ 26587 w 30764"/>
                <a:gd name="connsiteY8" fmla="*/ 4477 h 19335"/>
                <a:gd name="connsiteX9" fmla="*/ 27347 w 30764"/>
                <a:gd name="connsiteY9" fmla="*/ 3239 h 19335"/>
                <a:gd name="connsiteX10" fmla="*/ 27347 w 30764"/>
                <a:gd name="connsiteY10" fmla="*/ 1715 h 19335"/>
                <a:gd name="connsiteX11" fmla="*/ 27347 w 30764"/>
                <a:gd name="connsiteY11" fmla="*/ 0 h 19335"/>
                <a:gd name="connsiteX12" fmla="*/ 29056 w 30764"/>
                <a:gd name="connsiteY12" fmla="*/ 0 h 19335"/>
                <a:gd name="connsiteX13" fmla="*/ 30765 w 30764"/>
                <a:gd name="connsiteY13" fmla="*/ 16669 h 19335"/>
                <a:gd name="connsiteX14" fmla="*/ 29056 w 30764"/>
                <a:gd name="connsiteY14" fmla="*/ 16669 h 19335"/>
                <a:gd name="connsiteX15" fmla="*/ 29056 w 30764"/>
                <a:gd name="connsiteY15" fmla="*/ 15145 h 19335"/>
                <a:gd name="connsiteX16" fmla="*/ 29056 w 30764"/>
                <a:gd name="connsiteY16" fmla="*/ 13526 h 19335"/>
                <a:gd name="connsiteX17" fmla="*/ 28011 w 30764"/>
                <a:gd name="connsiteY17" fmla="*/ 12478 h 19335"/>
                <a:gd name="connsiteX18" fmla="*/ 26682 w 30764"/>
                <a:gd name="connsiteY18" fmla="*/ 12478 h 19335"/>
                <a:gd name="connsiteX19" fmla="*/ 5412 w 30764"/>
                <a:gd name="connsiteY19" fmla="*/ 14669 h 19335"/>
                <a:gd name="connsiteX20" fmla="*/ 4178 w 30764"/>
                <a:gd name="connsiteY20" fmla="*/ 15145 h 19335"/>
                <a:gd name="connsiteX21" fmla="*/ 3418 w 30764"/>
                <a:gd name="connsiteY21" fmla="*/ 16288 h 19335"/>
                <a:gd name="connsiteX22" fmla="*/ 3418 w 30764"/>
                <a:gd name="connsiteY22" fmla="*/ 17812 h 19335"/>
                <a:gd name="connsiteX23" fmla="*/ 3418 w 30764"/>
                <a:gd name="connsiteY23" fmla="*/ 19336 h 1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764" h="19335">
                  <a:moveTo>
                    <a:pt x="1709" y="19336"/>
                  </a:moveTo>
                  <a:lnTo>
                    <a:pt x="0" y="2572"/>
                  </a:lnTo>
                  <a:lnTo>
                    <a:pt x="1709" y="2572"/>
                  </a:lnTo>
                  <a:cubicBezTo>
                    <a:pt x="1709" y="2572"/>
                    <a:pt x="1709" y="3429"/>
                    <a:pt x="1709" y="4191"/>
                  </a:cubicBezTo>
                  <a:cubicBezTo>
                    <a:pt x="1652" y="4698"/>
                    <a:pt x="1652" y="5208"/>
                    <a:pt x="1709" y="5715"/>
                  </a:cubicBezTo>
                  <a:cubicBezTo>
                    <a:pt x="1709" y="6191"/>
                    <a:pt x="2279" y="6572"/>
                    <a:pt x="2659" y="6668"/>
                  </a:cubicBezTo>
                  <a:cubicBezTo>
                    <a:pt x="3128" y="6774"/>
                    <a:pt x="3614" y="6774"/>
                    <a:pt x="4083" y="6668"/>
                  </a:cubicBezTo>
                  <a:lnTo>
                    <a:pt x="25353" y="4477"/>
                  </a:lnTo>
                  <a:lnTo>
                    <a:pt x="26587" y="4477"/>
                  </a:lnTo>
                  <a:cubicBezTo>
                    <a:pt x="26936" y="4132"/>
                    <a:pt x="27197" y="3707"/>
                    <a:pt x="27347" y="3239"/>
                  </a:cubicBezTo>
                  <a:cubicBezTo>
                    <a:pt x="27372" y="2731"/>
                    <a:pt x="27372" y="2222"/>
                    <a:pt x="27347" y="1715"/>
                  </a:cubicBezTo>
                  <a:cubicBezTo>
                    <a:pt x="27389" y="1144"/>
                    <a:pt x="27389" y="571"/>
                    <a:pt x="27347" y="0"/>
                  </a:cubicBezTo>
                  <a:lnTo>
                    <a:pt x="29056" y="0"/>
                  </a:lnTo>
                  <a:lnTo>
                    <a:pt x="30765" y="16669"/>
                  </a:lnTo>
                  <a:lnTo>
                    <a:pt x="29056" y="16669"/>
                  </a:lnTo>
                  <a:cubicBezTo>
                    <a:pt x="29056" y="16669"/>
                    <a:pt x="29056" y="15716"/>
                    <a:pt x="29056" y="15145"/>
                  </a:cubicBezTo>
                  <a:cubicBezTo>
                    <a:pt x="29056" y="14573"/>
                    <a:pt x="29056" y="14002"/>
                    <a:pt x="29056" y="13526"/>
                  </a:cubicBezTo>
                  <a:cubicBezTo>
                    <a:pt x="28863" y="13049"/>
                    <a:pt x="28486" y="12671"/>
                    <a:pt x="28011" y="12478"/>
                  </a:cubicBezTo>
                  <a:cubicBezTo>
                    <a:pt x="27573" y="12380"/>
                    <a:pt x="27120" y="12380"/>
                    <a:pt x="26682" y="12478"/>
                  </a:cubicBezTo>
                  <a:lnTo>
                    <a:pt x="5412" y="14669"/>
                  </a:lnTo>
                  <a:cubicBezTo>
                    <a:pt x="4964" y="14707"/>
                    <a:pt x="4536" y="14872"/>
                    <a:pt x="4178" y="15145"/>
                  </a:cubicBezTo>
                  <a:cubicBezTo>
                    <a:pt x="3747" y="15371"/>
                    <a:pt x="3460" y="15802"/>
                    <a:pt x="3418" y="16288"/>
                  </a:cubicBezTo>
                  <a:cubicBezTo>
                    <a:pt x="3374" y="16794"/>
                    <a:pt x="3374" y="17305"/>
                    <a:pt x="3418" y="17812"/>
                  </a:cubicBezTo>
                  <a:lnTo>
                    <a:pt x="3418" y="19336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任意形状 78"/>
            <p:cNvSpPr/>
            <p:nvPr/>
          </p:nvSpPr>
          <p:spPr>
            <a:xfrm>
              <a:off x="5486210" y="744382"/>
              <a:ext cx="32094" cy="30098"/>
            </a:xfrm>
            <a:custGeom>
              <a:avLst/>
              <a:gdLst>
                <a:gd name="connsiteX0" fmla="*/ 21080 w 32094"/>
                <a:gd name="connsiteY0" fmla="*/ 29432 h 30098"/>
                <a:gd name="connsiteX1" fmla="*/ 21080 w 32094"/>
                <a:gd name="connsiteY1" fmla="*/ 27908 h 30098"/>
                <a:gd name="connsiteX2" fmla="*/ 25447 w 32094"/>
                <a:gd name="connsiteY2" fmla="*/ 26289 h 30098"/>
                <a:gd name="connsiteX3" fmla="*/ 28106 w 32094"/>
                <a:gd name="connsiteY3" fmla="*/ 23908 h 30098"/>
                <a:gd name="connsiteX4" fmla="*/ 28106 w 32094"/>
                <a:gd name="connsiteY4" fmla="*/ 22289 h 30098"/>
                <a:gd name="connsiteX5" fmla="*/ 28106 w 32094"/>
                <a:gd name="connsiteY5" fmla="*/ 20574 h 30098"/>
                <a:gd name="connsiteX6" fmla="*/ 28106 w 32094"/>
                <a:gd name="connsiteY6" fmla="*/ 19621 h 30098"/>
                <a:gd name="connsiteX7" fmla="*/ 4653 w 32094"/>
                <a:gd name="connsiteY7" fmla="*/ 16764 h 30098"/>
                <a:gd name="connsiteX8" fmla="*/ 3228 w 32094"/>
                <a:gd name="connsiteY8" fmla="*/ 16764 h 30098"/>
                <a:gd name="connsiteX9" fmla="*/ 2184 w 32094"/>
                <a:gd name="connsiteY9" fmla="*/ 17812 h 30098"/>
                <a:gd name="connsiteX10" fmla="*/ 1614 w 32094"/>
                <a:gd name="connsiteY10" fmla="*/ 19241 h 30098"/>
                <a:gd name="connsiteX11" fmla="*/ 1614 w 32094"/>
                <a:gd name="connsiteY11" fmla="*/ 20955 h 30098"/>
                <a:gd name="connsiteX12" fmla="*/ 0 w 32094"/>
                <a:gd name="connsiteY12" fmla="*/ 20955 h 30098"/>
                <a:gd name="connsiteX13" fmla="*/ 2089 w 32094"/>
                <a:gd name="connsiteY13" fmla="*/ 3810 h 30098"/>
                <a:gd name="connsiteX14" fmla="*/ 3703 w 32094"/>
                <a:gd name="connsiteY14" fmla="*/ 3810 h 30098"/>
                <a:gd name="connsiteX15" fmla="*/ 3703 w 32094"/>
                <a:gd name="connsiteY15" fmla="*/ 5524 h 30098"/>
                <a:gd name="connsiteX16" fmla="*/ 3703 w 32094"/>
                <a:gd name="connsiteY16" fmla="*/ 7048 h 30098"/>
                <a:gd name="connsiteX17" fmla="*/ 4463 w 32094"/>
                <a:gd name="connsiteY17" fmla="*/ 8287 h 30098"/>
                <a:gd name="connsiteX18" fmla="*/ 5792 w 32094"/>
                <a:gd name="connsiteY18" fmla="*/ 8763 h 30098"/>
                <a:gd name="connsiteX19" fmla="*/ 29436 w 32094"/>
                <a:gd name="connsiteY19" fmla="*/ 11525 h 30098"/>
                <a:gd name="connsiteX20" fmla="*/ 29436 w 32094"/>
                <a:gd name="connsiteY20" fmla="*/ 10573 h 30098"/>
                <a:gd name="connsiteX21" fmla="*/ 29436 w 32094"/>
                <a:gd name="connsiteY21" fmla="*/ 8858 h 30098"/>
                <a:gd name="connsiteX22" fmla="*/ 29436 w 32094"/>
                <a:gd name="connsiteY22" fmla="*/ 7144 h 30098"/>
                <a:gd name="connsiteX23" fmla="*/ 27347 w 32094"/>
                <a:gd name="connsiteY23" fmla="*/ 4191 h 30098"/>
                <a:gd name="connsiteX24" fmla="*/ 23548 w 32094"/>
                <a:gd name="connsiteY24" fmla="*/ 1619 h 30098"/>
                <a:gd name="connsiteX25" fmla="*/ 23548 w 32094"/>
                <a:gd name="connsiteY25" fmla="*/ 0 h 30098"/>
                <a:gd name="connsiteX26" fmla="*/ 32094 w 32094"/>
                <a:gd name="connsiteY26" fmla="*/ 953 h 30098"/>
                <a:gd name="connsiteX27" fmla="*/ 28676 w 32094"/>
                <a:gd name="connsiteY27" fmla="*/ 30099 h 3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094" h="30098">
                  <a:moveTo>
                    <a:pt x="21080" y="29432"/>
                  </a:moveTo>
                  <a:lnTo>
                    <a:pt x="21080" y="27908"/>
                  </a:lnTo>
                  <a:cubicBezTo>
                    <a:pt x="22596" y="27550"/>
                    <a:pt x="24063" y="27006"/>
                    <a:pt x="25447" y="26289"/>
                  </a:cubicBezTo>
                  <a:cubicBezTo>
                    <a:pt x="27062" y="25527"/>
                    <a:pt x="27916" y="24670"/>
                    <a:pt x="28106" y="23908"/>
                  </a:cubicBezTo>
                  <a:cubicBezTo>
                    <a:pt x="28181" y="23371"/>
                    <a:pt x="28181" y="22826"/>
                    <a:pt x="28106" y="22289"/>
                  </a:cubicBezTo>
                  <a:lnTo>
                    <a:pt x="28106" y="20574"/>
                  </a:lnTo>
                  <a:lnTo>
                    <a:pt x="28106" y="19621"/>
                  </a:lnTo>
                  <a:lnTo>
                    <a:pt x="4653" y="16764"/>
                  </a:lnTo>
                  <a:lnTo>
                    <a:pt x="3228" y="16764"/>
                  </a:lnTo>
                  <a:cubicBezTo>
                    <a:pt x="2770" y="16981"/>
                    <a:pt x="2400" y="17352"/>
                    <a:pt x="2184" y="17812"/>
                  </a:cubicBezTo>
                  <a:lnTo>
                    <a:pt x="1614" y="19241"/>
                  </a:lnTo>
                  <a:cubicBezTo>
                    <a:pt x="1614" y="19907"/>
                    <a:pt x="1614" y="20479"/>
                    <a:pt x="1614" y="20955"/>
                  </a:cubicBezTo>
                  <a:lnTo>
                    <a:pt x="0" y="20955"/>
                  </a:lnTo>
                  <a:lnTo>
                    <a:pt x="2089" y="3810"/>
                  </a:lnTo>
                  <a:lnTo>
                    <a:pt x="3703" y="3810"/>
                  </a:lnTo>
                  <a:lnTo>
                    <a:pt x="3703" y="5524"/>
                  </a:lnTo>
                  <a:cubicBezTo>
                    <a:pt x="3638" y="6030"/>
                    <a:pt x="3638" y="6543"/>
                    <a:pt x="3703" y="7048"/>
                  </a:cubicBezTo>
                  <a:cubicBezTo>
                    <a:pt x="3703" y="7620"/>
                    <a:pt x="3703" y="8096"/>
                    <a:pt x="4463" y="8287"/>
                  </a:cubicBezTo>
                  <a:lnTo>
                    <a:pt x="5792" y="8763"/>
                  </a:lnTo>
                  <a:lnTo>
                    <a:pt x="29436" y="11525"/>
                  </a:lnTo>
                  <a:lnTo>
                    <a:pt x="29436" y="10573"/>
                  </a:lnTo>
                  <a:cubicBezTo>
                    <a:pt x="29436" y="10096"/>
                    <a:pt x="29436" y="9525"/>
                    <a:pt x="29436" y="8858"/>
                  </a:cubicBezTo>
                  <a:cubicBezTo>
                    <a:pt x="29478" y="8288"/>
                    <a:pt x="29478" y="7714"/>
                    <a:pt x="29436" y="7144"/>
                  </a:cubicBezTo>
                  <a:cubicBezTo>
                    <a:pt x="29436" y="6286"/>
                    <a:pt x="28676" y="5334"/>
                    <a:pt x="27347" y="4191"/>
                  </a:cubicBezTo>
                  <a:cubicBezTo>
                    <a:pt x="26204" y="3163"/>
                    <a:pt x="24926" y="2297"/>
                    <a:pt x="23548" y="1619"/>
                  </a:cubicBezTo>
                  <a:lnTo>
                    <a:pt x="23548" y="0"/>
                  </a:lnTo>
                  <a:lnTo>
                    <a:pt x="32094" y="953"/>
                  </a:lnTo>
                  <a:lnTo>
                    <a:pt x="28676" y="30099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任意形状 79"/>
            <p:cNvSpPr/>
            <p:nvPr/>
          </p:nvSpPr>
          <p:spPr>
            <a:xfrm>
              <a:off x="5473676" y="792102"/>
              <a:ext cx="37696" cy="35337"/>
            </a:xfrm>
            <a:custGeom>
              <a:avLst/>
              <a:gdLst>
                <a:gd name="connsiteX0" fmla="*/ 23453 w 37696"/>
                <a:gd name="connsiteY0" fmla="*/ 34100 h 35337"/>
                <a:gd name="connsiteX1" fmla="*/ 23453 w 37696"/>
                <a:gd name="connsiteY1" fmla="*/ 32671 h 35337"/>
                <a:gd name="connsiteX2" fmla="*/ 23453 w 37696"/>
                <a:gd name="connsiteY2" fmla="*/ 31337 h 35337"/>
                <a:gd name="connsiteX3" fmla="*/ 22789 w 37696"/>
                <a:gd name="connsiteY3" fmla="*/ 29337 h 35337"/>
                <a:gd name="connsiteX4" fmla="*/ 21649 w 37696"/>
                <a:gd name="connsiteY4" fmla="*/ 27432 h 35337"/>
                <a:gd name="connsiteX5" fmla="*/ 18516 w 37696"/>
                <a:gd name="connsiteY5" fmla="*/ 23146 h 35337"/>
                <a:gd name="connsiteX6" fmla="*/ 15098 w 37696"/>
                <a:gd name="connsiteY6" fmla="*/ 18288 h 35337"/>
                <a:gd name="connsiteX7" fmla="*/ 13009 w 37696"/>
                <a:gd name="connsiteY7" fmla="*/ 15907 h 35337"/>
                <a:gd name="connsiteX8" fmla="*/ 9970 w 37696"/>
                <a:gd name="connsiteY8" fmla="*/ 14478 h 35337"/>
                <a:gd name="connsiteX9" fmla="*/ 5982 w 37696"/>
                <a:gd name="connsiteY9" fmla="*/ 12954 h 35337"/>
                <a:gd name="connsiteX10" fmla="*/ 4558 w 37696"/>
                <a:gd name="connsiteY10" fmla="*/ 12954 h 35337"/>
                <a:gd name="connsiteX11" fmla="*/ 3323 w 37696"/>
                <a:gd name="connsiteY11" fmla="*/ 13621 h 35337"/>
                <a:gd name="connsiteX12" fmla="*/ 2374 w 37696"/>
                <a:gd name="connsiteY12" fmla="*/ 14954 h 35337"/>
                <a:gd name="connsiteX13" fmla="*/ 1519 w 37696"/>
                <a:gd name="connsiteY13" fmla="*/ 16478 h 35337"/>
                <a:gd name="connsiteX14" fmla="*/ 0 w 37696"/>
                <a:gd name="connsiteY14" fmla="*/ 15811 h 35337"/>
                <a:gd name="connsiteX15" fmla="*/ 5982 w 37696"/>
                <a:gd name="connsiteY15" fmla="*/ 0 h 35337"/>
                <a:gd name="connsiteX16" fmla="*/ 7596 w 37696"/>
                <a:gd name="connsiteY16" fmla="*/ 667 h 35337"/>
                <a:gd name="connsiteX17" fmla="*/ 7596 w 37696"/>
                <a:gd name="connsiteY17" fmla="*/ 2286 h 35337"/>
                <a:gd name="connsiteX18" fmla="*/ 7596 w 37696"/>
                <a:gd name="connsiteY18" fmla="*/ 3905 h 35337"/>
                <a:gd name="connsiteX19" fmla="*/ 7596 w 37696"/>
                <a:gd name="connsiteY19" fmla="*/ 5239 h 35337"/>
                <a:gd name="connsiteX20" fmla="*/ 8736 w 37696"/>
                <a:gd name="connsiteY20" fmla="*/ 6001 h 35337"/>
                <a:gd name="connsiteX21" fmla="*/ 13673 w 37696"/>
                <a:gd name="connsiteY21" fmla="*/ 7906 h 35337"/>
                <a:gd name="connsiteX22" fmla="*/ 14908 w 37696"/>
                <a:gd name="connsiteY22" fmla="*/ 7906 h 35337"/>
                <a:gd name="connsiteX23" fmla="*/ 15762 w 37696"/>
                <a:gd name="connsiteY23" fmla="*/ 7906 h 35337"/>
                <a:gd name="connsiteX24" fmla="*/ 16902 w 37696"/>
                <a:gd name="connsiteY24" fmla="*/ 7906 h 35337"/>
                <a:gd name="connsiteX25" fmla="*/ 18801 w 37696"/>
                <a:gd name="connsiteY25" fmla="*/ 7906 h 35337"/>
                <a:gd name="connsiteX26" fmla="*/ 24973 w 37696"/>
                <a:gd name="connsiteY26" fmla="*/ 6858 h 35337"/>
                <a:gd name="connsiteX27" fmla="*/ 30480 w 37696"/>
                <a:gd name="connsiteY27" fmla="*/ 5906 h 35337"/>
                <a:gd name="connsiteX28" fmla="*/ 32759 w 37696"/>
                <a:gd name="connsiteY28" fmla="*/ 5239 h 35337"/>
                <a:gd name="connsiteX29" fmla="*/ 34468 w 37696"/>
                <a:gd name="connsiteY29" fmla="*/ 4191 h 35337"/>
                <a:gd name="connsiteX30" fmla="*/ 35418 w 37696"/>
                <a:gd name="connsiteY30" fmla="*/ 3048 h 35337"/>
                <a:gd name="connsiteX31" fmla="*/ 36082 w 37696"/>
                <a:gd name="connsiteY31" fmla="*/ 1810 h 35337"/>
                <a:gd name="connsiteX32" fmla="*/ 37696 w 37696"/>
                <a:gd name="connsiteY32" fmla="*/ 2381 h 35337"/>
                <a:gd name="connsiteX33" fmla="*/ 31145 w 37696"/>
                <a:gd name="connsiteY33" fmla="*/ 18288 h 35337"/>
                <a:gd name="connsiteX34" fmla="*/ 29625 w 37696"/>
                <a:gd name="connsiteY34" fmla="*/ 18288 h 35337"/>
                <a:gd name="connsiteX35" fmla="*/ 30480 w 37696"/>
                <a:gd name="connsiteY35" fmla="*/ 15145 h 35337"/>
                <a:gd name="connsiteX36" fmla="*/ 30480 w 37696"/>
                <a:gd name="connsiteY36" fmla="*/ 14097 h 35337"/>
                <a:gd name="connsiteX37" fmla="*/ 29436 w 37696"/>
                <a:gd name="connsiteY37" fmla="*/ 14097 h 35337"/>
                <a:gd name="connsiteX38" fmla="*/ 27062 w 37696"/>
                <a:gd name="connsiteY38" fmla="*/ 14097 h 35337"/>
                <a:gd name="connsiteX39" fmla="*/ 22789 w 37696"/>
                <a:gd name="connsiteY39" fmla="*/ 14669 h 35337"/>
                <a:gd name="connsiteX40" fmla="*/ 16237 w 37696"/>
                <a:gd name="connsiteY40" fmla="*/ 15811 h 35337"/>
                <a:gd name="connsiteX41" fmla="*/ 22599 w 37696"/>
                <a:gd name="connsiteY41" fmla="*/ 24193 h 35337"/>
                <a:gd name="connsiteX42" fmla="*/ 24973 w 37696"/>
                <a:gd name="connsiteY42" fmla="*/ 26765 h 35337"/>
                <a:gd name="connsiteX43" fmla="*/ 26302 w 37696"/>
                <a:gd name="connsiteY43" fmla="*/ 26765 h 35337"/>
                <a:gd name="connsiteX44" fmla="*/ 27821 w 37696"/>
                <a:gd name="connsiteY44" fmla="*/ 24289 h 35337"/>
                <a:gd name="connsiteX45" fmla="*/ 29341 w 37696"/>
                <a:gd name="connsiteY45" fmla="*/ 24860 h 35337"/>
                <a:gd name="connsiteX46" fmla="*/ 25353 w 37696"/>
                <a:gd name="connsiteY46" fmla="*/ 35338 h 35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7696" h="35337">
                  <a:moveTo>
                    <a:pt x="23453" y="34100"/>
                  </a:moveTo>
                  <a:lnTo>
                    <a:pt x="23453" y="32671"/>
                  </a:lnTo>
                  <a:cubicBezTo>
                    <a:pt x="23501" y="32228"/>
                    <a:pt x="23501" y="31780"/>
                    <a:pt x="23453" y="31337"/>
                  </a:cubicBezTo>
                  <a:cubicBezTo>
                    <a:pt x="23319" y="30645"/>
                    <a:pt x="23095" y="29972"/>
                    <a:pt x="22789" y="29337"/>
                  </a:cubicBezTo>
                  <a:lnTo>
                    <a:pt x="21649" y="27432"/>
                  </a:lnTo>
                  <a:lnTo>
                    <a:pt x="18516" y="23146"/>
                  </a:lnTo>
                  <a:lnTo>
                    <a:pt x="15098" y="18288"/>
                  </a:lnTo>
                  <a:cubicBezTo>
                    <a:pt x="14488" y="17422"/>
                    <a:pt x="13787" y="16623"/>
                    <a:pt x="13009" y="15907"/>
                  </a:cubicBezTo>
                  <a:cubicBezTo>
                    <a:pt x="12040" y="15342"/>
                    <a:pt x="11023" y="14864"/>
                    <a:pt x="9970" y="14478"/>
                  </a:cubicBezTo>
                  <a:lnTo>
                    <a:pt x="5982" y="12954"/>
                  </a:lnTo>
                  <a:cubicBezTo>
                    <a:pt x="5518" y="12814"/>
                    <a:pt x="5022" y="12814"/>
                    <a:pt x="4558" y="12954"/>
                  </a:cubicBezTo>
                  <a:cubicBezTo>
                    <a:pt x="4079" y="13019"/>
                    <a:pt x="3641" y="13256"/>
                    <a:pt x="3323" y="13621"/>
                  </a:cubicBezTo>
                  <a:lnTo>
                    <a:pt x="2374" y="14954"/>
                  </a:lnTo>
                  <a:lnTo>
                    <a:pt x="1519" y="16478"/>
                  </a:lnTo>
                  <a:lnTo>
                    <a:pt x="0" y="15811"/>
                  </a:lnTo>
                  <a:lnTo>
                    <a:pt x="5982" y="0"/>
                  </a:lnTo>
                  <a:lnTo>
                    <a:pt x="7596" y="667"/>
                  </a:lnTo>
                  <a:cubicBezTo>
                    <a:pt x="7532" y="1205"/>
                    <a:pt x="7532" y="1748"/>
                    <a:pt x="7596" y="2286"/>
                  </a:cubicBezTo>
                  <a:cubicBezTo>
                    <a:pt x="7536" y="2824"/>
                    <a:pt x="7536" y="3367"/>
                    <a:pt x="7596" y="3905"/>
                  </a:cubicBezTo>
                  <a:cubicBezTo>
                    <a:pt x="7452" y="4338"/>
                    <a:pt x="7452" y="4806"/>
                    <a:pt x="7596" y="5239"/>
                  </a:cubicBezTo>
                  <a:cubicBezTo>
                    <a:pt x="7921" y="5567"/>
                    <a:pt x="8308" y="5826"/>
                    <a:pt x="8736" y="6001"/>
                  </a:cubicBezTo>
                  <a:lnTo>
                    <a:pt x="13673" y="7906"/>
                  </a:lnTo>
                  <a:lnTo>
                    <a:pt x="14908" y="7906"/>
                  </a:lnTo>
                  <a:lnTo>
                    <a:pt x="15762" y="7906"/>
                  </a:lnTo>
                  <a:lnTo>
                    <a:pt x="16902" y="7906"/>
                  </a:lnTo>
                  <a:lnTo>
                    <a:pt x="18801" y="7906"/>
                  </a:lnTo>
                  <a:lnTo>
                    <a:pt x="24973" y="6858"/>
                  </a:lnTo>
                  <a:lnTo>
                    <a:pt x="30480" y="5906"/>
                  </a:lnTo>
                  <a:cubicBezTo>
                    <a:pt x="31264" y="5780"/>
                    <a:pt x="32030" y="5556"/>
                    <a:pt x="32759" y="5239"/>
                  </a:cubicBezTo>
                  <a:cubicBezTo>
                    <a:pt x="33373" y="4969"/>
                    <a:pt x="33949" y="4616"/>
                    <a:pt x="34468" y="4191"/>
                  </a:cubicBezTo>
                  <a:lnTo>
                    <a:pt x="35418" y="3048"/>
                  </a:lnTo>
                  <a:cubicBezTo>
                    <a:pt x="35675" y="2656"/>
                    <a:pt x="35898" y="2241"/>
                    <a:pt x="36082" y="1810"/>
                  </a:cubicBezTo>
                  <a:lnTo>
                    <a:pt x="37696" y="2381"/>
                  </a:lnTo>
                  <a:lnTo>
                    <a:pt x="31145" y="18288"/>
                  </a:lnTo>
                  <a:lnTo>
                    <a:pt x="29625" y="18288"/>
                  </a:lnTo>
                  <a:cubicBezTo>
                    <a:pt x="30062" y="17288"/>
                    <a:pt x="30350" y="16229"/>
                    <a:pt x="30480" y="15145"/>
                  </a:cubicBezTo>
                  <a:cubicBezTo>
                    <a:pt x="30480" y="14573"/>
                    <a:pt x="30480" y="14192"/>
                    <a:pt x="30480" y="14097"/>
                  </a:cubicBezTo>
                  <a:lnTo>
                    <a:pt x="29436" y="14097"/>
                  </a:lnTo>
                  <a:lnTo>
                    <a:pt x="27062" y="14097"/>
                  </a:lnTo>
                  <a:lnTo>
                    <a:pt x="22789" y="14669"/>
                  </a:lnTo>
                  <a:lnTo>
                    <a:pt x="16237" y="15811"/>
                  </a:lnTo>
                  <a:cubicBezTo>
                    <a:pt x="19276" y="19812"/>
                    <a:pt x="21364" y="22669"/>
                    <a:pt x="22599" y="24193"/>
                  </a:cubicBezTo>
                  <a:cubicBezTo>
                    <a:pt x="23302" y="25129"/>
                    <a:pt x="24097" y="25990"/>
                    <a:pt x="24973" y="26765"/>
                  </a:cubicBezTo>
                  <a:cubicBezTo>
                    <a:pt x="25378" y="27025"/>
                    <a:pt x="25897" y="27025"/>
                    <a:pt x="26302" y="26765"/>
                  </a:cubicBezTo>
                  <a:cubicBezTo>
                    <a:pt x="26944" y="26032"/>
                    <a:pt x="27458" y="25195"/>
                    <a:pt x="27821" y="24289"/>
                  </a:cubicBezTo>
                  <a:lnTo>
                    <a:pt x="29341" y="24860"/>
                  </a:lnTo>
                  <a:lnTo>
                    <a:pt x="25353" y="35338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任意形状 80"/>
            <p:cNvSpPr/>
            <p:nvPr/>
          </p:nvSpPr>
          <p:spPr>
            <a:xfrm>
              <a:off x="5153208" y="579028"/>
              <a:ext cx="311446" cy="312419"/>
            </a:xfrm>
            <a:custGeom>
              <a:avLst/>
              <a:gdLst>
                <a:gd name="connsiteX0" fmla="*/ 311447 w 311446"/>
                <a:gd name="connsiteY0" fmla="*/ 156210 h 312419"/>
                <a:gd name="connsiteX1" fmla="*/ 155723 w 311446"/>
                <a:gd name="connsiteY1" fmla="*/ 312420 h 312419"/>
                <a:gd name="connsiteX2" fmla="*/ 0 w 311446"/>
                <a:gd name="connsiteY2" fmla="*/ 156210 h 312419"/>
                <a:gd name="connsiteX3" fmla="*/ 155723 w 311446"/>
                <a:gd name="connsiteY3" fmla="*/ 0 h 312419"/>
                <a:gd name="connsiteX4" fmla="*/ 311447 w 311446"/>
                <a:gd name="connsiteY4" fmla="*/ 156210 h 312419"/>
                <a:gd name="connsiteX5" fmla="*/ 132840 w 311446"/>
                <a:gd name="connsiteY5" fmla="*/ 25241 h 312419"/>
                <a:gd name="connsiteX6" fmla="*/ 120591 w 311446"/>
                <a:gd name="connsiteY6" fmla="*/ 37624 h 312419"/>
                <a:gd name="connsiteX7" fmla="*/ 120591 w 311446"/>
                <a:gd name="connsiteY7" fmla="*/ 53626 h 312419"/>
                <a:gd name="connsiteX8" fmla="*/ 81660 w 311446"/>
                <a:gd name="connsiteY8" fmla="*/ 67913 h 312419"/>
                <a:gd name="connsiteX9" fmla="*/ 39501 w 311446"/>
                <a:gd name="connsiteY9" fmla="*/ 96488 h 312419"/>
                <a:gd name="connsiteX10" fmla="*/ 39597 w 311446"/>
                <a:gd name="connsiteY10" fmla="*/ 113461 h 312419"/>
                <a:gd name="connsiteX11" fmla="*/ 54978 w 311446"/>
                <a:gd name="connsiteY11" fmla="*/ 114681 h 312419"/>
                <a:gd name="connsiteX12" fmla="*/ 120591 w 311446"/>
                <a:gd name="connsiteY12" fmla="*/ 78581 h 312419"/>
                <a:gd name="connsiteX13" fmla="*/ 120591 w 311446"/>
                <a:gd name="connsiteY13" fmla="*/ 105632 h 312419"/>
                <a:gd name="connsiteX14" fmla="*/ 75393 w 311446"/>
                <a:gd name="connsiteY14" fmla="*/ 131255 h 312419"/>
                <a:gd name="connsiteX15" fmla="*/ 30290 w 311446"/>
                <a:gd name="connsiteY15" fmla="*/ 183737 h 312419"/>
                <a:gd name="connsiteX16" fmla="*/ 28391 w 311446"/>
                <a:gd name="connsiteY16" fmla="*/ 190214 h 312419"/>
                <a:gd name="connsiteX17" fmla="*/ 40147 w 311446"/>
                <a:gd name="connsiteY17" fmla="*/ 202233 h 312419"/>
                <a:gd name="connsiteX18" fmla="*/ 50230 w 311446"/>
                <a:gd name="connsiteY18" fmla="*/ 196787 h 312419"/>
                <a:gd name="connsiteX19" fmla="*/ 90585 w 311446"/>
                <a:gd name="connsiteY19" fmla="*/ 150019 h 312419"/>
                <a:gd name="connsiteX20" fmla="*/ 135688 w 311446"/>
                <a:gd name="connsiteY20" fmla="*/ 126016 h 312419"/>
                <a:gd name="connsiteX21" fmla="*/ 145184 w 311446"/>
                <a:gd name="connsiteY21" fmla="*/ 114776 h 312419"/>
                <a:gd name="connsiteX22" fmla="*/ 145184 w 311446"/>
                <a:gd name="connsiteY22" fmla="*/ 37624 h 312419"/>
                <a:gd name="connsiteX23" fmla="*/ 132840 w 311446"/>
                <a:gd name="connsiteY23" fmla="*/ 25241 h 312419"/>
                <a:gd name="connsiteX24" fmla="*/ 166263 w 311446"/>
                <a:gd name="connsiteY24" fmla="*/ 37624 h 312419"/>
                <a:gd name="connsiteX25" fmla="*/ 166263 w 311446"/>
                <a:gd name="connsiteY25" fmla="*/ 114776 h 312419"/>
                <a:gd name="connsiteX26" fmla="*/ 175759 w 311446"/>
                <a:gd name="connsiteY26" fmla="*/ 126016 h 312419"/>
                <a:gd name="connsiteX27" fmla="*/ 221146 w 311446"/>
                <a:gd name="connsiteY27" fmla="*/ 149638 h 312419"/>
                <a:gd name="connsiteX28" fmla="*/ 261501 w 311446"/>
                <a:gd name="connsiteY28" fmla="*/ 196406 h 312419"/>
                <a:gd name="connsiteX29" fmla="*/ 277911 w 311446"/>
                <a:gd name="connsiteY29" fmla="*/ 199948 h 312419"/>
                <a:gd name="connsiteX30" fmla="*/ 283341 w 311446"/>
                <a:gd name="connsiteY30" fmla="*/ 189833 h 312419"/>
                <a:gd name="connsiteX31" fmla="*/ 281441 w 311446"/>
                <a:gd name="connsiteY31" fmla="*/ 183356 h 312419"/>
                <a:gd name="connsiteX32" fmla="*/ 236244 w 311446"/>
                <a:gd name="connsiteY32" fmla="*/ 131255 h 312419"/>
                <a:gd name="connsiteX33" fmla="*/ 191141 w 311446"/>
                <a:gd name="connsiteY33" fmla="*/ 105632 h 312419"/>
                <a:gd name="connsiteX34" fmla="*/ 191141 w 311446"/>
                <a:gd name="connsiteY34" fmla="*/ 78200 h 312419"/>
                <a:gd name="connsiteX35" fmla="*/ 256659 w 311446"/>
                <a:gd name="connsiteY35" fmla="*/ 114300 h 312419"/>
                <a:gd name="connsiteX36" fmla="*/ 273578 w 311446"/>
                <a:gd name="connsiteY36" fmla="*/ 114397 h 312419"/>
                <a:gd name="connsiteX37" fmla="*/ 273675 w 311446"/>
                <a:gd name="connsiteY37" fmla="*/ 97425 h 312419"/>
                <a:gd name="connsiteX38" fmla="*/ 272136 w 311446"/>
                <a:gd name="connsiteY38" fmla="*/ 96107 h 312419"/>
                <a:gd name="connsiteX39" fmla="*/ 230072 w 311446"/>
                <a:gd name="connsiteY39" fmla="*/ 67532 h 312419"/>
                <a:gd name="connsiteX40" fmla="*/ 191141 w 311446"/>
                <a:gd name="connsiteY40" fmla="*/ 53245 h 312419"/>
                <a:gd name="connsiteX41" fmla="*/ 191141 w 311446"/>
                <a:gd name="connsiteY41" fmla="*/ 37624 h 312419"/>
                <a:gd name="connsiteX42" fmla="*/ 179926 w 311446"/>
                <a:gd name="connsiteY42" fmla="*/ 24204 h 312419"/>
                <a:gd name="connsiteX43" fmla="*/ 166548 w 311446"/>
                <a:gd name="connsiteY43" fmla="*/ 35454 h 312419"/>
                <a:gd name="connsiteX44" fmla="*/ 166548 w 311446"/>
                <a:gd name="connsiteY44" fmla="*/ 37624 h 312419"/>
                <a:gd name="connsiteX45" fmla="*/ 252481 w 311446"/>
                <a:gd name="connsiteY45" fmla="*/ 235553 h 312419"/>
                <a:gd name="connsiteX46" fmla="*/ 235009 w 311446"/>
                <a:gd name="connsiteY46" fmla="*/ 202787 h 312419"/>
                <a:gd name="connsiteX47" fmla="*/ 213170 w 311446"/>
                <a:gd name="connsiteY47" fmla="*/ 175832 h 312419"/>
                <a:gd name="connsiteX48" fmla="*/ 186583 w 311446"/>
                <a:gd name="connsiteY48" fmla="*/ 157353 h 312419"/>
                <a:gd name="connsiteX49" fmla="*/ 167593 w 311446"/>
                <a:gd name="connsiteY49" fmla="*/ 151448 h 312419"/>
                <a:gd name="connsiteX50" fmla="*/ 167593 w 311446"/>
                <a:gd name="connsiteY50" fmla="*/ 144209 h 312419"/>
                <a:gd name="connsiteX51" fmla="*/ 154215 w 311446"/>
                <a:gd name="connsiteY51" fmla="*/ 132959 h 312419"/>
                <a:gd name="connsiteX52" fmla="*/ 143000 w 311446"/>
                <a:gd name="connsiteY52" fmla="*/ 144209 h 312419"/>
                <a:gd name="connsiteX53" fmla="*/ 143000 w 311446"/>
                <a:gd name="connsiteY53" fmla="*/ 151448 h 312419"/>
                <a:gd name="connsiteX54" fmla="*/ 124009 w 311446"/>
                <a:gd name="connsiteY54" fmla="*/ 157353 h 312419"/>
                <a:gd name="connsiteX55" fmla="*/ 97517 w 311446"/>
                <a:gd name="connsiteY55" fmla="*/ 175832 h 312419"/>
                <a:gd name="connsiteX56" fmla="*/ 76342 w 311446"/>
                <a:gd name="connsiteY56" fmla="*/ 202787 h 312419"/>
                <a:gd name="connsiteX57" fmla="*/ 58966 w 311446"/>
                <a:gd name="connsiteY57" fmla="*/ 235839 h 312419"/>
                <a:gd name="connsiteX58" fmla="*/ 65138 w 311446"/>
                <a:gd name="connsiteY58" fmla="*/ 251555 h 312419"/>
                <a:gd name="connsiteX59" fmla="*/ 80805 w 311446"/>
                <a:gd name="connsiteY59" fmla="*/ 245364 h 312419"/>
                <a:gd name="connsiteX60" fmla="*/ 114704 w 311446"/>
                <a:gd name="connsiteY60" fmla="*/ 193262 h 312419"/>
                <a:gd name="connsiteX61" fmla="*/ 143190 w 311446"/>
                <a:gd name="connsiteY61" fmla="*/ 176022 h 312419"/>
                <a:gd name="connsiteX62" fmla="*/ 143190 w 311446"/>
                <a:gd name="connsiteY62" fmla="*/ 195072 h 312419"/>
                <a:gd name="connsiteX63" fmla="*/ 136068 w 311446"/>
                <a:gd name="connsiteY63" fmla="*/ 205740 h 312419"/>
                <a:gd name="connsiteX64" fmla="*/ 133030 w 311446"/>
                <a:gd name="connsiteY64" fmla="*/ 207645 h 312419"/>
                <a:gd name="connsiteX65" fmla="*/ 118502 w 311446"/>
                <a:gd name="connsiteY65" fmla="*/ 221837 h 312419"/>
                <a:gd name="connsiteX66" fmla="*/ 99511 w 311446"/>
                <a:gd name="connsiteY66" fmla="*/ 265557 h 312419"/>
                <a:gd name="connsiteX67" fmla="*/ 108627 w 311446"/>
                <a:gd name="connsiteY67" fmla="*/ 279749 h 312419"/>
                <a:gd name="connsiteX68" fmla="*/ 122775 w 311446"/>
                <a:gd name="connsiteY68" fmla="*/ 270605 h 312419"/>
                <a:gd name="connsiteX69" fmla="*/ 137682 w 311446"/>
                <a:gd name="connsiteY69" fmla="*/ 236506 h 312419"/>
                <a:gd name="connsiteX70" fmla="*/ 156103 w 311446"/>
                <a:gd name="connsiteY70" fmla="*/ 224695 h 312419"/>
                <a:gd name="connsiteX71" fmla="*/ 174524 w 311446"/>
                <a:gd name="connsiteY71" fmla="*/ 236506 h 312419"/>
                <a:gd name="connsiteX72" fmla="*/ 189432 w 311446"/>
                <a:gd name="connsiteY72" fmla="*/ 270605 h 312419"/>
                <a:gd name="connsiteX73" fmla="*/ 203414 w 311446"/>
                <a:gd name="connsiteY73" fmla="*/ 280163 h 312419"/>
                <a:gd name="connsiteX74" fmla="*/ 203580 w 311446"/>
                <a:gd name="connsiteY74" fmla="*/ 280130 h 312419"/>
                <a:gd name="connsiteX75" fmla="*/ 213075 w 311446"/>
                <a:gd name="connsiteY75" fmla="*/ 265938 h 312419"/>
                <a:gd name="connsiteX76" fmla="*/ 192660 w 311446"/>
                <a:gd name="connsiteY76" fmla="*/ 221837 h 312419"/>
                <a:gd name="connsiteX77" fmla="*/ 177942 w 311446"/>
                <a:gd name="connsiteY77" fmla="*/ 208026 h 312419"/>
                <a:gd name="connsiteX78" fmla="*/ 174999 w 311446"/>
                <a:gd name="connsiteY78" fmla="*/ 206121 h 312419"/>
                <a:gd name="connsiteX79" fmla="*/ 167782 w 311446"/>
                <a:gd name="connsiteY79" fmla="*/ 195453 h 312419"/>
                <a:gd name="connsiteX80" fmla="*/ 167782 w 311446"/>
                <a:gd name="connsiteY80" fmla="*/ 176403 h 312419"/>
                <a:gd name="connsiteX81" fmla="*/ 196268 w 311446"/>
                <a:gd name="connsiteY81" fmla="*/ 193643 h 312419"/>
                <a:gd name="connsiteX82" fmla="*/ 230642 w 311446"/>
                <a:gd name="connsiteY82" fmla="*/ 244983 h 312419"/>
                <a:gd name="connsiteX83" fmla="*/ 246309 w 311446"/>
                <a:gd name="connsiteY83" fmla="*/ 251174 h 312419"/>
                <a:gd name="connsiteX84" fmla="*/ 252481 w 311446"/>
                <a:gd name="connsiteY84" fmla="*/ 235458 h 31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311446" h="312419">
                  <a:moveTo>
                    <a:pt x="311447" y="156210"/>
                  </a:moveTo>
                  <a:cubicBezTo>
                    <a:pt x="311447" y="242483"/>
                    <a:pt x="241727" y="312420"/>
                    <a:pt x="155723" y="312420"/>
                  </a:cubicBezTo>
                  <a:cubicBezTo>
                    <a:pt x="69719" y="312420"/>
                    <a:pt x="0" y="242483"/>
                    <a:pt x="0" y="156210"/>
                  </a:cubicBezTo>
                  <a:cubicBezTo>
                    <a:pt x="0" y="69937"/>
                    <a:pt x="69719" y="0"/>
                    <a:pt x="155723" y="0"/>
                  </a:cubicBezTo>
                  <a:cubicBezTo>
                    <a:pt x="241727" y="0"/>
                    <a:pt x="311447" y="69937"/>
                    <a:pt x="311447" y="156210"/>
                  </a:cubicBezTo>
                  <a:close/>
                  <a:moveTo>
                    <a:pt x="132840" y="25241"/>
                  </a:moveTo>
                  <a:cubicBezTo>
                    <a:pt x="126059" y="25294"/>
                    <a:pt x="120591" y="30822"/>
                    <a:pt x="120591" y="37624"/>
                  </a:cubicBezTo>
                  <a:lnTo>
                    <a:pt x="120591" y="53626"/>
                  </a:lnTo>
                  <a:cubicBezTo>
                    <a:pt x="107084" y="56786"/>
                    <a:pt x="94010" y="61584"/>
                    <a:pt x="81660" y="67913"/>
                  </a:cubicBezTo>
                  <a:cubicBezTo>
                    <a:pt x="66540" y="75749"/>
                    <a:pt x="52390" y="85340"/>
                    <a:pt x="39501" y="96488"/>
                  </a:cubicBezTo>
                  <a:cubicBezTo>
                    <a:pt x="34855" y="101202"/>
                    <a:pt x="34898" y="108800"/>
                    <a:pt x="39597" y="113461"/>
                  </a:cubicBezTo>
                  <a:cubicBezTo>
                    <a:pt x="43743" y="117572"/>
                    <a:pt x="50240" y="118087"/>
                    <a:pt x="54978" y="114681"/>
                  </a:cubicBezTo>
                  <a:cubicBezTo>
                    <a:pt x="74005" y="98052"/>
                    <a:pt x="96385" y="85739"/>
                    <a:pt x="120591" y="78581"/>
                  </a:cubicBezTo>
                  <a:lnTo>
                    <a:pt x="120591" y="105632"/>
                  </a:lnTo>
                  <a:cubicBezTo>
                    <a:pt x="104047" y="111233"/>
                    <a:pt x="88711" y="119927"/>
                    <a:pt x="75393" y="131255"/>
                  </a:cubicBezTo>
                  <a:cubicBezTo>
                    <a:pt x="57822" y="146382"/>
                    <a:pt x="42617" y="164075"/>
                    <a:pt x="30290" y="183737"/>
                  </a:cubicBezTo>
                  <a:cubicBezTo>
                    <a:pt x="29032" y="185660"/>
                    <a:pt x="28371" y="187914"/>
                    <a:pt x="28391" y="190214"/>
                  </a:cubicBezTo>
                  <a:cubicBezTo>
                    <a:pt x="28329" y="196789"/>
                    <a:pt x="33593" y="202171"/>
                    <a:pt x="40147" y="202233"/>
                  </a:cubicBezTo>
                  <a:cubicBezTo>
                    <a:pt x="44217" y="202272"/>
                    <a:pt x="48023" y="200216"/>
                    <a:pt x="50230" y="196787"/>
                  </a:cubicBezTo>
                  <a:cubicBezTo>
                    <a:pt x="61265" y="179253"/>
                    <a:pt x="74870" y="163487"/>
                    <a:pt x="90585" y="150019"/>
                  </a:cubicBezTo>
                  <a:cubicBezTo>
                    <a:pt x="103564" y="138622"/>
                    <a:pt x="119004" y="130406"/>
                    <a:pt x="135688" y="126016"/>
                  </a:cubicBezTo>
                  <a:cubicBezTo>
                    <a:pt x="141062" y="124919"/>
                    <a:pt x="144987" y="120273"/>
                    <a:pt x="145184" y="114776"/>
                  </a:cubicBezTo>
                  <a:lnTo>
                    <a:pt x="145184" y="37624"/>
                  </a:lnTo>
                  <a:cubicBezTo>
                    <a:pt x="145184" y="30785"/>
                    <a:pt x="139657" y="25241"/>
                    <a:pt x="132840" y="25241"/>
                  </a:cubicBezTo>
                  <a:close/>
                  <a:moveTo>
                    <a:pt x="166263" y="37624"/>
                  </a:moveTo>
                  <a:lnTo>
                    <a:pt x="166263" y="114776"/>
                  </a:lnTo>
                  <a:cubicBezTo>
                    <a:pt x="166460" y="120273"/>
                    <a:pt x="170385" y="124919"/>
                    <a:pt x="175759" y="126016"/>
                  </a:cubicBezTo>
                  <a:cubicBezTo>
                    <a:pt x="192509" y="130252"/>
                    <a:pt x="208047" y="138339"/>
                    <a:pt x="221146" y="149638"/>
                  </a:cubicBezTo>
                  <a:cubicBezTo>
                    <a:pt x="236862" y="163106"/>
                    <a:pt x="250467" y="178872"/>
                    <a:pt x="261501" y="196406"/>
                  </a:cubicBezTo>
                  <a:cubicBezTo>
                    <a:pt x="265057" y="201929"/>
                    <a:pt x="272405" y="203515"/>
                    <a:pt x="277911" y="199948"/>
                  </a:cubicBezTo>
                  <a:cubicBezTo>
                    <a:pt x="281330" y="197733"/>
                    <a:pt x="283380" y="193916"/>
                    <a:pt x="283341" y="189833"/>
                  </a:cubicBezTo>
                  <a:cubicBezTo>
                    <a:pt x="283313" y="187541"/>
                    <a:pt x="282656" y="185299"/>
                    <a:pt x="281441" y="183356"/>
                  </a:cubicBezTo>
                  <a:cubicBezTo>
                    <a:pt x="269080" y="163802"/>
                    <a:pt x="253841" y="146236"/>
                    <a:pt x="236244" y="131255"/>
                  </a:cubicBezTo>
                  <a:cubicBezTo>
                    <a:pt x="222960" y="119930"/>
                    <a:pt x="207655" y="111236"/>
                    <a:pt x="191141" y="105632"/>
                  </a:cubicBezTo>
                  <a:lnTo>
                    <a:pt x="191141" y="78200"/>
                  </a:lnTo>
                  <a:cubicBezTo>
                    <a:pt x="215326" y="85340"/>
                    <a:pt x="237678" y="97656"/>
                    <a:pt x="256659" y="114300"/>
                  </a:cubicBezTo>
                  <a:cubicBezTo>
                    <a:pt x="261304" y="119014"/>
                    <a:pt x="268879" y="119057"/>
                    <a:pt x="273578" y="114397"/>
                  </a:cubicBezTo>
                  <a:cubicBezTo>
                    <a:pt x="278278" y="109738"/>
                    <a:pt x="278320" y="102138"/>
                    <a:pt x="273675" y="97425"/>
                  </a:cubicBezTo>
                  <a:cubicBezTo>
                    <a:pt x="273201" y="96943"/>
                    <a:pt x="272685" y="96502"/>
                    <a:pt x="272136" y="96107"/>
                  </a:cubicBezTo>
                  <a:cubicBezTo>
                    <a:pt x="259280" y="84961"/>
                    <a:pt x="245162" y="75369"/>
                    <a:pt x="230072" y="67532"/>
                  </a:cubicBezTo>
                  <a:cubicBezTo>
                    <a:pt x="217713" y="61221"/>
                    <a:pt x="204642" y="56424"/>
                    <a:pt x="191141" y="53245"/>
                  </a:cubicBezTo>
                  <a:lnTo>
                    <a:pt x="191141" y="37624"/>
                  </a:lnTo>
                  <a:cubicBezTo>
                    <a:pt x="191738" y="30811"/>
                    <a:pt x="186717" y="24803"/>
                    <a:pt x="179926" y="24204"/>
                  </a:cubicBezTo>
                  <a:cubicBezTo>
                    <a:pt x="173135" y="23605"/>
                    <a:pt x="167145" y="28642"/>
                    <a:pt x="166548" y="35454"/>
                  </a:cubicBezTo>
                  <a:cubicBezTo>
                    <a:pt x="166484" y="36176"/>
                    <a:pt x="166484" y="36902"/>
                    <a:pt x="166548" y="37624"/>
                  </a:cubicBezTo>
                  <a:close/>
                  <a:moveTo>
                    <a:pt x="252481" y="235553"/>
                  </a:moveTo>
                  <a:cubicBezTo>
                    <a:pt x="247645" y="224130"/>
                    <a:pt x="241798" y="213164"/>
                    <a:pt x="235009" y="202787"/>
                  </a:cubicBezTo>
                  <a:cubicBezTo>
                    <a:pt x="228815" y="192970"/>
                    <a:pt x="221484" y="183922"/>
                    <a:pt x="213170" y="175832"/>
                  </a:cubicBezTo>
                  <a:cubicBezTo>
                    <a:pt x="205391" y="168236"/>
                    <a:pt x="196405" y="161991"/>
                    <a:pt x="186583" y="157353"/>
                  </a:cubicBezTo>
                  <a:cubicBezTo>
                    <a:pt x="180528" y="154584"/>
                    <a:pt x="174147" y="152600"/>
                    <a:pt x="167593" y="151448"/>
                  </a:cubicBezTo>
                  <a:lnTo>
                    <a:pt x="167593" y="144209"/>
                  </a:lnTo>
                  <a:cubicBezTo>
                    <a:pt x="166995" y="137396"/>
                    <a:pt x="161006" y="132359"/>
                    <a:pt x="154215" y="132959"/>
                  </a:cubicBezTo>
                  <a:cubicBezTo>
                    <a:pt x="148251" y="133484"/>
                    <a:pt x="143524" y="138227"/>
                    <a:pt x="143000" y="144209"/>
                  </a:cubicBezTo>
                  <a:lnTo>
                    <a:pt x="143000" y="151448"/>
                  </a:lnTo>
                  <a:cubicBezTo>
                    <a:pt x="136449" y="152614"/>
                    <a:pt x="130069" y="154598"/>
                    <a:pt x="124009" y="157353"/>
                  </a:cubicBezTo>
                  <a:cubicBezTo>
                    <a:pt x="114230" y="162016"/>
                    <a:pt x="105280" y="168259"/>
                    <a:pt x="97517" y="175832"/>
                  </a:cubicBezTo>
                  <a:cubicBezTo>
                    <a:pt x="89438" y="183960"/>
                    <a:pt x="82332" y="193007"/>
                    <a:pt x="76342" y="202787"/>
                  </a:cubicBezTo>
                  <a:cubicBezTo>
                    <a:pt x="69607" y="213279"/>
                    <a:pt x="63793" y="224338"/>
                    <a:pt x="58966" y="235839"/>
                  </a:cubicBezTo>
                  <a:cubicBezTo>
                    <a:pt x="56344" y="241888"/>
                    <a:pt x="59107" y="248925"/>
                    <a:pt x="65138" y="251555"/>
                  </a:cubicBezTo>
                  <a:cubicBezTo>
                    <a:pt x="71168" y="254185"/>
                    <a:pt x="78184" y="251413"/>
                    <a:pt x="80805" y="245364"/>
                  </a:cubicBezTo>
                  <a:cubicBezTo>
                    <a:pt x="88582" y="225931"/>
                    <a:pt x="100102" y="208227"/>
                    <a:pt x="114704" y="193262"/>
                  </a:cubicBezTo>
                  <a:cubicBezTo>
                    <a:pt x="122617" y="185222"/>
                    <a:pt x="132409" y="179295"/>
                    <a:pt x="143190" y="176022"/>
                  </a:cubicBezTo>
                  <a:lnTo>
                    <a:pt x="143190" y="195072"/>
                  </a:lnTo>
                  <a:cubicBezTo>
                    <a:pt x="143094" y="199717"/>
                    <a:pt x="140313" y="203883"/>
                    <a:pt x="136068" y="205740"/>
                  </a:cubicBezTo>
                  <a:lnTo>
                    <a:pt x="133030" y="207645"/>
                  </a:lnTo>
                  <a:cubicBezTo>
                    <a:pt x="127446" y="211548"/>
                    <a:pt x="122539" y="216342"/>
                    <a:pt x="118502" y="221837"/>
                  </a:cubicBezTo>
                  <a:cubicBezTo>
                    <a:pt x="109085" y="234856"/>
                    <a:pt x="102605" y="249774"/>
                    <a:pt x="99511" y="265557"/>
                  </a:cubicBezTo>
                  <a:cubicBezTo>
                    <a:pt x="98121" y="272001"/>
                    <a:pt x="102202" y="278355"/>
                    <a:pt x="108627" y="279749"/>
                  </a:cubicBezTo>
                  <a:cubicBezTo>
                    <a:pt x="115050" y="281144"/>
                    <a:pt x="121384" y="277050"/>
                    <a:pt x="122775" y="270605"/>
                  </a:cubicBezTo>
                  <a:cubicBezTo>
                    <a:pt x="125193" y="258281"/>
                    <a:pt x="130283" y="246639"/>
                    <a:pt x="137682" y="236506"/>
                  </a:cubicBezTo>
                  <a:cubicBezTo>
                    <a:pt x="141876" y="230128"/>
                    <a:pt x="148571" y="225835"/>
                    <a:pt x="156103" y="224695"/>
                  </a:cubicBezTo>
                  <a:cubicBezTo>
                    <a:pt x="163635" y="225835"/>
                    <a:pt x="170330" y="230128"/>
                    <a:pt x="174524" y="236506"/>
                  </a:cubicBezTo>
                  <a:cubicBezTo>
                    <a:pt x="181892" y="246658"/>
                    <a:pt x="186978" y="258291"/>
                    <a:pt x="189432" y="270605"/>
                  </a:cubicBezTo>
                  <a:cubicBezTo>
                    <a:pt x="190661" y="277118"/>
                    <a:pt x="196922" y="281397"/>
                    <a:pt x="203414" y="280163"/>
                  </a:cubicBezTo>
                  <a:cubicBezTo>
                    <a:pt x="203470" y="280152"/>
                    <a:pt x="203525" y="280142"/>
                    <a:pt x="203580" y="280130"/>
                  </a:cubicBezTo>
                  <a:cubicBezTo>
                    <a:pt x="210105" y="278836"/>
                    <a:pt x="214354" y="272486"/>
                    <a:pt x="213075" y="265938"/>
                  </a:cubicBezTo>
                  <a:cubicBezTo>
                    <a:pt x="209604" y="249905"/>
                    <a:pt x="202631" y="234843"/>
                    <a:pt x="192660" y="221837"/>
                  </a:cubicBezTo>
                  <a:cubicBezTo>
                    <a:pt x="188582" y="216419"/>
                    <a:pt x="183604" y="211746"/>
                    <a:pt x="177942" y="208026"/>
                  </a:cubicBezTo>
                  <a:lnTo>
                    <a:pt x="174999" y="206121"/>
                  </a:lnTo>
                  <a:cubicBezTo>
                    <a:pt x="170716" y="204292"/>
                    <a:pt x="167894" y="200121"/>
                    <a:pt x="167782" y="195453"/>
                  </a:cubicBezTo>
                  <a:lnTo>
                    <a:pt x="167782" y="176403"/>
                  </a:lnTo>
                  <a:cubicBezTo>
                    <a:pt x="178558" y="179687"/>
                    <a:pt x="188348" y="185613"/>
                    <a:pt x="196268" y="193643"/>
                  </a:cubicBezTo>
                  <a:cubicBezTo>
                    <a:pt x="210928" y="208365"/>
                    <a:pt x="222602" y="225801"/>
                    <a:pt x="230642" y="244983"/>
                  </a:cubicBezTo>
                  <a:cubicBezTo>
                    <a:pt x="233263" y="251032"/>
                    <a:pt x="240278" y="253804"/>
                    <a:pt x="246309" y="251174"/>
                  </a:cubicBezTo>
                  <a:cubicBezTo>
                    <a:pt x="252339" y="248544"/>
                    <a:pt x="255102" y="241507"/>
                    <a:pt x="252481" y="235458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cxnSp>
        <p:nvCxnSpPr>
          <p:cNvPr id="83" name="直线连接符 82"/>
          <p:cNvCxnSpPr/>
          <p:nvPr userDrawn="1"/>
        </p:nvCxnSpPr>
        <p:spPr>
          <a:xfrm>
            <a:off x="516000" y="727644"/>
            <a:ext cx="11160000" cy="0"/>
          </a:xfrm>
          <a:prstGeom prst="line">
            <a:avLst/>
          </a:prstGeom>
          <a:ln w="12700">
            <a:solidFill>
              <a:srgbClr val="AE0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552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FFEEE6">
                  <a:alpha val="27240"/>
                </a:srgbClr>
              </a:gs>
              <a:gs pos="0">
                <a:srgbClr val="FFEEE6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2" name="图片 11" descr="黑暗中的灯光&#10;&#10;中度可信度描述已自动生成"/>
          <p:cNvPicPr>
            <a:picLocks noChangeAspect="1"/>
          </p:cNvPicPr>
          <p:nvPr userDrawn="1"/>
        </p:nvPicPr>
        <p:blipFill rotWithShape="1">
          <a:blip r:embed="rId2"/>
          <a:srcRect l="33602" b="17971"/>
          <a:stretch>
            <a:fillRect/>
          </a:stretch>
        </p:blipFill>
        <p:spPr>
          <a:xfrm>
            <a:off x="0" y="4691729"/>
            <a:ext cx="6433978" cy="2271046"/>
          </a:xfrm>
          <a:prstGeom prst="rect">
            <a:avLst/>
          </a:prstGeom>
        </p:spPr>
      </p:pic>
      <p:pic>
        <p:nvPicPr>
          <p:cNvPr id="9" name="图片 8" descr="黑暗中的灯光&#10;&#10;描述已自动生成"/>
          <p:cNvPicPr>
            <a:picLocks noChangeAspect="1"/>
          </p:cNvPicPr>
          <p:nvPr userDrawn="1"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4637314" y="4461047"/>
            <a:ext cx="8911590" cy="2383971"/>
          </a:xfrm>
          <a:prstGeom prst="rect">
            <a:avLst/>
          </a:prstGeom>
        </p:spPr>
      </p:pic>
      <p:pic>
        <p:nvPicPr>
          <p:cNvPr id="10" name="图片 9" descr="背景图案&#10;&#10;低可信度描述已自动生成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10041149" y="239485"/>
            <a:ext cx="2278348" cy="146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88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黑暗中的灯光&#10;&#10;描述已自动生成"/>
          <p:cNvPicPr>
            <a:picLocks noChangeAspect="1"/>
          </p:cNvPicPr>
          <p:nvPr userDrawn="1"/>
        </p:nvPicPr>
        <p:blipFill rotWithShape="1">
          <a:blip r:embed="rId2">
            <a:alphaModFix amt="80000"/>
          </a:blip>
          <a:srcRect b="41101"/>
          <a:stretch>
            <a:fillRect/>
          </a:stretch>
        </p:blipFill>
        <p:spPr>
          <a:xfrm>
            <a:off x="0" y="4414307"/>
            <a:ext cx="12192000" cy="2443692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9996672" y="275399"/>
            <a:ext cx="1632647" cy="369332"/>
            <a:chOff x="5079968" y="505721"/>
            <a:chExt cx="2029752" cy="459164"/>
          </a:xfrm>
          <a:solidFill>
            <a:srgbClr val="AE0001"/>
          </a:solidFill>
        </p:grpSpPr>
        <p:sp>
          <p:nvSpPr>
            <p:cNvPr id="9" name="任意形状 8"/>
            <p:cNvSpPr/>
            <p:nvPr/>
          </p:nvSpPr>
          <p:spPr>
            <a:xfrm>
              <a:off x="5640129" y="614464"/>
              <a:ext cx="149361" cy="141728"/>
            </a:xfrm>
            <a:custGeom>
              <a:avLst/>
              <a:gdLst>
                <a:gd name="connsiteX0" fmla="*/ 64568 w 149361"/>
                <a:gd name="connsiteY0" fmla="*/ 1426 h 141728"/>
                <a:gd name="connsiteX1" fmla="*/ 63904 w 149361"/>
                <a:gd name="connsiteY1" fmla="*/ 3997 h 141728"/>
                <a:gd name="connsiteX2" fmla="*/ 60675 w 149361"/>
                <a:gd name="connsiteY2" fmla="*/ 14951 h 141728"/>
                <a:gd name="connsiteX3" fmla="*/ 60675 w 149361"/>
                <a:gd name="connsiteY3" fmla="*/ 119726 h 141728"/>
                <a:gd name="connsiteX4" fmla="*/ 61910 w 149361"/>
                <a:gd name="connsiteY4" fmla="*/ 141729 h 141728"/>
                <a:gd name="connsiteX5" fmla="*/ 46527 w 149361"/>
                <a:gd name="connsiteY5" fmla="*/ 141729 h 141728"/>
                <a:gd name="connsiteX6" fmla="*/ 47572 w 149361"/>
                <a:gd name="connsiteY6" fmla="*/ 121536 h 141728"/>
                <a:gd name="connsiteX7" fmla="*/ 47572 w 149361"/>
                <a:gd name="connsiteY7" fmla="*/ 118297 h 141728"/>
                <a:gd name="connsiteX8" fmla="*/ 6362 w 149361"/>
                <a:gd name="connsiteY8" fmla="*/ 132585 h 141728"/>
                <a:gd name="connsiteX9" fmla="*/ 0 w 149361"/>
                <a:gd name="connsiteY9" fmla="*/ 117726 h 141728"/>
                <a:gd name="connsiteX10" fmla="*/ 47477 w 149361"/>
                <a:gd name="connsiteY10" fmla="*/ 105439 h 141728"/>
                <a:gd name="connsiteX11" fmla="*/ 47477 w 149361"/>
                <a:gd name="connsiteY11" fmla="*/ 58290 h 141728"/>
                <a:gd name="connsiteX12" fmla="*/ 25637 w 149361"/>
                <a:gd name="connsiteY12" fmla="*/ 58290 h 141728"/>
                <a:gd name="connsiteX13" fmla="*/ 8261 w 149361"/>
                <a:gd name="connsiteY13" fmla="*/ 59528 h 141728"/>
                <a:gd name="connsiteX14" fmla="*/ 8261 w 149361"/>
                <a:gd name="connsiteY14" fmla="*/ 44669 h 141728"/>
                <a:gd name="connsiteX15" fmla="*/ 25637 w 149361"/>
                <a:gd name="connsiteY15" fmla="*/ 46003 h 141728"/>
                <a:gd name="connsiteX16" fmla="*/ 47572 w 149361"/>
                <a:gd name="connsiteY16" fmla="*/ 46003 h 141728"/>
                <a:gd name="connsiteX17" fmla="*/ 47572 w 149361"/>
                <a:gd name="connsiteY17" fmla="*/ 16951 h 141728"/>
                <a:gd name="connsiteX18" fmla="*/ 47002 w 149361"/>
                <a:gd name="connsiteY18" fmla="*/ 759 h 141728"/>
                <a:gd name="connsiteX19" fmla="*/ 47002 w 149361"/>
                <a:gd name="connsiteY19" fmla="*/ 92 h 141728"/>
                <a:gd name="connsiteX20" fmla="*/ 64568 w 149361"/>
                <a:gd name="connsiteY20" fmla="*/ 1426 h 141728"/>
                <a:gd name="connsiteX21" fmla="*/ 82514 w 149361"/>
                <a:gd name="connsiteY21" fmla="*/ 92 h 141728"/>
                <a:gd name="connsiteX22" fmla="*/ 100556 w 149361"/>
                <a:gd name="connsiteY22" fmla="*/ 1426 h 141728"/>
                <a:gd name="connsiteX23" fmla="*/ 99986 w 149361"/>
                <a:gd name="connsiteY23" fmla="*/ 2664 h 141728"/>
                <a:gd name="connsiteX24" fmla="*/ 96757 w 149361"/>
                <a:gd name="connsiteY24" fmla="*/ 11141 h 141728"/>
                <a:gd name="connsiteX25" fmla="*/ 96757 w 149361"/>
                <a:gd name="connsiteY25" fmla="*/ 58766 h 141728"/>
                <a:gd name="connsiteX26" fmla="*/ 132175 w 149361"/>
                <a:gd name="connsiteY26" fmla="*/ 34001 h 141728"/>
                <a:gd name="connsiteX27" fmla="*/ 144329 w 149361"/>
                <a:gd name="connsiteY27" fmla="*/ 48193 h 141728"/>
                <a:gd name="connsiteX28" fmla="*/ 138537 w 149361"/>
                <a:gd name="connsiteY28" fmla="*/ 50765 h 141728"/>
                <a:gd name="connsiteX29" fmla="*/ 134074 w 149361"/>
                <a:gd name="connsiteY29" fmla="*/ 52765 h 141728"/>
                <a:gd name="connsiteX30" fmla="*/ 96757 w 149361"/>
                <a:gd name="connsiteY30" fmla="*/ 71815 h 141728"/>
                <a:gd name="connsiteX31" fmla="*/ 96757 w 149361"/>
                <a:gd name="connsiteY31" fmla="*/ 115726 h 141728"/>
                <a:gd name="connsiteX32" fmla="*/ 110241 w 149361"/>
                <a:gd name="connsiteY32" fmla="*/ 128013 h 141728"/>
                <a:gd name="connsiteX33" fmla="*/ 119736 w 149361"/>
                <a:gd name="connsiteY33" fmla="*/ 128013 h 141728"/>
                <a:gd name="connsiteX34" fmla="*/ 133219 w 149361"/>
                <a:gd name="connsiteY34" fmla="*/ 106010 h 141728"/>
                <a:gd name="connsiteX35" fmla="*/ 149361 w 149361"/>
                <a:gd name="connsiteY35" fmla="*/ 115535 h 141728"/>
                <a:gd name="connsiteX36" fmla="*/ 124199 w 149361"/>
                <a:gd name="connsiteY36" fmla="*/ 140110 h 141728"/>
                <a:gd name="connsiteX37" fmla="*/ 107677 w 149361"/>
                <a:gd name="connsiteY37" fmla="*/ 140110 h 141728"/>
                <a:gd name="connsiteX38" fmla="*/ 83844 w 149361"/>
                <a:gd name="connsiteY38" fmla="*/ 115535 h 141728"/>
                <a:gd name="connsiteX39" fmla="*/ 83844 w 149361"/>
                <a:gd name="connsiteY39" fmla="*/ 12379 h 141728"/>
                <a:gd name="connsiteX40" fmla="*/ 82514 w 149361"/>
                <a:gd name="connsiteY40" fmla="*/ 92 h 141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49361" h="141728">
                  <a:moveTo>
                    <a:pt x="64568" y="1426"/>
                  </a:moveTo>
                  <a:cubicBezTo>
                    <a:pt x="64415" y="2299"/>
                    <a:pt x="64193" y="3159"/>
                    <a:pt x="63904" y="3997"/>
                  </a:cubicBezTo>
                  <a:cubicBezTo>
                    <a:pt x="61683" y="7206"/>
                    <a:pt x="60551" y="11047"/>
                    <a:pt x="60675" y="14951"/>
                  </a:cubicBezTo>
                  <a:lnTo>
                    <a:pt x="60675" y="119726"/>
                  </a:lnTo>
                  <a:cubicBezTo>
                    <a:pt x="60471" y="127082"/>
                    <a:pt x="60883" y="134442"/>
                    <a:pt x="61910" y="141729"/>
                  </a:cubicBezTo>
                  <a:lnTo>
                    <a:pt x="46527" y="141729"/>
                  </a:lnTo>
                  <a:cubicBezTo>
                    <a:pt x="47258" y="135023"/>
                    <a:pt x="47607" y="128281"/>
                    <a:pt x="47572" y="121536"/>
                  </a:cubicBezTo>
                  <a:lnTo>
                    <a:pt x="47572" y="118297"/>
                  </a:lnTo>
                  <a:cubicBezTo>
                    <a:pt x="32189" y="123536"/>
                    <a:pt x="18421" y="127822"/>
                    <a:pt x="6362" y="132585"/>
                  </a:cubicBezTo>
                  <a:lnTo>
                    <a:pt x="0" y="117726"/>
                  </a:lnTo>
                  <a:cubicBezTo>
                    <a:pt x="16105" y="114806"/>
                    <a:pt x="31974" y="110699"/>
                    <a:pt x="47477" y="105439"/>
                  </a:cubicBezTo>
                  <a:lnTo>
                    <a:pt x="47477" y="58290"/>
                  </a:lnTo>
                  <a:lnTo>
                    <a:pt x="25637" y="58290"/>
                  </a:lnTo>
                  <a:cubicBezTo>
                    <a:pt x="19821" y="58190"/>
                    <a:pt x="14006" y="58604"/>
                    <a:pt x="8261" y="59528"/>
                  </a:cubicBezTo>
                  <a:lnTo>
                    <a:pt x="8261" y="44669"/>
                  </a:lnTo>
                  <a:cubicBezTo>
                    <a:pt x="13938" y="46085"/>
                    <a:pt x="19812" y="46536"/>
                    <a:pt x="25637" y="46003"/>
                  </a:cubicBezTo>
                  <a:lnTo>
                    <a:pt x="47572" y="46003"/>
                  </a:lnTo>
                  <a:lnTo>
                    <a:pt x="47572" y="16951"/>
                  </a:lnTo>
                  <a:cubicBezTo>
                    <a:pt x="47572" y="9617"/>
                    <a:pt x="47572" y="4188"/>
                    <a:pt x="47002" y="759"/>
                  </a:cubicBezTo>
                  <a:lnTo>
                    <a:pt x="47002" y="92"/>
                  </a:lnTo>
                  <a:cubicBezTo>
                    <a:pt x="52890" y="-212"/>
                    <a:pt x="58792" y="237"/>
                    <a:pt x="64568" y="1426"/>
                  </a:cubicBezTo>
                  <a:close/>
                  <a:moveTo>
                    <a:pt x="82514" y="92"/>
                  </a:moveTo>
                  <a:cubicBezTo>
                    <a:pt x="94573" y="92"/>
                    <a:pt x="100556" y="568"/>
                    <a:pt x="100556" y="1426"/>
                  </a:cubicBezTo>
                  <a:cubicBezTo>
                    <a:pt x="100534" y="1897"/>
                    <a:pt x="100329" y="2341"/>
                    <a:pt x="99986" y="2664"/>
                  </a:cubicBezTo>
                  <a:cubicBezTo>
                    <a:pt x="97780" y="4916"/>
                    <a:pt x="96610" y="7987"/>
                    <a:pt x="96757" y="11141"/>
                  </a:cubicBezTo>
                  <a:lnTo>
                    <a:pt x="96757" y="58766"/>
                  </a:lnTo>
                  <a:cubicBezTo>
                    <a:pt x="109414" y="51808"/>
                    <a:pt x="121288" y="43505"/>
                    <a:pt x="132175" y="34001"/>
                  </a:cubicBezTo>
                  <a:cubicBezTo>
                    <a:pt x="136850" y="38156"/>
                    <a:pt x="140939" y="42931"/>
                    <a:pt x="144329" y="48193"/>
                  </a:cubicBezTo>
                  <a:cubicBezTo>
                    <a:pt x="144329" y="49051"/>
                    <a:pt x="142050" y="49908"/>
                    <a:pt x="138537" y="50765"/>
                  </a:cubicBezTo>
                  <a:lnTo>
                    <a:pt x="134074" y="52765"/>
                  </a:lnTo>
                  <a:cubicBezTo>
                    <a:pt x="121160" y="59623"/>
                    <a:pt x="108722" y="66100"/>
                    <a:pt x="96757" y="71815"/>
                  </a:cubicBezTo>
                  <a:lnTo>
                    <a:pt x="96757" y="115726"/>
                  </a:lnTo>
                  <a:cubicBezTo>
                    <a:pt x="95428" y="125251"/>
                    <a:pt x="99986" y="128870"/>
                    <a:pt x="110241" y="128013"/>
                  </a:cubicBezTo>
                  <a:lnTo>
                    <a:pt x="119736" y="128013"/>
                  </a:lnTo>
                  <a:cubicBezTo>
                    <a:pt x="126193" y="128489"/>
                    <a:pt x="130656" y="121155"/>
                    <a:pt x="133219" y="106010"/>
                  </a:cubicBezTo>
                  <a:cubicBezTo>
                    <a:pt x="137877" y="110283"/>
                    <a:pt x="143376" y="113528"/>
                    <a:pt x="149361" y="115535"/>
                  </a:cubicBezTo>
                  <a:cubicBezTo>
                    <a:pt x="144139" y="133252"/>
                    <a:pt x="135783" y="141443"/>
                    <a:pt x="124199" y="140110"/>
                  </a:cubicBezTo>
                  <a:lnTo>
                    <a:pt x="107677" y="140110"/>
                  </a:lnTo>
                  <a:cubicBezTo>
                    <a:pt x="89636" y="141443"/>
                    <a:pt x="81691" y="133252"/>
                    <a:pt x="83844" y="115535"/>
                  </a:cubicBezTo>
                  <a:lnTo>
                    <a:pt x="83844" y="12379"/>
                  </a:lnTo>
                  <a:cubicBezTo>
                    <a:pt x="83708" y="8256"/>
                    <a:pt x="83264" y="4149"/>
                    <a:pt x="82514" y="9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任意形状 9"/>
            <p:cNvSpPr/>
            <p:nvPr/>
          </p:nvSpPr>
          <p:spPr>
            <a:xfrm>
              <a:off x="5807721" y="611318"/>
              <a:ext cx="145848" cy="146589"/>
            </a:xfrm>
            <a:custGeom>
              <a:avLst/>
              <a:gdLst>
                <a:gd name="connsiteX0" fmla="*/ 76627 w 145848"/>
                <a:gd name="connsiteY0" fmla="*/ 0 h 146589"/>
                <a:gd name="connsiteX1" fmla="*/ 82419 w 145848"/>
                <a:gd name="connsiteY1" fmla="*/ 20098 h 146589"/>
                <a:gd name="connsiteX2" fmla="*/ 124199 w 145848"/>
                <a:gd name="connsiteY2" fmla="*/ 20098 h 146589"/>
                <a:gd name="connsiteX3" fmla="*/ 145848 w 145848"/>
                <a:gd name="connsiteY3" fmla="*/ 18097 h 146589"/>
                <a:gd name="connsiteX4" fmla="*/ 145848 w 145848"/>
                <a:gd name="connsiteY4" fmla="*/ 32957 h 146589"/>
                <a:gd name="connsiteX5" fmla="*/ 124579 w 145848"/>
                <a:gd name="connsiteY5" fmla="*/ 31718 h 146589"/>
                <a:gd name="connsiteX6" fmla="*/ 20605 w 145848"/>
                <a:gd name="connsiteY6" fmla="*/ 31718 h 146589"/>
                <a:gd name="connsiteX7" fmla="*/ 0 w 145848"/>
                <a:gd name="connsiteY7" fmla="*/ 32957 h 146589"/>
                <a:gd name="connsiteX8" fmla="*/ 0 w 145848"/>
                <a:gd name="connsiteY8" fmla="*/ 18764 h 146589"/>
                <a:gd name="connsiteX9" fmla="*/ 19940 w 145848"/>
                <a:gd name="connsiteY9" fmla="*/ 20098 h 146589"/>
                <a:gd name="connsiteX10" fmla="*/ 67417 w 145848"/>
                <a:gd name="connsiteY10" fmla="*/ 20098 h 146589"/>
                <a:gd name="connsiteX11" fmla="*/ 59726 w 145848"/>
                <a:gd name="connsiteY11" fmla="*/ 1048 h 146589"/>
                <a:gd name="connsiteX12" fmla="*/ 37317 w 145848"/>
                <a:gd name="connsiteY12" fmla="*/ 99536 h 146589"/>
                <a:gd name="connsiteX13" fmla="*/ 50800 w 145848"/>
                <a:gd name="connsiteY13" fmla="*/ 107252 h 146589"/>
                <a:gd name="connsiteX14" fmla="*/ 49566 w 145848"/>
                <a:gd name="connsiteY14" fmla="*/ 108585 h 146589"/>
                <a:gd name="connsiteX15" fmla="*/ 43773 w 145848"/>
                <a:gd name="connsiteY15" fmla="*/ 112395 h 146589"/>
                <a:gd name="connsiteX16" fmla="*/ 12154 w 145848"/>
                <a:gd name="connsiteY16" fmla="*/ 138303 h 146589"/>
                <a:gd name="connsiteX17" fmla="*/ 0 w 145848"/>
                <a:gd name="connsiteY17" fmla="*/ 130492 h 146589"/>
                <a:gd name="connsiteX18" fmla="*/ 37317 w 145848"/>
                <a:gd name="connsiteY18" fmla="*/ 99536 h 146589"/>
                <a:gd name="connsiteX19" fmla="*/ 123629 w 145848"/>
                <a:gd name="connsiteY19" fmla="*/ 44577 h 146589"/>
                <a:gd name="connsiteX20" fmla="*/ 123629 w 145848"/>
                <a:gd name="connsiteY20" fmla="*/ 46672 h 146589"/>
                <a:gd name="connsiteX21" fmla="*/ 122964 w 145848"/>
                <a:gd name="connsiteY21" fmla="*/ 59531 h 146589"/>
                <a:gd name="connsiteX22" fmla="*/ 122964 w 145848"/>
                <a:gd name="connsiteY22" fmla="*/ 75248 h 146589"/>
                <a:gd name="connsiteX23" fmla="*/ 123629 w 145848"/>
                <a:gd name="connsiteY23" fmla="*/ 92012 h 146589"/>
                <a:gd name="connsiteX24" fmla="*/ 122964 w 145848"/>
                <a:gd name="connsiteY24" fmla="*/ 92012 h 146589"/>
                <a:gd name="connsiteX25" fmla="*/ 106822 w 145848"/>
                <a:gd name="connsiteY25" fmla="*/ 90773 h 146589"/>
                <a:gd name="connsiteX26" fmla="*/ 81090 w 145848"/>
                <a:gd name="connsiteY26" fmla="*/ 90773 h 146589"/>
                <a:gd name="connsiteX27" fmla="*/ 81090 w 145848"/>
                <a:gd name="connsiteY27" fmla="*/ 132398 h 146589"/>
                <a:gd name="connsiteX28" fmla="*/ 56592 w 145848"/>
                <a:gd name="connsiteY28" fmla="*/ 146590 h 146589"/>
                <a:gd name="connsiteX29" fmla="*/ 49566 w 145848"/>
                <a:gd name="connsiteY29" fmla="*/ 132398 h 146589"/>
                <a:gd name="connsiteX30" fmla="*/ 67607 w 145848"/>
                <a:gd name="connsiteY30" fmla="*/ 125920 h 146589"/>
                <a:gd name="connsiteX31" fmla="*/ 67607 w 145848"/>
                <a:gd name="connsiteY31" fmla="*/ 90488 h 146589"/>
                <a:gd name="connsiteX32" fmla="*/ 39121 w 145848"/>
                <a:gd name="connsiteY32" fmla="*/ 90488 h 146589"/>
                <a:gd name="connsiteX33" fmla="*/ 24308 w 145848"/>
                <a:gd name="connsiteY33" fmla="*/ 91726 h 146589"/>
                <a:gd name="connsiteX34" fmla="*/ 22409 w 145848"/>
                <a:gd name="connsiteY34" fmla="*/ 91726 h 146589"/>
                <a:gd name="connsiteX35" fmla="*/ 23074 w 145848"/>
                <a:gd name="connsiteY35" fmla="*/ 76867 h 146589"/>
                <a:gd name="connsiteX36" fmla="*/ 23074 w 145848"/>
                <a:gd name="connsiteY36" fmla="*/ 59436 h 146589"/>
                <a:gd name="connsiteX37" fmla="*/ 22409 w 145848"/>
                <a:gd name="connsiteY37" fmla="*/ 46577 h 146589"/>
                <a:gd name="connsiteX38" fmla="*/ 22409 w 145848"/>
                <a:gd name="connsiteY38" fmla="*/ 44577 h 146589"/>
                <a:gd name="connsiteX39" fmla="*/ 38456 w 145848"/>
                <a:gd name="connsiteY39" fmla="*/ 45910 h 146589"/>
                <a:gd name="connsiteX40" fmla="*/ 107867 w 145848"/>
                <a:gd name="connsiteY40" fmla="*/ 45910 h 146589"/>
                <a:gd name="connsiteX41" fmla="*/ 123629 w 145848"/>
                <a:gd name="connsiteY41" fmla="*/ 44577 h 146589"/>
                <a:gd name="connsiteX42" fmla="*/ 109386 w 145848"/>
                <a:gd name="connsiteY42" fmla="*/ 57531 h 146589"/>
                <a:gd name="connsiteX43" fmla="*/ 36652 w 145848"/>
                <a:gd name="connsiteY43" fmla="*/ 57531 h 146589"/>
                <a:gd name="connsiteX44" fmla="*/ 36652 w 145848"/>
                <a:gd name="connsiteY44" fmla="*/ 78867 h 146589"/>
                <a:gd name="connsiteX45" fmla="*/ 109386 w 145848"/>
                <a:gd name="connsiteY45" fmla="*/ 78867 h 146589"/>
                <a:gd name="connsiteX46" fmla="*/ 106822 w 145848"/>
                <a:gd name="connsiteY46" fmla="*/ 100775 h 146589"/>
                <a:gd name="connsiteX47" fmla="*/ 142905 w 145848"/>
                <a:gd name="connsiteY47" fmla="*/ 126682 h 146589"/>
                <a:gd name="connsiteX48" fmla="*/ 129991 w 145848"/>
                <a:gd name="connsiteY48" fmla="*/ 136208 h 146589"/>
                <a:gd name="connsiteX49" fmla="*/ 95903 w 145848"/>
                <a:gd name="connsiteY49" fmla="*/ 109061 h 146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45848" h="146589">
                  <a:moveTo>
                    <a:pt x="76627" y="0"/>
                  </a:moveTo>
                  <a:cubicBezTo>
                    <a:pt x="79025" y="6555"/>
                    <a:pt x="80960" y="13271"/>
                    <a:pt x="82419" y="20098"/>
                  </a:cubicBezTo>
                  <a:lnTo>
                    <a:pt x="124199" y="20098"/>
                  </a:lnTo>
                  <a:cubicBezTo>
                    <a:pt x="131451" y="19905"/>
                    <a:pt x="138683" y="19237"/>
                    <a:pt x="145848" y="18097"/>
                  </a:cubicBezTo>
                  <a:lnTo>
                    <a:pt x="145848" y="32957"/>
                  </a:lnTo>
                  <a:cubicBezTo>
                    <a:pt x="136353" y="32099"/>
                    <a:pt x="128947" y="31718"/>
                    <a:pt x="124579" y="31718"/>
                  </a:cubicBezTo>
                  <a:lnTo>
                    <a:pt x="20605" y="31718"/>
                  </a:lnTo>
                  <a:cubicBezTo>
                    <a:pt x="16712" y="31718"/>
                    <a:pt x="9875" y="31718"/>
                    <a:pt x="0" y="32957"/>
                  </a:cubicBezTo>
                  <a:lnTo>
                    <a:pt x="0" y="18764"/>
                  </a:lnTo>
                  <a:cubicBezTo>
                    <a:pt x="6615" y="19599"/>
                    <a:pt x="13274" y="20043"/>
                    <a:pt x="19940" y="20098"/>
                  </a:cubicBezTo>
                  <a:lnTo>
                    <a:pt x="67417" y="20098"/>
                  </a:lnTo>
                  <a:cubicBezTo>
                    <a:pt x="65788" y="13407"/>
                    <a:pt x="63197" y="6989"/>
                    <a:pt x="59726" y="1048"/>
                  </a:cubicBezTo>
                  <a:close/>
                  <a:moveTo>
                    <a:pt x="37317" y="99536"/>
                  </a:moveTo>
                  <a:cubicBezTo>
                    <a:pt x="46812" y="103823"/>
                    <a:pt x="50800" y="106394"/>
                    <a:pt x="50800" y="107252"/>
                  </a:cubicBezTo>
                  <a:cubicBezTo>
                    <a:pt x="50800" y="108109"/>
                    <a:pt x="50800" y="108109"/>
                    <a:pt x="49566" y="108585"/>
                  </a:cubicBezTo>
                  <a:cubicBezTo>
                    <a:pt x="47389" y="109433"/>
                    <a:pt x="45416" y="110731"/>
                    <a:pt x="43773" y="112395"/>
                  </a:cubicBezTo>
                  <a:cubicBezTo>
                    <a:pt x="33737" y="121631"/>
                    <a:pt x="23180" y="130282"/>
                    <a:pt x="12154" y="138303"/>
                  </a:cubicBezTo>
                  <a:lnTo>
                    <a:pt x="0" y="130492"/>
                  </a:lnTo>
                  <a:cubicBezTo>
                    <a:pt x="14354" y="122747"/>
                    <a:pt x="27037" y="112225"/>
                    <a:pt x="37317" y="99536"/>
                  </a:cubicBezTo>
                  <a:close/>
                  <a:moveTo>
                    <a:pt x="123629" y="44577"/>
                  </a:moveTo>
                  <a:lnTo>
                    <a:pt x="123629" y="46672"/>
                  </a:lnTo>
                  <a:cubicBezTo>
                    <a:pt x="123172" y="50944"/>
                    <a:pt x="122949" y="55236"/>
                    <a:pt x="122964" y="59531"/>
                  </a:cubicBezTo>
                  <a:lnTo>
                    <a:pt x="122964" y="75248"/>
                  </a:lnTo>
                  <a:cubicBezTo>
                    <a:pt x="122964" y="81725"/>
                    <a:pt x="122964" y="87344"/>
                    <a:pt x="123629" y="92012"/>
                  </a:cubicBezTo>
                  <a:lnTo>
                    <a:pt x="122964" y="92012"/>
                  </a:lnTo>
                  <a:cubicBezTo>
                    <a:pt x="117631" y="91121"/>
                    <a:pt x="112229" y="90707"/>
                    <a:pt x="106822" y="90773"/>
                  </a:cubicBezTo>
                  <a:lnTo>
                    <a:pt x="81090" y="90773"/>
                  </a:lnTo>
                  <a:lnTo>
                    <a:pt x="81090" y="132398"/>
                  </a:lnTo>
                  <a:cubicBezTo>
                    <a:pt x="81090" y="141446"/>
                    <a:pt x="72924" y="146114"/>
                    <a:pt x="56592" y="146590"/>
                  </a:cubicBezTo>
                  <a:cubicBezTo>
                    <a:pt x="55493" y="141336"/>
                    <a:pt x="53074" y="136451"/>
                    <a:pt x="49566" y="132398"/>
                  </a:cubicBezTo>
                  <a:cubicBezTo>
                    <a:pt x="62859" y="134112"/>
                    <a:pt x="68556" y="131921"/>
                    <a:pt x="67607" y="125920"/>
                  </a:cubicBezTo>
                  <a:lnTo>
                    <a:pt x="67607" y="90488"/>
                  </a:lnTo>
                  <a:lnTo>
                    <a:pt x="39121" y="90488"/>
                  </a:lnTo>
                  <a:cubicBezTo>
                    <a:pt x="34157" y="90458"/>
                    <a:pt x="29199" y="90872"/>
                    <a:pt x="24308" y="91726"/>
                  </a:cubicBezTo>
                  <a:lnTo>
                    <a:pt x="22409" y="91726"/>
                  </a:lnTo>
                  <a:cubicBezTo>
                    <a:pt x="22409" y="86582"/>
                    <a:pt x="23074" y="81629"/>
                    <a:pt x="23074" y="76867"/>
                  </a:cubicBezTo>
                  <a:lnTo>
                    <a:pt x="23074" y="59436"/>
                  </a:lnTo>
                  <a:cubicBezTo>
                    <a:pt x="23074" y="55626"/>
                    <a:pt x="23074" y="51244"/>
                    <a:pt x="22409" y="46577"/>
                  </a:cubicBezTo>
                  <a:lnTo>
                    <a:pt x="22409" y="44577"/>
                  </a:lnTo>
                  <a:cubicBezTo>
                    <a:pt x="27698" y="45577"/>
                    <a:pt x="33075" y="46024"/>
                    <a:pt x="38456" y="45910"/>
                  </a:cubicBezTo>
                  <a:lnTo>
                    <a:pt x="107867" y="45910"/>
                  </a:lnTo>
                  <a:cubicBezTo>
                    <a:pt x="113151" y="45959"/>
                    <a:pt x="118428" y="45512"/>
                    <a:pt x="123629" y="44577"/>
                  </a:cubicBezTo>
                  <a:close/>
                  <a:moveTo>
                    <a:pt x="109386" y="57531"/>
                  </a:moveTo>
                  <a:lnTo>
                    <a:pt x="36652" y="57531"/>
                  </a:lnTo>
                  <a:lnTo>
                    <a:pt x="36652" y="78867"/>
                  </a:lnTo>
                  <a:lnTo>
                    <a:pt x="109386" y="78867"/>
                  </a:lnTo>
                  <a:close/>
                  <a:moveTo>
                    <a:pt x="106822" y="100775"/>
                  </a:moveTo>
                  <a:cubicBezTo>
                    <a:pt x="119387" y="108632"/>
                    <a:pt x="131439" y="117285"/>
                    <a:pt x="142905" y="126682"/>
                  </a:cubicBezTo>
                  <a:lnTo>
                    <a:pt x="129991" y="136208"/>
                  </a:lnTo>
                  <a:cubicBezTo>
                    <a:pt x="119431" y="126188"/>
                    <a:pt x="108026" y="117105"/>
                    <a:pt x="95903" y="109061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任意形状 10"/>
            <p:cNvSpPr/>
            <p:nvPr/>
          </p:nvSpPr>
          <p:spPr>
            <a:xfrm>
              <a:off x="5968002" y="611318"/>
              <a:ext cx="151735" cy="147351"/>
            </a:xfrm>
            <a:custGeom>
              <a:avLst/>
              <a:gdLst>
                <a:gd name="connsiteX0" fmla="*/ 68271 w 151735"/>
                <a:gd name="connsiteY0" fmla="*/ 0 h 147351"/>
                <a:gd name="connsiteX1" fmla="*/ 87262 w 151735"/>
                <a:gd name="connsiteY1" fmla="*/ 2667 h 147351"/>
                <a:gd name="connsiteX2" fmla="*/ 85933 w 151735"/>
                <a:gd name="connsiteY2" fmla="*/ 5810 h 147351"/>
                <a:gd name="connsiteX3" fmla="*/ 82704 w 151735"/>
                <a:gd name="connsiteY3" fmla="*/ 21336 h 147351"/>
                <a:gd name="connsiteX4" fmla="*/ 82704 w 151735"/>
                <a:gd name="connsiteY4" fmla="*/ 44006 h 147351"/>
                <a:gd name="connsiteX5" fmla="*/ 112994 w 151735"/>
                <a:gd name="connsiteY5" fmla="*/ 44006 h 147351"/>
                <a:gd name="connsiteX6" fmla="*/ 143854 w 151735"/>
                <a:gd name="connsiteY6" fmla="*/ 42672 h 147351"/>
                <a:gd name="connsiteX7" fmla="*/ 143854 w 151735"/>
                <a:gd name="connsiteY7" fmla="*/ 58865 h 147351"/>
                <a:gd name="connsiteX8" fmla="*/ 112994 w 151735"/>
                <a:gd name="connsiteY8" fmla="*/ 57531 h 147351"/>
                <a:gd name="connsiteX9" fmla="*/ 85268 w 151735"/>
                <a:gd name="connsiteY9" fmla="*/ 57531 h 147351"/>
                <a:gd name="connsiteX10" fmla="*/ 151735 w 151735"/>
                <a:gd name="connsiteY10" fmla="*/ 129254 h 147351"/>
                <a:gd name="connsiteX11" fmla="*/ 134929 w 151735"/>
                <a:gd name="connsiteY11" fmla="*/ 144780 h 147351"/>
                <a:gd name="connsiteX12" fmla="*/ 77957 w 151735"/>
                <a:gd name="connsiteY12" fmla="*/ 74295 h 147351"/>
                <a:gd name="connsiteX13" fmla="*/ 16142 w 151735"/>
                <a:gd name="connsiteY13" fmla="*/ 147352 h 147351"/>
                <a:gd name="connsiteX14" fmla="*/ 0 w 151735"/>
                <a:gd name="connsiteY14" fmla="*/ 133731 h 147351"/>
                <a:gd name="connsiteX15" fmla="*/ 68271 w 151735"/>
                <a:gd name="connsiteY15" fmla="*/ 57531 h 147351"/>
                <a:gd name="connsiteX16" fmla="*/ 34183 w 151735"/>
                <a:gd name="connsiteY16" fmla="*/ 57531 h 147351"/>
                <a:gd name="connsiteX17" fmla="*/ 8356 w 151735"/>
                <a:gd name="connsiteY17" fmla="*/ 58865 h 147351"/>
                <a:gd name="connsiteX18" fmla="*/ 8356 w 151735"/>
                <a:gd name="connsiteY18" fmla="*/ 42672 h 147351"/>
                <a:gd name="connsiteX19" fmla="*/ 34753 w 151735"/>
                <a:gd name="connsiteY19" fmla="*/ 44006 h 147351"/>
                <a:gd name="connsiteX20" fmla="*/ 69601 w 151735"/>
                <a:gd name="connsiteY20" fmla="*/ 44006 h 147351"/>
                <a:gd name="connsiteX21" fmla="*/ 69601 w 151735"/>
                <a:gd name="connsiteY21" fmla="*/ 16192 h 147351"/>
                <a:gd name="connsiteX22" fmla="*/ 68271 w 151735"/>
                <a:gd name="connsiteY22" fmla="*/ 1333 h 14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1735" h="147351">
                  <a:moveTo>
                    <a:pt x="68271" y="0"/>
                  </a:moveTo>
                  <a:cubicBezTo>
                    <a:pt x="81185" y="0"/>
                    <a:pt x="87262" y="857"/>
                    <a:pt x="87262" y="2667"/>
                  </a:cubicBezTo>
                  <a:cubicBezTo>
                    <a:pt x="87129" y="3820"/>
                    <a:pt x="86664" y="4911"/>
                    <a:pt x="85933" y="5810"/>
                  </a:cubicBezTo>
                  <a:cubicBezTo>
                    <a:pt x="83559" y="10626"/>
                    <a:pt x="82448" y="15970"/>
                    <a:pt x="82704" y="21336"/>
                  </a:cubicBezTo>
                  <a:lnTo>
                    <a:pt x="82704" y="44006"/>
                  </a:lnTo>
                  <a:lnTo>
                    <a:pt x="112994" y="44006"/>
                  </a:lnTo>
                  <a:cubicBezTo>
                    <a:pt x="123297" y="44256"/>
                    <a:pt x="133609" y="43810"/>
                    <a:pt x="143854" y="42672"/>
                  </a:cubicBezTo>
                  <a:lnTo>
                    <a:pt x="143854" y="58865"/>
                  </a:lnTo>
                  <a:cubicBezTo>
                    <a:pt x="133609" y="57782"/>
                    <a:pt x="123297" y="57336"/>
                    <a:pt x="112994" y="57531"/>
                  </a:cubicBezTo>
                  <a:lnTo>
                    <a:pt x="85268" y="57531"/>
                  </a:lnTo>
                  <a:cubicBezTo>
                    <a:pt x="93054" y="97155"/>
                    <a:pt x="115083" y="121063"/>
                    <a:pt x="151735" y="129254"/>
                  </a:cubicBezTo>
                  <a:cubicBezTo>
                    <a:pt x="144747" y="132675"/>
                    <a:pt x="138898" y="138072"/>
                    <a:pt x="134929" y="144780"/>
                  </a:cubicBezTo>
                  <a:cubicBezTo>
                    <a:pt x="102331" y="127064"/>
                    <a:pt x="83340" y="103568"/>
                    <a:pt x="77957" y="74295"/>
                  </a:cubicBezTo>
                  <a:cubicBezTo>
                    <a:pt x="74092" y="107061"/>
                    <a:pt x="53490" y="131414"/>
                    <a:pt x="16142" y="147352"/>
                  </a:cubicBezTo>
                  <a:cubicBezTo>
                    <a:pt x="11728" y="141770"/>
                    <a:pt x="6238" y="137138"/>
                    <a:pt x="0" y="133731"/>
                  </a:cubicBezTo>
                  <a:cubicBezTo>
                    <a:pt x="40704" y="123825"/>
                    <a:pt x="63457" y="98425"/>
                    <a:pt x="68271" y="57531"/>
                  </a:cubicBezTo>
                  <a:lnTo>
                    <a:pt x="34183" y="57531"/>
                  </a:lnTo>
                  <a:cubicBezTo>
                    <a:pt x="25553" y="57314"/>
                    <a:pt x="16919" y="57760"/>
                    <a:pt x="8356" y="58865"/>
                  </a:cubicBezTo>
                  <a:lnTo>
                    <a:pt x="8356" y="42672"/>
                  </a:lnTo>
                  <a:cubicBezTo>
                    <a:pt x="17112" y="43751"/>
                    <a:pt x="25934" y="44197"/>
                    <a:pt x="34753" y="44006"/>
                  </a:cubicBezTo>
                  <a:lnTo>
                    <a:pt x="69601" y="44006"/>
                  </a:lnTo>
                  <a:lnTo>
                    <a:pt x="69601" y="16192"/>
                  </a:lnTo>
                  <a:cubicBezTo>
                    <a:pt x="69639" y="11208"/>
                    <a:pt x="69202" y="6231"/>
                    <a:pt x="68271" y="1333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任意形状 11"/>
            <p:cNvSpPr/>
            <p:nvPr/>
          </p:nvSpPr>
          <p:spPr>
            <a:xfrm>
              <a:off x="6138633" y="609413"/>
              <a:ext cx="144898" cy="150526"/>
            </a:xfrm>
            <a:custGeom>
              <a:avLst/>
              <a:gdLst>
                <a:gd name="connsiteX0" fmla="*/ 27062 w 144898"/>
                <a:gd name="connsiteY0" fmla="*/ 63913 h 150526"/>
                <a:gd name="connsiteX1" fmla="*/ 29625 w 144898"/>
                <a:gd name="connsiteY1" fmla="*/ 63913 h 150526"/>
                <a:gd name="connsiteX2" fmla="*/ 51560 w 144898"/>
                <a:gd name="connsiteY2" fmla="*/ 65246 h 150526"/>
                <a:gd name="connsiteX3" fmla="*/ 103689 w 144898"/>
                <a:gd name="connsiteY3" fmla="*/ 65246 h 150526"/>
                <a:gd name="connsiteX4" fmla="*/ 118502 w 144898"/>
                <a:gd name="connsiteY4" fmla="*/ 64580 h 150526"/>
                <a:gd name="connsiteX5" fmla="*/ 118502 w 144898"/>
                <a:gd name="connsiteY5" fmla="*/ 80105 h 150526"/>
                <a:gd name="connsiteX6" fmla="*/ 82419 w 144898"/>
                <a:gd name="connsiteY6" fmla="*/ 92393 h 150526"/>
                <a:gd name="connsiteX7" fmla="*/ 82419 w 144898"/>
                <a:gd name="connsiteY7" fmla="*/ 98203 h 150526"/>
                <a:gd name="connsiteX8" fmla="*/ 117837 w 144898"/>
                <a:gd name="connsiteY8" fmla="*/ 98203 h 150526"/>
                <a:gd name="connsiteX9" fmla="*/ 142335 w 144898"/>
                <a:gd name="connsiteY9" fmla="*/ 96869 h 150526"/>
                <a:gd name="connsiteX10" fmla="*/ 144899 w 144898"/>
                <a:gd name="connsiteY10" fmla="*/ 96869 h 150526"/>
                <a:gd name="connsiteX11" fmla="*/ 144899 w 144898"/>
                <a:gd name="connsiteY11" fmla="*/ 112395 h 150526"/>
                <a:gd name="connsiteX12" fmla="*/ 142335 w 144898"/>
                <a:gd name="connsiteY12" fmla="*/ 112395 h 150526"/>
                <a:gd name="connsiteX13" fmla="*/ 119166 w 144898"/>
                <a:gd name="connsiteY13" fmla="*/ 111062 h 150526"/>
                <a:gd name="connsiteX14" fmla="*/ 81850 w 144898"/>
                <a:gd name="connsiteY14" fmla="*/ 111062 h 150526"/>
                <a:gd name="connsiteX15" fmla="*/ 81850 w 144898"/>
                <a:gd name="connsiteY15" fmla="*/ 135636 h 150526"/>
                <a:gd name="connsiteX16" fmla="*/ 55453 w 144898"/>
                <a:gd name="connsiteY16" fmla="*/ 150495 h 150526"/>
                <a:gd name="connsiteX17" fmla="*/ 48331 w 144898"/>
                <a:gd name="connsiteY17" fmla="*/ 134969 h 150526"/>
                <a:gd name="connsiteX18" fmla="*/ 68271 w 144898"/>
                <a:gd name="connsiteY18" fmla="*/ 131826 h 150526"/>
                <a:gd name="connsiteX19" fmla="*/ 68271 w 144898"/>
                <a:gd name="connsiteY19" fmla="*/ 111062 h 150526"/>
                <a:gd name="connsiteX20" fmla="*/ 23833 w 144898"/>
                <a:gd name="connsiteY20" fmla="*/ 111062 h 150526"/>
                <a:gd name="connsiteX21" fmla="*/ 3893 w 144898"/>
                <a:gd name="connsiteY21" fmla="*/ 112395 h 150526"/>
                <a:gd name="connsiteX22" fmla="*/ 0 w 144898"/>
                <a:gd name="connsiteY22" fmla="*/ 112395 h 150526"/>
                <a:gd name="connsiteX23" fmla="*/ 0 w 144898"/>
                <a:gd name="connsiteY23" fmla="*/ 96869 h 150526"/>
                <a:gd name="connsiteX24" fmla="*/ 4843 w 144898"/>
                <a:gd name="connsiteY24" fmla="*/ 96869 h 150526"/>
                <a:gd name="connsiteX25" fmla="*/ 23833 w 144898"/>
                <a:gd name="connsiteY25" fmla="*/ 98203 h 150526"/>
                <a:gd name="connsiteX26" fmla="*/ 68271 w 144898"/>
                <a:gd name="connsiteY26" fmla="*/ 98203 h 150526"/>
                <a:gd name="connsiteX27" fmla="*/ 68271 w 144898"/>
                <a:gd name="connsiteY27" fmla="*/ 86678 h 150526"/>
                <a:gd name="connsiteX28" fmla="*/ 95333 w 144898"/>
                <a:gd name="connsiteY28" fmla="*/ 77153 h 150526"/>
                <a:gd name="connsiteX29" fmla="*/ 51560 w 144898"/>
                <a:gd name="connsiteY29" fmla="*/ 77153 h 150526"/>
                <a:gd name="connsiteX30" fmla="*/ 29056 w 144898"/>
                <a:gd name="connsiteY30" fmla="*/ 78486 h 150526"/>
                <a:gd name="connsiteX31" fmla="*/ 27062 w 144898"/>
                <a:gd name="connsiteY31" fmla="*/ 78486 h 150526"/>
                <a:gd name="connsiteX32" fmla="*/ 111475 w 144898"/>
                <a:gd name="connsiteY32" fmla="*/ 0 h 150526"/>
                <a:gd name="connsiteX33" fmla="*/ 128187 w 144898"/>
                <a:gd name="connsiteY33" fmla="*/ 7715 h 150526"/>
                <a:gd name="connsiteX34" fmla="*/ 126288 w 144898"/>
                <a:gd name="connsiteY34" fmla="*/ 9049 h 150526"/>
                <a:gd name="connsiteX35" fmla="*/ 121730 w 144898"/>
                <a:gd name="connsiteY35" fmla="*/ 13526 h 150526"/>
                <a:gd name="connsiteX36" fmla="*/ 106253 w 144898"/>
                <a:gd name="connsiteY36" fmla="*/ 36862 h 150526"/>
                <a:gd name="connsiteX37" fmla="*/ 124294 w 144898"/>
                <a:gd name="connsiteY37" fmla="*/ 36862 h 150526"/>
                <a:gd name="connsiteX38" fmla="*/ 138442 w 144898"/>
                <a:gd name="connsiteY38" fmla="*/ 36195 h 150526"/>
                <a:gd name="connsiteX39" fmla="*/ 142335 w 144898"/>
                <a:gd name="connsiteY39" fmla="*/ 36195 h 150526"/>
                <a:gd name="connsiteX40" fmla="*/ 141670 w 144898"/>
                <a:gd name="connsiteY40" fmla="*/ 51721 h 150526"/>
                <a:gd name="connsiteX41" fmla="*/ 142335 w 144898"/>
                <a:gd name="connsiteY41" fmla="*/ 63913 h 150526"/>
                <a:gd name="connsiteX42" fmla="*/ 142335 w 144898"/>
                <a:gd name="connsiteY42" fmla="*/ 67628 h 150526"/>
                <a:gd name="connsiteX43" fmla="*/ 127522 w 144898"/>
                <a:gd name="connsiteY43" fmla="*/ 67628 h 150526"/>
                <a:gd name="connsiteX44" fmla="*/ 128187 w 144898"/>
                <a:gd name="connsiteY44" fmla="*/ 48578 h 150526"/>
                <a:gd name="connsiteX45" fmla="*/ 16807 w 144898"/>
                <a:gd name="connsiteY45" fmla="*/ 48578 h 150526"/>
                <a:gd name="connsiteX46" fmla="*/ 17376 w 144898"/>
                <a:gd name="connsiteY46" fmla="*/ 68580 h 150526"/>
                <a:gd name="connsiteX47" fmla="*/ 1994 w 144898"/>
                <a:gd name="connsiteY47" fmla="*/ 68580 h 150526"/>
                <a:gd name="connsiteX48" fmla="*/ 1994 w 144898"/>
                <a:gd name="connsiteY48" fmla="*/ 66008 h 150526"/>
                <a:gd name="connsiteX49" fmla="*/ 3228 w 144898"/>
                <a:gd name="connsiteY49" fmla="*/ 51816 h 150526"/>
                <a:gd name="connsiteX50" fmla="*/ 2564 w 144898"/>
                <a:gd name="connsiteY50" fmla="*/ 35624 h 150526"/>
                <a:gd name="connsiteX51" fmla="*/ 19370 w 144898"/>
                <a:gd name="connsiteY51" fmla="*/ 36957 h 150526"/>
                <a:gd name="connsiteX52" fmla="*/ 92769 w 144898"/>
                <a:gd name="connsiteY52" fmla="*/ 36957 h 150526"/>
                <a:gd name="connsiteX53" fmla="*/ 111475 w 144898"/>
                <a:gd name="connsiteY53" fmla="*/ 0 h 150526"/>
                <a:gd name="connsiteX54" fmla="*/ 32189 w 144898"/>
                <a:gd name="connsiteY54" fmla="*/ 6477 h 150526"/>
                <a:gd name="connsiteX55" fmla="*/ 48331 w 144898"/>
                <a:gd name="connsiteY55" fmla="*/ 27813 h 150526"/>
                <a:gd name="connsiteX56" fmla="*/ 34848 w 144898"/>
                <a:gd name="connsiteY56" fmla="*/ 33623 h 150526"/>
                <a:gd name="connsiteX57" fmla="*/ 19370 w 144898"/>
                <a:gd name="connsiteY57" fmla="*/ 12954 h 150526"/>
                <a:gd name="connsiteX58" fmla="*/ 74064 w 144898"/>
                <a:gd name="connsiteY58" fmla="*/ 667 h 150526"/>
                <a:gd name="connsiteX59" fmla="*/ 83084 w 144898"/>
                <a:gd name="connsiteY59" fmla="*/ 25241 h 150526"/>
                <a:gd name="connsiteX60" fmla="*/ 68271 w 144898"/>
                <a:gd name="connsiteY60" fmla="*/ 27813 h 150526"/>
                <a:gd name="connsiteX61" fmla="*/ 59916 w 144898"/>
                <a:gd name="connsiteY61" fmla="*/ 2572 h 15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44898" h="150526">
                  <a:moveTo>
                    <a:pt x="27062" y="63913"/>
                  </a:moveTo>
                  <a:lnTo>
                    <a:pt x="29625" y="63913"/>
                  </a:lnTo>
                  <a:cubicBezTo>
                    <a:pt x="36899" y="64831"/>
                    <a:pt x="44229" y="65277"/>
                    <a:pt x="51560" y="65246"/>
                  </a:cubicBezTo>
                  <a:lnTo>
                    <a:pt x="103689" y="65246"/>
                  </a:lnTo>
                  <a:cubicBezTo>
                    <a:pt x="108636" y="65494"/>
                    <a:pt x="113593" y="65270"/>
                    <a:pt x="118502" y="64580"/>
                  </a:cubicBezTo>
                  <a:lnTo>
                    <a:pt x="118502" y="80105"/>
                  </a:lnTo>
                  <a:cubicBezTo>
                    <a:pt x="106091" y="82958"/>
                    <a:pt x="93994" y="87075"/>
                    <a:pt x="82419" y="92393"/>
                  </a:cubicBezTo>
                  <a:lnTo>
                    <a:pt x="82419" y="98203"/>
                  </a:lnTo>
                  <a:lnTo>
                    <a:pt x="117837" y="98203"/>
                  </a:lnTo>
                  <a:cubicBezTo>
                    <a:pt x="126022" y="98212"/>
                    <a:pt x="134197" y="97767"/>
                    <a:pt x="142335" y="96869"/>
                  </a:cubicBezTo>
                  <a:lnTo>
                    <a:pt x="144899" y="96869"/>
                  </a:lnTo>
                  <a:lnTo>
                    <a:pt x="144899" y="112395"/>
                  </a:lnTo>
                  <a:lnTo>
                    <a:pt x="142335" y="112395"/>
                  </a:lnTo>
                  <a:cubicBezTo>
                    <a:pt x="134644" y="111523"/>
                    <a:pt x="126905" y="111079"/>
                    <a:pt x="119166" y="111062"/>
                  </a:cubicBezTo>
                  <a:lnTo>
                    <a:pt x="81850" y="111062"/>
                  </a:lnTo>
                  <a:lnTo>
                    <a:pt x="81850" y="135636"/>
                  </a:lnTo>
                  <a:cubicBezTo>
                    <a:pt x="83939" y="146018"/>
                    <a:pt x="75203" y="150971"/>
                    <a:pt x="55453" y="150495"/>
                  </a:cubicBezTo>
                  <a:cubicBezTo>
                    <a:pt x="54475" y="144785"/>
                    <a:pt x="52015" y="139431"/>
                    <a:pt x="48331" y="134969"/>
                  </a:cubicBezTo>
                  <a:cubicBezTo>
                    <a:pt x="62451" y="137129"/>
                    <a:pt x="69098" y="136081"/>
                    <a:pt x="68271" y="131826"/>
                  </a:cubicBezTo>
                  <a:lnTo>
                    <a:pt x="68271" y="111062"/>
                  </a:lnTo>
                  <a:lnTo>
                    <a:pt x="23833" y="111062"/>
                  </a:lnTo>
                  <a:cubicBezTo>
                    <a:pt x="18706" y="111062"/>
                    <a:pt x="12059" y="111538"/>
                    <a:pt x="3893" y="112395"/>
                  </a:cubicBezTo>
                  <a:lnTo>
                    <a:pt x="0" y="112395"/>
                  </a:lnTo>
                  <a:lnTo>
                    <a:pt x="0" y="96869"/>
                  </a:lnTo>
                  <a:lnTo>
                    <a:pt x="4843" y="96869"/>
                  </a:lnTo>
                  <a:cubicBezTo>
                    <a:pt x="13388" y="97727"/>
                    <a:pt x="19845" y="98203"/>
                    <a:pt x="23833" y="98203"/>
                  </a:cubicBezTo>
                  <a:lnTo>
                    <a:pt x="68271" y="98203"/>
                  </a:lnTo>
                  <a:lnTo>
                    <a:pt x="68271" y="86678"/>
                  </a:lnTo>
                  <a:cubicBezTo>
                    <a:pt x="76058" y="83630"/>
                    <a:pt x="85078" y="80455"/>
                    <a:pt x="95333" y="77153"/>
                  </a:cubicBezTo>
                  <a:lnTo>
                    <a:pt x="51560" y="77153"/>
                  </a:lnTo>
                  <a:cubicBezTo>
                    <a:pt x="44039" y="77181"/>
                    <a:pt x="36529" y="77626"/>
                    <a:pt x="29056" y="78486"/>
                  </a:cubicBezTo>
                  <a:lnTo>
                    <a:pt x="27062" y="78486"/>
                  </a:lnTo>
                  <a:close/>
                  <a:moveTo>
                    <a:pt x="111475" y="0"/>
                  </a:moveTo>
                  <a:cubicBezTo>
                    <a:pt x="117305" y="1975"/>
                    <a:pt x="122898" y="4561"/>
                    <a:pt x="128187" y="7715"/>
                  </a:cubicBezTo>
                  <a:cubicBezTo>
                    <a:pt x="128187" y="7715"/>
                    <a:pt x="127522" y="8668"/>
                    <a:pt x="126288" y="9049"/>
                  </a:cubicBezTo>
                  <a:cubicBezTo>
                    <a:pt x="124560" y="10317"/>
                    <a:pt x="123031" y="11823"/>
                    <a:pt x="121730" y="13526"/>
                  </a:cubicBezTo>
                  <a:cubicBezTo>
                    <a:pt x="116603" y="20479"/>
                    <a:pt x="111475" y="28194"/>
                    <a:pt x="106253" y="36862"/>
                  </a:cubicBezTo>
                  <a:lnTo>
                    <a:pt x="124294" y="36862"/>
                  </a:lnTo>
                  <a:cubicBezTo>
                    <a:pt x="128187" y="36862"/>
                    <a:pt x="132935" y="36862"/>
                    <a:pt x="138442" y="36195"/>
                  </a:cubicBezTo>
                  <a:lnTo>
                    <a:pt x="142335" y="36195"/>
                  </a:lnTo>
                  <a:cubicBezTo>
                    <a:pt x="141737" y="41347"/>
                    <a:pt x="141509" y="46536"/>
                    <a:pt x="141670" y="51721"/>
                  </a:cubicBezTo>
                  <a:cubicBezTo>
                    <a:pt x="141670" y="54673"/>
                    <a:pt x="141670" y="58769"/>
                    <a:pt x="142335" y="63913"/>
                  </a:cubicBezTo>
                  <a:lnTo>
                    <a:pt x="142335" y="67628"/>
                  </a:lnTo>
                  <a:lnTo>
                    <a:pt x="127522" y="67628"/>
                  </a:lnTo>
                  <a:cubicBezTo>
                    <a:pt x="128291" y="61309"/>
                    <a:pt x="128510" y="54934"/>
                    <a:pt x="128187" y="48578"/>
                  </a:cubicBezTo>
                  <a:lnTo>
                    <a:pt x="16807" y="48578"/>
                  </a:lnTo>
                  <a:cubicBezTo>
                    <a:pt x="16493" y="55250"/>
                    <a:pt x="16683" y="61936"/>
                    <a:pt x="17376" y="68580"/>
                  </a:cubicBezTo>
                  <a:lnTo>
                    <a:pt x="1994" y="68580"/>
                  </a:lnTo>
                  <a:lnTo>
                    <a:pt x="1994" y="66008"/>
                  </a:lnTo>
                  <a:cubicBezTo>
                    <a:pt x="2820" y="61324"/>
                    <a:pt x="3238" y="56574"/>
                    <a:pt x="3228" y="51816"/>
                  </a:cubicBezTo>
                  <a:cubicBezTo>
                    <a:pt x="3409" y="46410"/>
                    <a:pt x="3190" y="40997"/>
                    <a:pt x="2564" y="35624"/>
                  </a:cubicBezTo>
                  <a:cubicBezTo>
                    <a:pt x="5602" y="35624"/>
                    <a:pt x="11204" y="36481"/>
                    <a:pt x="19370" y="36957"/>
                  </a:cubicBezTo>
                  <a:lnTo>
                    <a:pt x="92769" y="36957"/>
                  </a:lnTo>
                  <a:cubicBezTo>
                    <a:pt x="100916" y="25708"/>
                    <a:pt x="107231" y="13234"/>
                    <a:pt x="111475" y="0"/>
                  </a:cubicBezTo>
                  <a:close/>
                  <a:moveTo>
                    <a:pt x="32189" y="6477"/>
                  </a:moveTo>
                  <a:cubicBezTo>
                    <a:pt x="38466" y="12857"/>
                    <a:pt x="43897" y="20029"/>
                    <a:pt x="48331" y="27813"/>
                  </a:cubicBezTo>
                  <a:lnTo>
                    <a:pt x="34848" y="33623"/>
                  </a:lnTo>
                  <a:cubicBezTo>
                    <a:pt x="30841" y="25934"/>
                    <a:pt x="25618" y="18952"/>
                    <a:pt x="19370" y="12954"/>
                  </a:cubicBezTo>
                  <a:close/>
                  <a:moveTo>
                    <a:pt x="74064" y="667"/>
                  </a:moveTo>
                  <a:cubicBezTo>
                    <a:pt x="77833" y="8555"/>
                    <a:pt x="80853" y="16784"/>
                    <a:pt x="83084" y="25241"/>
                  </a:cubicBezTo>
                  <a:lnTo>
                    <a:pt x="68271" y="27813"/>
                  </a:lnTo>
                  <a:cubicBezTo>
                    <a:pt x="66562" y="21336"/>
                    <a:pt x="63809" y="12954"/>
                    <a:pt x="59916" y="257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任意形状 12"/>
            <p:cNvSpPr/>
            <p:nvPr/>
          </p:nvSpPr>
          <p:spPr>
            <a:xfrm>
              <a:off x="6298725" y="611318"/>
              <a:ext cx="152210" cy="148113"/>
            </a:xfrm>
            <a:custGeom>
              <a:avLst/>
              <a:gdLst>
                <a:gd name="connsiteX0" fmla="*/ 33803 w 152210"/>
                <a:gd name="connsiteY0" fmla="*/ 3238 h 148113"/>
                <a:gd name="connsiteX1" fmla="*/ 52794 w 152210"/>
                <a:gd name="connsiteY1" fmla="*/ 7810 h 148113"/>
                <a:gd name="connsiteX2" fmla="*/ 50895 w 152210"/>
                <a:gd name="connsiteY2" fmla="*/ 11620 h 148113"/>
                <a:gd name="connsiteX3" fmla="*/ 45767 w 152210"/>
                <a:gd name="connsiteY3" fmla="*/ 19431 h 148113"/>
                <a:gd name="connsiteX4" fmla="*/ 41210 w 152210"/>
                <a:gd name="connsiteY4" fmla="*/ 33623 h 148113"/>
                <a:gd name="connsiteX5" fmla="*/ 61815 w 152210"/>
                <a:gd name="connsiteY5" fmla="*/ 33623 h 148113"/>
                <a:gd name="connsiteX6" fmla="*/ 77292 w 152210"/>
                <a:gd name="connsiteY6" fmla="*/ 32385 h 148113"/>
                <a:gd name="connsiteX7" fmla="*/ 75298 w 152210"/>
                <a:gd name="connsiteY7" fmla="*/ 45910 h 148113"/>
                <a:gd name="connsiteX8" fmla="*/ 16142 w 152210"/>
                <a:gd name="connsiteY8" fmla="*/ 139541 h 148113"/>
                <a:gd name="connsiteX9" fmla="*/ 1899 w 152210"/>
                <a:gd name="connsiteY9" fmla="*/ 130016 h 148113"/>
                <a:gd name="connsiteX10" fmla="*/ 48331 w 152210"/>
                <a:gd name="connsiteY10" fmla="*/ 95059 h 148113"/>
                <a:gd name="connsiteX11" fmla="*/ 27726 w 152210"/>
                <a:gd name="connsiteY11" fmla="*/ 74390 h 148113"/>
                <a:gd name="connsiteX12" fmla="*/ 39311 w 152210"/>
                <a:gd name="connsiteY12" fmla="*/ 65341 h 148113"/>
                <a:gd name="connsiteX13" fmla="*/ 54693 w 152210"/>
                <a:gd name="connsiteY13" fmla="*/ 82772 h 148113"/>
                <a:gd name="connsiteX14" fmla="*/ 62479 w 152210"/>
                <a:gd name="connsiteY14" fmla="*/ 45339 h 148113"/>
                <a:gd name="connsiteX15" fmla="*/ 36747 w 152210"/>
                <a:gd name="connsiteY15" fmla="*/ 45339 h 148113"/>
                <a:gd name="connsiteX16" fmla="*/ 14813 w 152210"/>
                <a:gd name="connsiteY16" fmla="*/ 82772 h 148113"/>
                <a:gd name="connsiteX17" fmla="*/ 0 w 152210"/>
                <a:gd name="connsiteY17" fmla="*/ 76391 h 148113"/>
                <a:gd name="connsiteX18" fmla="*/ 33803 w 152210"/>
                <a:gd name="connsiteY18" fmla="*/ 3238 h 148113"/>
                <a:gd name="connsiteX19" fmla="*/ 89161 w 152210"/>
                <a:gd name="connsiteY19" fmla="*/ 0 h 148113"/>
                <a:gd name="connsiteX20" fmla="*/ 107202 w 152210"/>
                <a:gd name="connsiteY20" fmla="*/ 3238 h 148113"/>
                <a:gd name="connsiteX21" fmla="*/ 106538 w 152210"/>
                <a:gd name="connsiteY21" fmla="*/ 5239 h 148113"/>
                <a:gd name="connsiteX22" fmla="*/ 103974 w 152210"/>
                <a:gd name="connsiteY22" fmla="*/ 17526 h 148113"/>
                <a:gd name="connsiteX23" fmla="*/ 103974 w 152210"/>
                <a:gd name="connsiteY23" fmla="*/ 45244 h 148113"/>
                <a:gd name="connsiteX24" fmla="*/ 111665 w 152210"/>
                <a:gd name="connsiteY24" fmla="*/ 38767 h 148113"/>
                <a:gd name="connsiteX25" fmla="*/ 152210 w 152210"/>
                <a:gd name="connsiteY25" fmla="*/ 85344 h 148113"/>
                <a:gd name="connsiteX26" fmla="*/ 138062 w 152210"/>
                <a:gd name="connsiteY26" fmla="*/ 96298 h 148113"/>
                <a:gd name="connsiteX27" fmla="*/ 103974 w 152210"/>
                <a:gd name="connsiteY27" fmla="*/ 54292 h 148113"/>
                <a:gd name="connsiteX28" fmla="*/ 103974 w 152210"/>
                <a:gd name="connsiteY28" fmla="*/ 119539 h 148113"/>
                <a:gd name="connsiteX29" fmla="*/ 105208 w 152210"/>
                <a:gd name="connsiteY29" fmla="*/ 148114 h 148113"/>
                <a:gd name="connsiteX30" fmla="*/ 89161 w 152210"/>
                <a:gd name="connsiteY30" fmla="*/ 148114 h 148113"/>
                <a:gd name="connsiteX31" fmla="*/ 90395 w 152210"/>
                <a:gd name="connsiteY31" fmla="*/ 119539 h 148113"/>
                <a:gd name="connsiteX32" fmla="*/ 90395 w 152210"/>
                <a:gd name="connsiteY32" fmla="*/ 14764 h 148113"/>
                <a:gd name="connsiteX33" fmla="*/ 89161 w 152210"/>
                <a:gd name="connsiteY33" fmla="*/ 2572 h 14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2210" h="148113">
                  <a:moveTo>
                    <a:pt x="33803" y="3238"/>
                  </a:moveTo>
                  <a:cubicBezTo>
                    <a:pt x="47097" y="4572"/>
                    <a:pt x="53554" y="6096"/>
                    <a:pt x="52794" y="7810"/>
                  </a:cubicBezTo>
                  <a:cubicBezTo>
                    <a:pt x="52680" y="9281"/>
                    <a:pt x="52006" y="10650"/>
                    <a:pt x="50895" y="11620"/>
                  </a:cubicBezTo>
                  <a:cubicBezTo>
                    <a:pt x="48512" y="13710"/>
                    <a:pt x="46736" y="16410"/>
                    <a:pt x="45767" y="19431"/>
                  </a:cubicBezTo>
                  <a:cubicBezTo>
                    <a:pt x="43897" y="24040"/>
                    <a:pt x="42368" y="28784"/>
                    <a:pt x="41210" y="33623"/>
                  </a:cubicBezTo>
                  <a:lnTo>
                    <a:pt x="61815" y="33623"/>
                  </a:lnTo>
                  <a:cubicBezTo>
                    <a:pt x="66999" y="33672"/>
                    <a:pt x="72183" y="33257"/>
                    <a:pt x="77292" y="32385"/>
                  </a:cubicBezTo>
                  <a:cubicBezTo>
                    <a:pt x="76817" y="35338"/>
                    <a:pt x="76152" y="39910"/>
                    <a:pt x="75298" y="45910"/>
                  </a:cubicBezTo>
                  <a:cubicBezTo>
                    <a:pt x="75003" y="85886"/>
                    <a:pt x="52053" y="122208"/>
                    <a:pt x="16142" y="139541"/>
                  </a:cubicBezTo>
                  <a:cubicBezTo>
                    <a:pt x="12477" y="134977"/>
                    <a:pt x="7511" y="131652"/>
                    <a:pt x="1899" y="130016"/>
                  </a:cubicBezTo>
                  <a:cubicBezTo>
                    <a:pt x="20168" y="122662"/>
                    <a:pt x="36187" y="110604"/>
                    <a:pt x="48331" y="95059"/>
                  </a:cubicBezTo>
                  <a:cubicBezTo>
                    <a:pt x="42102" y="87558"/>
                    <a:pt x="35209" y="80639"/>
                    <a:pt x="27726" y="74390"/>
                  </a:cubicBezTo>
                  <a:lnTo>
                    <a:pt x="39311" y="65341"/>
                  </a:lnTo>
                  <a:lnTo>
                    <a:pt x="54693" y="82772"/>
                  </a:lnTo>
                  <a:cubicBezTo>
                    <a:pt x="59032" y="70725"/>
                    <a:pt x="61653" y="58123"/>
                    <a:pt x="62479" y="45339"/>
                  </a:cubicBezTo>
                  <a:lnTo>
                    <a:pt x="36747" y="45339"/>
                  </a:lnTo>
                  <a:cubicBezTo>
                    <a:pt x="30129" y="58211"/>
                    <a:pt x="22798" y="70707"/>
                    <a:pt x="14813" y="82772"/>
                  </a:cubicBezTo>
                  <a:cubicBezTo>
                    <a:pt x="10312" y="79738"/>
                    <a:pt x="5289" y="77574"/>
                    <a:pt x="0" y="76391"/>
                  </a:cubicBezTo>
                  <a:cubicBezTo>
                    <a:pt x="16997" y="62008"/>
                    <a:pt x="28201" y="37719"/>
                    <a:pt x="33803" y="3238"/>
                  </a:cubicBezTo>
                  <a:close/>
                  <a:moveTo>
                    <a:pt x="89161" y="0"/>
                  </a:moveTo>
                  <a:cubicBezTo>
                    <a:pt x="100745" y="476"/>
                    <a:pt x="106727" y="1524"/>
                    <a:pt x="107202" y="3238"/>
                  </a:cubicBezTo>
                  <a:cubicBezTo>
                    <a:pt x="107098" y="3940"/>
                    <a:pt x="106879" y="4617"/>
                    <a:pt x="106538" y="5239"/>
                  </a:cubicBezTo>
                  <a:cubicBezTo>
                    <a:pt x="104638" y="9043"/>
                    <a:pt x="103755" y="13277"/>
                    <a:pt x="103974" y="17526"/>
                  </a:cubicBezTo>
                  <a:lnTo>
                    <a:pt x="103974" y="45244"/>
                  </a:lnTo>
                  <a:lnTo>
                    <a:pt x="111665" y="38767"/>
                  </a:lnTo>
                  <a:cubicBezTo>
                    <a:pt x="125974" y="53578"/>
                    <a:pt x="139505" y="69125"/>
                    <a:pt x="152210" y="85344"/>
                  </a:cubicBezTo>
                  <a:lnTo>
                    <a:pt x="138062" y="96298"/>
                  </a:lnTo>
                  <a:cubicBezTo>
                    <a:pt x="128804" y="80699"/>
                    <a:pt x="117324" y="66546"/>
                    <a:pt x="103974" y="54292"/>
                  </a:cubicBezTo>
                  <a:lnTo>
                    <a:pt x="103974" y="119539"/>
                  </a:lnTo>
                  <a:cubicBezTo>
                    <a:pt x="103641" y="129082"/>
                    <a:pt x="104050" y="138635"/>
                    <a:pt x="105208" y="148114"/>
                  </a:cubicBezTo>
                  <a:lnTo>
                    <a:pt x="89161" y="148114"/>
                  </a:lnTo>
                  <a:cubicBezTo>
                    <a:pt x="90177" y="138625"/>
                    <a:pt x="90585" y="129080"/>
                    <a:pt x="90395" y="119539"/>
                  </a:cubicBezTo>
                  <a:lnTo>
                    <a:pt x="90395" y="14764"/>
                  </a:lnTo>
                  <a:cubicBezTo>
                    <a:pt x="90433" y="10667"/>
                    <a:pt x="90016" y="6578"/>
                    <a:pt x="89161" y="257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任意形状 13"/>
            <p:cNvSpPr/>
            <p:nvPr/>
          </p:nvSpPr>
          <p:spPr>
            <a:xfrm>
              <a:off x="6474198" y="616557"/>
              <a:ext cx="131984" cy="141446"/>
            </a:xfrm>
            <a:custGeom>
              <a:avLst/>
              <a:gdLst>
                <a:gd name="connsiteX0" fmla="*/ 0 w 131984"/>
                <a:gd name="connsiteY0" fmla="*/ 0 h 141446"/>
                <a:gd name="connsiteX1" fmla="*/ 17376 w 131984"/>
                <a:gd name="connsiteY1" fmla="*/ 1238 h 141446"/>
                <a:gd name="connsiteX2" fmla="*/ 114609 w 131984"/>
                <a:gd name="connsiteY2" fmla="*/ 1238 h 141446"/>
                <a:gd name="connsiteX3" fmla="*/ 131985 w 131984"/>
                <a:gd name="connsiteY3" fmla="*/ 0 h 141446"/>
                <a:gd name="connsiteX4" fmla="*/ 130656 w 131984"/>
                <a:gd name="connsiteY4" fmla="*/ 16764 h 141446"/>
                <a:gd name="connsiteX5" fmla="*/ 130656 w 131984"/>
                <a:gd name="connsiteY5" fmla="*/ 131064 h 141446"/>
                <a:gd name="connsiteX6" fmla="*/ 131985 w 131984"/>
                <a:gd name="connsiteY6" fmla="*/ 141446 h 141446"/>
                <a:gd name="connsiteX7" fmla="*/ 115558 w 131984"/>
                <a:gd name="connsiteY7" fmla="*/ 141446 h 141446"/>
                <a:gd name="connsiteX8" fmla="*/ 116223 w 131984"/>
                <a:gd name="connsiteY8" fmla="*/ 131064 h 141446"/>
                <a:gd name="connsiteX9" fmla="*/ 14813 w 131984"/>
                <a:gd name="connsiteY9" fmla="*/ 131064 h 141446"/>
                <a:gd name="connsiteX10" fmla="*/ 16047 w 131984"/>
                <a:gd name="connsiteY10" fmla="*/ 141446 h 141446"/>
                <a:gd name="connsiteX11" fmla="*/ 0 w 131984"/>
                <a:gd name="connsiteY11" fmla="*/ 141446 h 141446"/>
                <a:gd name="connsiteX12" fmla="*/ 1234 w 131984"/>
                <a:gd name="connsiteY12" fmla="*/ 131064 h 141446"/>
                <a:gd name="connsiteX13" fmla="*/ 1234 w 131984"/>
                <a:gd name="connsiteY13" fmla="*/ 16097 h 141446"/>
                <a:gd name="connsiteX14" fmla="*/ 0 w 131984"/>
                <a:gd name="connsiteY14" fmla="*/ 0 h 141446"/>
                <a:gd name="connsiteX15" fmla="*/ 116508 w 131984"/>
                <a:gd name="connsiteY15" fmla="*/ 13526 h 141446"/>
                <a:gd name="connsiteX16" fmla="*/ 14813 w 131984"/>
                <a:gd name="connsiteY16" fmla="*/ 13526 h 141446"/>
                <a:gd name="connsiteX17" fmla="*/ 14813 w 131984"/>
                <a:gd name="connsiteY17" fmla="*/ 120777 h 141446"/>
                <a:gd name="connsiteX18" fmla="*/ 116508 w 131984"/>
                <a:gd name="connsiteY18" fmla="*/ 120777 h 141446"/>
                <a:gd name="connsiteX19" fmla="*/ 27631 w 131984"/>
                <a:gd name="connsiteY19" fmla="*/ 27146 h 141446"/>
                <a:gd name="connsiteX20" fmla="*/ 52129 w 131984"/>
                <a:gd name="connsiteY20" fmla="*/ 28385 h 141446"/>
                <a:gd name="connsiteX21" fmla="*/ 80615 w 131984"/>
                <a:gd name="connsiteY21" fmla="*/ 28385 h 141446"/>
                <a:gd name="connsiteX22" fmla="*/ 106443 w 131984"/>
                <a:gd name="connsiteY22" fmla="*/ 27146 h 141446"/>
                <a:gd name="connsiteX23" fmla="*/ 106443 w 131984"/>
                <a:gd name="connsiteY23" fmla="*/ 40005 h 141446"/>
                <a:gd name="connsiteX24" fmla="*/ 80615 w 131984"/>
                <a:gd name="connsiteY24" fmla="*/ 38767 h 141446"/>
                <a:gd name="connsiteX25" fmla="*/ 72259 w 131984"/>
                <a:gd name="connsiteY25" fmla="*/ 38767 h 141446"/>
                <a:gd name="connsiteX26" fmla="*/ 72259 w 131984"/>
                <a:gd name="connsiteY26" fmla="*/ 57817 h 141446"/>
                <a:gd name="connsiteX27" fmla="*/ 80615 w 131984"/>
                <a:gd name="connsiteY27" fmla="*/ 57817 h 141446"/>
                <a:gd name="connsiteX28" fmla="*/ 103214 w 131984"/>
                <a:gd name="connsiteY28" fmla="*/ 55912 h 141446"/>
                <a:gd name="connsiteX29" fmla="*/ 103214 w 131984"/>
                <a:gd name="connsiteY29" fmla="*/ 69056 h 141446"/>
                <a:gd name="connsiteX30" fmla="*/ 87737 w 131984"/>
                <a:gd name="connsiteY30" fmla="*/ 68485 h 141446"/>
                <a:gd name="connsiteX31" fmla="*/ 72259 w 131984"/>
                <a:gd name="connsiteY31" fmla="*/ 68485 h 141446"/>
                <a:gd name="connsiteX32" fmla="*/ 72259 w 131984"/>
                <a:gd name="connsiteY32" fmla="*/ 94964 h 141446"/>
                <a:gd name="connsiteX33" fmla="*/ 83844 w 131984"/>
                <a:gd name="connsiteY33" fmla="*/ 94964 h 141446"/>
                <a:gd name="connsiteX34" fmla="*/ 109006 w 131984"/>
                <a:gd name="connsiteY34" fmla="*/ 93631 h 141446"/>
                <a:gd name="connsiteX35" fmla="*/ 109006 w 131984"/>
                <a:gd name="connsiteY35" fmla="*/ 107156 h 141446"/>
                <a:gd name="connsiteX36" fmla="*/ 83844 w 131984"/>
                <a:gd name="connsiteY36" fmla="*/ 105918 h 141446"/>
                <a:gd name="connsiteX37" fmla="*/ 49756 w 131984"/>
                <a:gd name="connsiteY37" fmla="*/ 105918 h 141446"/>
                <a:gd name="connsiteX38" fmla="*/ 23358 w 131984"/>
                <a:gd name="connsiteY38" fmla="*/ 107156 h 141446"/>
                <a:gd name="connsiteX39" fmla="*/ 23358 w 131984"/>
                <a:gd name="connsiteY39" fmla="*/ 93631 h 141446"/>
                <a:gd name="connsiteX40" fmla="*/ 49091 w 131984"/>
                <a:gd name="connsiteY40" fmla="*/ 94964 h 141446"/>
                <a:gd name="connsiteX41" fmla="*/ 59346 w 131984"/>
                <a:gd name="connsiteY41" fmla="*/ 94964 h 141446"/>
                <a:gd name="connsiteX42" fmla="*/ 59346 w 131984"/>
                <a:gd name="connsiteY42" fmla="*/ 68485 h 141446"/>
                <a:gd name="connsiteX43" fmla="*/ 52984 w 131984"/>
                <a:gd name="connsiteY43" fmla="*/ 68485 h 141446"/>
                <a:gd name="connsiteX44" fmla="*/ 31050 w 131984"/>
                <a:gd name="connsiteY44" fmla="*/ 69723 h 141446"/>
                <a:gd name="connsiteX45" fmla="*/ 31050 w 131984"/>
                <a:gd name="connsiteY45" fmla="*/ 56197 h 141446"/>
                <a:gd name="connsiteX46" fmla="*/ 52984 w 131984"/>
                <a:gd name="connsiteY46" fmla="*/ 57436 h 141446"/>
                <a:gd name="connsiteX47" fmla="*/ 59346 w 131984"/>
                <a:gd name="connsiteY47" fmla="*/ 57436 h 141446"/>
                <a:gd name="connsiteX48" fmla="*/ 59346 w 131984"/>
                <a:gd name="connsiteY48" fmla="*/ 39338 h 141446"/>
                <a:gd name="connsiteX49" fmla="*/ 52984 w 131984"/>
                <a:gd name="connsiteY49" fmla="*/ 39338 h 141446"/>
                <a:gd name="connsiteX50" fmla="*/ 27821 w 131984"/>
                <a:gd name="connsiteY50" fmla="*/ 40005 h 141446"/>
                <a:gd name="connsiteX51" fmla="*/ 89446 w 131984"/>
                <a:gd name="connsiteY51" fmla="*/ 71057 h 141446"/>
                <a:gd name="connsiteX52" fmla="*/ 101030 w 131984"/>
                <a:gd name="connsiteY52" fmla="*/ 85249 h 141446"/>
                <a:gd name="connsiteX53" fmla="*/ 88212 w 131984"/>
                <a:gd name="connsiteY53" fmla="*/ 91726 h 141446"/>
                <a:gd name="connsiteX54" fmla="*/ 86218 w 131984"/>
                <a:gd name="connsiteY54" fmla="*/ 88487 h 141446"/>
                <a:gd name="connsiteX55" fmla="*/ 77862 w 131984"/>
                <a:gd name="connsiteY55" fmla="*/ 76867 h 141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31984" h="141446">
                  <a:moveTo>
                    <a:pt x="0" y="0"/>
                  </a:moveTo>
                  <a:cubicBezTo>
                    <a:pt x="5745" y="887"/>
                    <a:pt x="11556" y="1301"/>
                    <a:pt x="17376" y="1238"/>
                  </a:cubicBezTo>
                  <a:lnTo>
                    <a:pt x="114609" y="1238"/>
                  </a:lnTo>
                  <a:cubicBezTo>
                    <a:pt x="120429" y="1447"/>
                    <a:pt x="126250" y="1032"/>
                    <a:pt x="131985" y="0"/>
                  </a:cubicBezTo>
                  <a:cubicBezTo>
                    <a:pt x="131007" y="5533"/>
                    <a:pt x="130570" y="11146"/>
                    <a:pt x="130656" y="16764"/>
                  </a:cubicBezTo>
                  <a:lnTo>
                    <a:pt x="130656" y="131064"/>
                  </a:lnTo>
                  <a:cubicBezTo>
                    <a:pt x="130409" y="134579"/>
                    <a:pt x="130865" y="138107"/>
                    <a:pt x="131985" y="141446"/>
                  </a:cubicBezTo>
                  <a:lnTo>
                    <a:pt x="115558" y="141446"/>
                  </a:lnTo>
                  <a:cubicBezTo>
                    <a:pt x="116014" y="138005"/>
                    <a:pt x="116242" y="134536"/>
                    <a:pt x="116223" y="131064"/>
                  </a:cubicBezTo>
                  <a:lnTo>
                    <a:pt x="14813" y="131064"/>
                  </a:lnTo>
                  <a:cubicBezTo>
                    <a:pt x="14689" y="134567"/>
                    <a:pt x="15107" y="138069"/>
                    <a:pt x="16047" y="141446"/>
                  </a:cubicBezTo>
                  <a:lnTo>
                    <a:pt x="0" y="141446"/>
                  </a:lnTo>
                  <a:cubicBezTo>
                    <a:pt x="836" y="138049"/>
                    <a:pt x="1244" y="134563"/>
                    <a:pt x="1234" y="131064"/>
                  </a:cubicBezTo>
                  <a:lnTo>
                    <a:pt x="1234" y="16097"/>
                  </a:lnTo>
                  <a:cubicBezTo>
                    <a:pt x="1168" y="10710"/>
                    <a:pt x="760" y="5333"/>
                    <a:pt x="0" y="0"/>
                  </a:cubicBezTo>
                  <a:close/>
                  <a:moveTo>
                    <a:pt x="116508" y="13526"/>
                  </a:moveTo>
                  <a:lnTo>
                    <a:pt x="14813" y="13526"/>
                  </a:lnTo>
                  <a:lnTo>
                    <a:pt x="14813" y="120777"/>
                  </a:lnTo>
                  <a:lnTo>
                    <a:pt x="116508" y="120777"/>
                  </a:lnTo>
                  <a:close/>
                  <a:moveTo>
                    <a:pt x="27631" y="27146"/>
                  </a:moveTo>
                  <a:cubicBezTo>
                    <a:pt x="34563" y="27146"/>
                    <a:pt x="42634" y="28004"/>
                    <a:pt x="52129" y="28385"/>
                  </a:cubicBezTo>
                  <a:lnTo>
                    <a:pt x="80615" y="28385"/>
                  </a:lnTo>
                  <a:cubicBezTo>
                    <a:pt x="91345" y="28385"/>
                    <a:pt x="99606" y="27527"/>
                    <a:pt x="106443" y="27146"/>
                  </a:cubicBezTo>
                  <a:lnTo>
                    <a:pt x="106443" y="40005"/>
                  </a:lnTo>
                  <a:cubicBezTo>
                    <a:pt x="97868" y="39078"/>
                    <a:pt x="89237" y="38665"/>
                    <a:pt x="80615" y="38767"/>
                  </a:cubicBezTo>
                  <a:lnTo>
                    <a:pt x="72259" y="38767"/>
                  </a:lnTo>
                  <a:lnTo>
                    <a:pt x="72259" y="57817"/>
                  </a:lnTo>
                  <a:lnTo>
                    <a:pt x="80615" y="57817"/>
                  </a:lnTo>
                  <a:cubicBezTo>
                    <a:pt x="89636" y="57817"/>
                    <a:pt x="97137" y="56769"/>
                    <a:pt x="103214" y="55912"/>
                  </a:cubicBezTo>
                  <a:lnTo>
                    <a:pt x="103214" y="69056"/>
                  </a:lnTo>
                  <a:cubicBezTo>
                    <a:pt x="100650" y="69056"/>
                    <a:pt x="95428" y="69056"/>
                    <a:pt x="87737" y="68485"/>
                  </a:cubicBezTo>
                  <a:lnTo>
                    <a:pt x="72259" y="68485"/>
                  </a:lnTo>
                  <a:lnTo>
                    <a:pt x="72259" y="94964"/>
                  </a:lnTo>
                  <a:lnTo>
                    <a:pt x="83844" y="94964"/>
                  </a:lnTo>
                  <a:lnTo>
                    <a:pt x="109006" y="93631"/>
                  </a:lnTo>
                  <a:lnTo>
                    <a:pt x="109006" y="107156"/>
                  </a:lnTo>
                  <a:cubicBezTo>
                    <a:pt x="100650" y="106286"/>
                    <a:pt x="92247" y="105872"/>
                    <a:pt x="83844" y="105918"/>
                  </a:cubicBezTo>
                  <a:lnTo>
                    <a:pt x="49756" y="105918"/>
                  </a:lnTo>
                  <a:cubicBezTo>
                    <a:pt x="40934" y="105612"/>
                    <a:pt x="32113" y="106027"/>
                    <a:pt x="23358" y="107156"/>
                  </a:cubicBezTo>
                  <a:lnTo>
                    <a:pt x="23358" y="93631"/>
                  </a:lnTo>
                  <a:cubicBezTo>
                    <a:pt x="30670" y="94107"/>
                    <a:pt x="39216" y="94488"/>
                    <a:pt x="49091" y="94964"/>
                  </a:cubicBezTo>
                  <a:lnTo>
                    <a:pt x="59346" y="94964"/>
                  </a:lnTo>
                  <a:lnTo>
                    <a:pt x="59346" y="68485"/>
                  </a:lnTo>
                  <a:lnTo>
                    <a:pt x="52984" y="68485"/>
                  </a:lnTo>
                  <a:cubicBezTo>
                    <a:pt x="44343" y="68485"/>
                    <a:pt x="37032" y="69342"/>
                    <a:pt x="31050" y="69723"/>
                  </a:cubicBezTo>
                  <a:lnTo>
                    <a:pt x="31050" y="56197"/>
                  </a:lnTo>
                  <a:cubicBezTo>
                    <a:pt x="38333" y="57064"/>
                    <a:pt x="45654" y="57478"/>
                    <a:pt x="52984" y="57436"/>
                  </a:cubicBezTo>
                  <a:lnTo>
                    <a:pt x="59346" y="57436"/>
                  </a:lnTo>
                  <a:lnTo>
                    <a:pt x="59346" y="39338"/>
                  </a:lnTo>
                  <a:lnTo>
                    <a:pt x="52984" y="39338"/>
                  </a:lnTo>
                  <a:cubicBezTo>
                    <a:pt x="41400" y="39338"/>
                    <a:pt x="32949" y="39338"/>
                    <a:pt x="27821" y="40005"/>
                  </a:cubicBezTo>
                  <a:close/>
                  <a:moveTo>
                    <a:pt x="89446" y="71057"/>
                  </a:moveTo>
                  <a:cubicBezTo>
                    <a:pt x="93871" y="75291"/>
                    <a:pt x="97764" y="80058"/>
                    <a:pt x="101030" y="85249"/>
                  </a:cubicBezTo>
                  <a:lnTo>
                    <a:pt x="88212" y="91726"/>
                  </a:lnTo>
                  <a:cubicBezTo>
                    <a:pt x="87405" y="90743"/>
                    <a:pt x="86730" y="89653"/>
                    <a:pt x="86218" y="88487"/>
                  </a:cubicBezTo>
                  <a:cubicBezTo>
                    <a:pt x="83815" y="84353"/>
                    <a:pt x="81014" y="80461"/>
                    <a:pt x="77862" y="7686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任意形状 14"/>
            <p:cNvSpPr/>
            <p:nvPr/>
          </p:nvSpPr>
          <p:spPr>
            <a:xfrm>
              <a:off x="6630681" y="613985"/>
              <a:ext cx="147082" cy="141446"/>
            </a:xfrm>
            <a:custGeom>
              <a:avLst/>
              <a:gdLst>
                <a:gd name="connsiteX0" fmla="*/ 0 w 147082"/>
                <a:gd name="connsiteY0" fmla="*/ 43244 h 141446"/>
                <a:gd name="connsiteX1" fmla="*/ 14148 w 147082"/>
                <a:gd name="connsiteY1" fmla="*/ 43910 h 141446"/>
                <a:gd name="connsiteX2" fmla="*/ 33139 w 147082"/>
                <a:gd name="connsiteY2" fmla="*/ 43910 h 141446"/>
                <a:gd name="connsiteX3" fmla="*/ 29910 w 147082"/>
                <a:gd name="connsiteY3" fmla="*/ 111728 h 141446"/>
                <a:gd name="connsiteX4" fmla="*/ 46052 w 147082"/>
                <a:gd name="connsiteY4" fmla="*/ 93631 h 141446"/>
                <a:gd name="connsiteX5" fmla="*/ 53174 w 147082"/>
                <a:gd name="connsiteY5" fmla="*/ 105918 h 141446"/>
                <a:gd name="connsiteX6" fmla="*/ 24118 w 147082"/>
                <a:gd name="connsiteY6" fmla="*/ 133636 h 141446"/>
                <a:gd name="connsiteX7" fmla="*/ 13863 w 147082"/>
                <a:gd name="connsiteY7" fmla="*/ 123349 h 141446"/>
                <a:gd name="connsiteX8" fmla="*/ 17756 w 147082"/>
                <a:gd name="connsiteY8" fmla="*/ 110395 h 141446"/>
                <a:gd name="connsiteX9" fmla="*/ 18991 w 147082"/>
                <a:gd name="connsiteY9" fmla="*/ 82677 h 141446"/>
                <a:gd name="connsiteX10" fmla="*/ 20320 w 147082"/>
                <a:gd name="connsiteY10" fmla="*/ 55531 h 141446"/>
                <a:gd name="connsiteX11" fmla="*/ 17092 w 147082"/>
                <a:gd name="connsiteY11" fmla="*/ 55531 h 141446"/>
                <a:gd name="connsiteX12" fmla="*/ 6742 w 147082"/>
                <a:gd name="connsiteY12" fmla="*/ 56198 h 141446"/>
                <a:gd name="connsiteX13" fmla="*/ 380 w 147082"/>
                <a:gd name="connsiteY13" fmla="*/ 56769 h 141446"/>
                <a:gd name="connsiteX14" fmla="*/ 23169 w 147082"/>
                <a:gd name="connsiteY14" fmla="*/ 0 h 141446"/>
                <a:gd name="connsiteX15" fmla="*/ 38551 w 147082"/>
                <a:gd name="connsiteY15" fmla="*/ 24479 h 141446"/>
                <a:gd name="connsiteX16" fmla="*/ 25068 w 147082"/>
                <a:gd name="connsiteY16" fmla="*/ 32861 h 141446"/>
                <a:gd name="connsiteX17" fmla="*/ 10255 w 147082"/>
                <a:gd name="connsiteY17" fmla="*/ 7715 h 141446"/>
                <a:gd name="connsiteX18" fmla="*/ 140341 w 147082"/>
                <a:gd name="connsiteY18" fmla="*/ 3143 h 141446"/>
                <a:gd name="connsiteX19" fmla="*/ 140341 w 147082"/>
                <a:gd name="connsiteY19" fmla="*/ 16097 h 141446"/>
                <a:gd name="connsiteX20" fmla="*/ 129991 w 147082"/>
                <a:gd name="connsiteY20" fmla="*/ 16097 h 141446"/>
                <a:gd name="connsiteX21" fmla="*/ 113279 w 147082"/>
                <a:gd name="connsiteY21" fmla="*/ 15430 h 141446"/>
                <a:gd name="connsiteX22" fmla="*/ 94289 w 147082"/>
                <a:gd name="connsiteY22" fmla="*/ 15430 h 141446"/>
                <a:gd name="connsiteX23" fmla="*/ 90490 w 147082"/>
                <a:gd name="connsiteY23" fmla="*/ 32290 h 141446"/>
                <a:gd name="connsiteX24" fmla="*/ 111000 w 147082"/>
                <a:gd name="connsiteY24" fmla="*/ 32290 h 141446"/>
                <a:gd name="connsiteX25" fmla="*/ 128377 w 147082"/>
                <a:gd name="connsiteY25" fmla="*/ 31623 h 141446"/>
                <a:gd name="connsiteX26" fmla="*/ 129041 w 147082"/>
                <a:gd name="connsiteY26" fmla="*/ 32861 h 141446"/>
                <a:gd name="connsiteX27" fmla="*/ 128377 w 147082"/>
                <a:gd name="connsiteY27" fmla="*/ 36766 h 141446"/>
                <a:gd name="connsiteX28" fmla="*/ 125813 w 147082"/>
                <a:gd name="connsiteY28" fmla="*/ 48387 h 141446"/>
                <a:gd name="connsiteX29" fmla="*/ 123819 w 147082"/>
                <a:gd name="connsiteY29" fmla="*/ 62008 h 141446"/>
                <a:gd name="connsiteX30" fmla="*/ 127048 w 147082"/>
                <a:gd name="connsiteY30" fmla="*/ 62008 h 141446"/>
                <a:gd name="connsiteX31" fmla="*/ 147083 w 147082"/>
                <a:gd name="connsiteY31" fmla="*/ 61341 h 141446"/>
                <a:gd name="connsiteX32" fmla="*/ 147083 w 147082"/>
                <a:gd name="connsiteY32" fmla="*/ 74200 h 141446"/>
                <a:gd name="connsiteX33" fmla="*/ 137587 w 147082"/>
                <a:gd name="connsiteY33" fmla="*/ 73628 h 141446"/>
                <a:gd name="connsiteX34" fmla="*/ 63524 w 147082"/>
                <a:gd name="connsiteY34" fmla="*/ 73628 h 141446"/>
                <a:gd name="connsiteX35" fmla="*/ 42919 w 147082"/>
                <a:gd name="connsiteY35" fmla="*/ 74200 h 141446"/>
                <a:gd name="connsiteX36" fmla="*/ 42919 w 147082"/>
                <a:gd name="connsiteY36" fmla="*/ 61341 h 141446"/>
                <a:gd name="connsiteX37" fmla="*/ 51275 w 147082"/>
                <a:gd name="connsiteY37" fmla="*/ 61341 h 141446"/>
                <a:gd name="connsiteX38" fmla="*/ 63524 w 147082"/>
                <a:gd name="connsiteY38" fmla="*/ 62008 h 141446"/>
                <a:gd name="connsiteX39" fmla="*/ 71215 w 147082"/>
                <a:gd name="connsiteY39" fmla="*/ 62008 h 141446"/>
                <a:gd name="connsiteX40" fmla="*/ 76437 w 147082"/>
                <a:gd name="connsiteY40" fmla="*/ 42958 h 141446"/>
                <a:gd name="connsiteX41" fmla="*/ 72544 w 147082"/>
                <a:gd name="connsiteY41" fmla="*/ 42958 h 141446"/>
                <a:gd name="connsiteX42" fmla="*/ 61625 w 147082"/>
                <a:gd name="connsiteY42" fmla="*/ 43625 h 141446"/>
                <a:gd name="connsiteX43" fmla="*/ 54028 w 147082"/>
                <a:gd name="connsiteY43" fmla="*/ 43625 h 141446"/>
                <a:gd name="connsiteX44" fmla="*/ 54028 w 147082"/>
                <a:gd name="connsiteY44" fmla="*/ 30956 h 141446"/>
                <a:gd name="connsiteX45" fmla="*/ 78526 w 147082"/>
                <a:gd name="connsiteY45" fmla="*/ 32290 h 141446"/>
                <a:gd name="connsiteX46" fmla="*/ 82514 w 147082"/>
                <a:gd name="connsiteY46" fmla="*/ 15430 h 141446"/>
                <a:gd name="connsiteX47" fmla="*/ 76722 w 147082"/>
                <a:gd name="connsiteY47" fmla="*/ 15430 h 141446"/>
                <a:gd name="connsiteX48" fmla="*/ 50325 w 147082"/>
                <a:gd name="connsiteY48" fmla="*/ 16764 h 141446"/>
                <a:gd name="connsiteX49" fmla="*/ 50325 w 147082"/>
                <a:gd name="connsiteY49" fmla="*/ 3143 h 141446"/>
                <a:gd name="connsiteX50" fmla="*/ 59251 w 147082"/>
                <a:gd name="connsiteY50" fmla="*/ 3810 h 141446"/>
                <a:gd name="connsiteX51" fmla="*/ 76722 w 147082"/>
                <a:gd name="connsiteY51" fmla="*/ 4477 h 141446"/>
                <a:gd name="connsiteX52" fmla="*/ 113374 w 147082"/>
                <a:gd name="connsiteY52" fmla="*/ 4477 h 141446"/>
                <a:gd name="connsiteX53" fmla="*/ 140341 w 147082"/>
                <a:gd name="connsiteY53" fmla="*/ 3143 h 141446"/>
                <a:gd name="connsiteX54" fmla="*/ 57257 w 147082"/>
                <a:gd name="connsiteY54" fmla="*/ 84582 h 141446"/>
                <a:gd name="connsiteX55" fmla="*/ 68841 w 147082"/>
                <a:gd name="connsiteY55" fmla="*/ 85915 h 141446"/>
                <a:gd name="connsiteX56" fmla="*/ 112615 w 147082"/>
                <a:gd name="connsiteY56" fmla="*/ 85915 h 141446"/>
                <a:gd name="connsiteX57" fmla="*/ 131605 w 147082"/>
                <a:gd name="connsiteY57" fmla="*/ 84582 h 141446"/>
                <a:gd name="connsiteX58" fmla="*/ 130276 w 147082"/>
                <a:gd name="connsiteY58" fmla="*/ 102013 h 141446"/>
                <a:gd name="connsiteX59" fmla="*/ 130276 w 147082"/>
                <a:gd name="connsiteY59" fmla="*/ 124015 h 141446"/>
                <a:gd name="connsiteX60" fmla="*/ 131605 w 147082"/>
                <a:gd name="connsiteY60" fmla="*/ 141446 h 141446"/>
                <a:gd name="connsiteX61" fmla="*/ 114798 w 147082"/>
                <a:gd name="connsiteY61" fmla="*/ 141446 h 141446"/>
                <a:gd name="connsiteX62" fmla="*/ 116793 w 147082"/>
                <a:gd name="connsiteY62" fmla="*/ 130397 h 141446"/>
                <a:gd name="connsiteX63" fmla="*/ 72070 w 147082"/>
                <a:gd name="connsiteY63" fmla="*/ 130397 h 141446"/>
                <a:gd name="connsiteX64" fmla="*/ 72734 w 147082"/>
                <a:gd name="connsiteY64" fmla="*/ 141446 h 141446"/>
                <a:gd name="connsiteX65" fmla="*/ 57257 w 147082"/>
                <a:gd name="connsiteY65" fmla="*/ 141446 h 141446"/>
                <a:gd name="connsiteX66" fmla="*/ 58586 w 147082"/>
                <a:gd name="connsiteY66" fmla="*/ 125921 h 141446"/>
                <a:gd name="connsiteX67" fmla="*/ 58586 w 147082"/>
                <a:gd name="connsiteY67" fmla="*/ 101156 h 141446"/>
                <a:gd name="connsiteX68" fmla="*/ 57257 w 147082"/>
                <a:gd name="connsiteY68" fmla="*/ 84582 h 141446"/>
                <a:gd name="connsiteX69" fmla="*/ 71405 w 147082"/>
                <a:gd name="connsiteY69" fmla="*/ 97536 h 141446"/>
                <a:gd name="connsiteX70" fmla="*/ 71405 w 147082"/>
                <a:gd name="connsiteY70" fmla="*/ 120206 h 141446"/>
                <a:gd name="connsiteX71" fmla="*/ 117172 w 147082"/>
                <a:gd name="connsiteY71" fmla="*/ 120206 h 141446"/>
                <a:gd name="connsiteX72" fmla="*/ 117172 w 147082"/>
                <a:gd name="connsiteY72" fmla="*/ 97536 h 141446"/>
                <a:gd name="connsiteX73" fmla="*/ 114609 w 147082"/>
                <a:gd name="connsiteY73" fmla="*/ 43244 h 141446"/>
                <a:gd name="connsiteX74" fmla="*/ 88212 w 147082"/>
                <a:gd name="connsiteY74" fmla="*/ 43244 h 141446"/>
                <a:gd name="connsiteX75" fmla="*/ 82989 w 147082"/>
                <a:gd name="connsiteY75" fmla="*/ 62294 h 141446"/>
                <a:gd name="connsiteX76" fmla="*/ 111000 w 147082"/>
                <a:gd name="connsiteY76" fmla="*/ 62294 h 141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47082" h="141446">
                  <a:moveTo>
                    <a:pt x="0" y="43244"/>
                  </a:moveTo>
                  <a:cubicBezTo>
                    <a:pt x="4700" y="43775"/>
                    <a:pt x="9419" y="43997"/>
                    <a:pt x="14148" y="43910"/>
                  </a:cubicBezTo>
                  <a:lnTo>
                    <a:pt x="33139" y="43910"/>
                  </a:lnTo>
                  <a:cubicBezTo>
                    <a:pt x="31430" y="66325"/>
                    <a:pt x="30357" y="88932"/>
                    <a:pt x="29910" y="111728"/>
                  </a:cubicBezTo>
                  <a:lnTo>
                    <a:pt x="46052" y="93631"/>
                  </a:lnTo>
                  <a:cubicBezTo>
                    <a:pt x="47838" y="98044"/>
                    <a:pt x="50230" y="102181"/>
                    <a:pt x="53174" y="105918"/>
                  </a:cubicBezTo>
                  <a:cubicBezTo>
                    <a:pt x="38931" y="118777"/>
                    <a:pt x="29341" y="128111"/>
                    <a:pt x="24118" y="133636"/>
                  </a:cubicBezTo>
                  <a:lnTo>
                    <a:pt x="13863" y="123349"/>
                  </a:lnTo>
                  <a:cubicBezTo>
                    <a:pt x="16693" y="119654"/>
                    <a:pt x="18079" y="115045"/>
                    <a:pt x="17756" y="110395"/>
                  </a:cubicBezTo>
                  <a:cubicBezTo>
                    <a:pt x="17756" y="103918"/>
                    <a:pt x="18611" y="94678"/>
                    <a:pt x="18991" y="82677"/>
                  </a:cubicBezTo>
                  <a:cubicBezTo>
                    <a:pt x="19371" y="70675"/>
                    <a:pt x="19845" y="62008"/>
                    <a:pt x="20320" y="55531"/>
                  </a:cubicBezTo>
                  <a:lnTo>
                    <a:pt x="17092" y="55531"/>
                  </a:lnTo>
                  <a:cubicBezTo>
                    <a:pt x="14908" y="55531"/>
                    <a:pt x="11489" y="55531"/>
                    <a:pt x="6742" y="56198"/>
                  </a:cubicBezTo>
                  <a:cubicBezTo>
                    <a:pt x="4634" y="56505"/>
                    <a:pt x="2507" y="56697"/>
                    <a:pt x="380" y="56769"/>
                  </a:cubicBezTo>
                  <a:close/>
                  <a:moveTo>
                    <a:pt x="23169" y="0"/>
                  </a:moveTo>
                  <a:cubicBezTo>
                    <a:pt x="26967" y="5524"/>
                    <a:pt x="32189" y="13716"/>
                    <a:pt x="38551" y="24479"/>
                  </a:cubicBezTo>
                  <a:lnTo>
                    <a:pt x="25068" y="32861"/>
                  </a:lnTo>
                  <a:cubicBezTo>
                    <a:pt x="21051" y="23965"/>
                    <a:pt x="16085" y="15533"/>
                    <a:pt x="10255" y="7715"/>
                  </a:cubicBezTo>
                  <a:close/>
                  <a:moveTo>
                    <a:pt x="140341" y="3143"/>
                  </a:moveTo>
                  <a:lnTo>
                    <a:pt x="140341" y="16097"/>
                  </a:lnTo>
                  <a:lnTo>
                    <a:pt x="129991" y="16097"/>
                  </a:lnTo>
                  <a:cubicBezTo>
                    <a:pt x="122300" y="16097"/>
                    <a:pt x="116698" y="15430"/>
                    <a:pt x="113279" y="15430"/>
                  </a:cubicBezTo>
                  <a:lnTo>
                    <a:pt x="94289" y="15430"/>
                  </a:lnTo>
                  <a:lnTo>
                    <a:pt x="90490" y="32290"/>
                  </a:lnTo>
                  <a:lnTo>
                    <a:pt x="111000" y="32290"/>
                  </a:lnTo>
                  <a:cubicBezTo>
                    <a:pt x="118692" y="32290"/>
                    <a:pt x="124484" y="32290"/>
                    <a:pt x="128377" y="31623"/>
                  </a:cubicBezTo>
                  <a:cubicBezTo>
                    <a:pt x="128377" y="31623"/>
                    <a:pt x="129041" y="31623"/>
                    <a:pt x="129041" y="32861"/>
                  </a:cubicBezTo>
                  <a:cubicBezTo>
                    <a:pt x="128947" y="34181"/>
                    <a:pt x="128719" y="35489"/>
                    <a:pt x="128377" y="36766"/>
                  </a:cubicBezTo>
                  <a:cubicBezTo>
                    <a:pt x="127522" y="39815"/>
                    <a:pt x="126668" y="43625"/>
                    <a:pt x="125813" y="48387"/>
                  </a:cubicBezTo>
                  <a:lnTo>
                    <a:pt x="123819" y="62008"/>
                  </a:lnTo>
                  <a:lnTo>
                    <a:pt x="127048" y="62008"/>
                  </a:lnTo>
                  <a:cubicBezTo>
                    <a:pt x="130941" y="62008"/>
                    <a:pt x="137587" y="62008"/>
                    <a:pt x="147083" y="61341"/>
                  </a:cubicBezTo>
                  <a:lnTo>
                    <a:pt x="147083" y="74200"/>
                  </a:lnTo>
                  <a:lnTo>
                    <a:pt x="137587" y="73628"/>
                  </a:lnTo>
                  <a:lnTo>
                    <a:pt x="63524" y="73628"/>
                  </a:lnTo>
                  <a:cubicBezTo>
                    <a:pt x="53269" y="73628"/>
                    <a:pt x="46337" y="73628"/>
                    <a:pt x="42919" y="74200"/>
                  </a:cubicBezTo>
                  <a:lnTo>
                    <a:pt x="42919" y="61341"/>
                  </a:lnTo>
                  <a:lnTo>
                    <a:pt x="51275" y="61341"/>
                  </a:lnTo>
                  <a:cubicBezTo>
                    <a:pt x="56877" y="61341"/>
                    <a:pt x="60770" y="62008"/>
                    <a:pt x="63524" y="62008"/>
                  </a:cubicBezTo>
                  <a:lnTo>
                    <a:pt x="71215" y="62008"/>
                  </a:lnTo>
                  <a:lnTo>
                    <a:pt x="76437" y="42958"/>
                  </a:lnTo>
                  <a:lnTo>
                    <a:pt x="72544" y="42958"/>
                  </a:lnTo>
                  <a:cubicBezTo>
                    <a:pt x="70835" y="42958"/>
                    <a:pt x="67132" y="42958"/>
                    <a:pt x="61625" y="43625"/>
                  </a:cubicBezTo>
                  <a:lnTo>
                    <a:pt x="54028" y="43625"/>
                  </a:lnTo>
                  <a:lnTo>
                    <a:pt x="54028" y="30956"/>
                  </a:lnTo>
                  <a:cubicBezTo>
                    <a:pt x="62166" y="31852"/>
                    <a:pt x="70341" y="32296"/>
                    <a:pt x="78526" y="32290"/>
                  </a:cubicBezTo>
                  <a:lnTo>
                    <a:pt x="82514" y="15430"/>
                  </a:lnTo>
                  <a:lnTo>
                    <a:pt x="76722" y="15430"/>
                  </a:lnTo>
                  <a:cubicBezTo>
                    <a:pt x="68081" y="15430"/>
                    <a:pt x="59251" y="15907"/>
                    <a:pt x="50325" y="16764"/>
                  </a:cubicBezTo>
                  <a:lnTo>
                    <a:pt x="50325" y="3143"/>
                  </a:lnTo>
                  <a:cubicBezTo>
                    <a:pt x="52034" y="3143"/>
                    <a:pt x="54978" y="3143"/>
                    <a:pt x="59251" y="3810"/>
                  </a:cubicBezTo>
                  <a:cubicBezTo>
                    <a:pt x="66562" y="4286"/>
                    <a:pt x="72354" y="4477"/>
                    <a:pt x="76722" y="4477"/>
                  </a:cubicBezTo>
                  <a:lnTo>
                    <a:pt x="113374" y="4477"/>
                  </a:lnTo>
                  <a:cubicBezTo>
                    <a:pt x="122376" y="4483"/>
                    <a:pt x="131377" y="4039"/>
                    <a:pt x="140341" y="3143"/>
                  </a:cubicBezTo>
                  <a:close/>
                  <a:moveTo>
                    <a:pt x="57257" y="84582"/>
                  </a:moveTo>
                  <a:cubicBezTo>
                    <a:pt x="61074" y="85356"/>
                    <a:pt x="64948" y="85803"/>
                    <a:pt x="68841" y="85915"/>
                  </a:cubicBezTo>
                  <a:lnTo>
                    <a:pt x="112615" y="85915"/>
                  </a:lnTo>
                  <a:cubicBezTo>
                    <a:pt x="118976" y="86170"/>
                    <a:pt x="125338" y="85722"/>
                    <a:pt x="131605" y="84582"/>
                  </a:cubicBezTo>
                  <a:cubicBezTo>
                    <a:pt x="130361" y="90303"/>
                    <a:pt x="129915" y="96169"/>
                    <a:pt x="130276" y="102013"/>
                  </a:cubicBezTo>
                  <a:lnTo>
                    <a:pt x="130276" y="124015"/>
                  </a:lnTo>
                  <a:cubicBezTo>
                    <a:pt x="130380" y="129847"/>
                    <a:pt x="130817" y="135667"/>
                    <a:pt x="131605" y="141446"/>
                  </a:cubicBezTo>
                  <a:lnTo>
                    <a:pt x="114798" y="141446"/>
                  </a:lnTo>
                  <a:cubicBezTo>
                    <a:pt x="115995" y="137879"/>
                    <a:pt x="116669" y="134158"/>
                    <a:pt x="116793" y="130397"/>
                  </a:cubicBezTo>
                  <a:lnTo>
                    <a:pt x="72070" y="130397"/>
                  </a:lnTo>
                  <a:cubicBezTo>
                    <a:pt x="72070" y="134090"/>
                    <a:pt x="72288" y="137780"/>
                    <a:pt x="72734" y="141446"/>
                  </a:cubicBezTo>
                  <a:lnTo>
                    <a:pt x="57257" y="141446"/>
                  </a:lnTo>
                  <a:cubicBezTo>
                    <a:pt x="58396" y="136355"/>
                    <a:pt x="58843" y="131133"/>
                    <a:pt x="58586" y="125921"/>
                  </a:cubicBezTo>
                  <a:lnTo>
                    <a:pt x="58586" y="101156"/>
                  </a:lnTo>
                  <a:cubicBezTo>
                    <a:pt x="58501" y="95608"/>
                    <a:pt x="58054" y="90071"/>
                    <a:pt x="57257" y="84582"/>
                  </a:cubicBezTo>
                  <a:close/>
                  <a:moveTo>
                    <a:pt x="71405" y="97536"/>
                  </a:moveTo>
                  <a:lnTo>
                    <a:pt x="71405" y="120206"/>
                  </a:lnTo>
                  <a:lnTo>
                    <a:pt x="117172" y="120206"/>
                  </a:lnTo>
                  <a:lnTo>
                    <a:pt x="117172" y="97536"/>
                  </a:lnTo>
                  <a:close/>
                  <a:moveTo>
                    <a:pt x="114609" y="43244"/>
                  </a:moveTo>
                  <a:lnTo>
                    <a:pt x="88212" y="43244"/>
                  </a:lnTo>
                  <a:lnTo>
                    <a:pt x="82989" y="62294"/>
                  </a:lnTo>
                  <a:lnTo>
                    <a:pt x="111000" y="62294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任意形状 15"/>
            <p:cNvSpPr/>
            <p:nvPr/>
          </p:nvSpPr>
          <p:spPr>
            <a:xfrm>
              <a:off x="6798084" y="609413"/>
              <a:ext cx="144898" cy="150526"/>
            </a:xfrm>
            <a:custGeom>
              <a:avLst/>
              <a:gdLst>
                <a:gd name="connsiteX0" fmla="*/ 27062 w 144898"/>
                <a:gd name="connsiteY0" fmla="*/ 63913 h 150526"/>
                <a:gd name="connsiteX1" fmla="*/ 29625 w 144898"/>
                <a:gd name="connsiteY1" fmla="*/ 63913 h 150526"/>
                <a:gd name="connsiteX2" fmla="*/ 51465 w 144898"/>
                <a:gd name="connsiteY2" fmla="*/ 65246 h 150526"/>
                <a:gd name="connsiteX3" fmla="*/ 103689 w 144898"/>
                <a:gd name="connsiteY3" fmla="*/ 65246 h 150526"/>
                <a:gd name="connsiteX4" fmla="*/ 118502 w 144898"/>
                <a:gd name="connsiteY4" fmla="*/ 64580 h 150526"/>
                <a:gd name="connsiteX5" fmla="*/ 118502 w 144898"/>
                <a:gd name="connsiteY5" fmla="*/ 80105 h 150526"/>
                <a:gd name="connsiteX6" fmla="*/ 82419 w 144898"/>
                <a:gd name="connsiteY6" fmla="*/ 92393 h 150526"/>
                <a:gd name="connsiteX7" fmla="*/ 82419 w 144898"/>
                <a:gd name="connsiteY7" fmla="*/ 98203 h 150526"/>
                <a:gd name="connsiteX8" fmla="*/ 117837 w 144898"/>
                <a:gd name="connsiteY8" fmla="*/ 98203 h 150526"/>
                <a:gd name="connsiteX9" fmla="*/ 142240 w 144898"/>
                <a:gd name="connsiteY9" fmla="*/ 96869 h 150526"/>
                <a:gd name="connsiteX10" fmla="*/ 144899 w 144898"/>
                <a:gd name="connsiteY10" fmla="*/ 96869 h 150526"/>
                <a:gd name="connsiteX11" fmla="*/ 144899 w 144898"/>
                <a:gd name="connsiteY11" fmla="*/ 112395 h 150526"/>
                <a:gd name="connsiteX12" fmla="*/ 142240 w 144898"/>
                <a:gd name="connsiteY12" fmla="*/ 112395 h 150526"/>
                <a:gd name="connsiteX13" fmla="*/ 119071 w 144898"/>
                <a:gd name="connsiteY13" fmla="*/ 111062 h 150526"/>
                <a:gd name="connsiteX14" fmla="*/ 81755 w 144898"/>
                <a:gd name="connsiteY14" fmla="*/ 111062 h 150526"/>
                <a:gd name="connsiteX15" fmla="*/ 81755 w 144898"/>
                <a:gd name="connsiteY15" fmla="*/ 135636 h 150526"/>
                <a:gd name="connsiteX16" fmla="*/ 55358 w 144898"/>
                <a:gd name="connsiteY16" fmla="*/ 150495 h 150526"/>
                <a:gd name="connsiteX17" fmla="*/ 48236 w 144898"/>
                <a:gd name="connsiteY17" fmla="*/ 134969 h 150526"/>
                <a:gd name="connsiteX18" fmla="*/ 68271 w 144898"/>
                <a:gd name="connsiteY18" fmla="*/ 131826 h 150526"/>
                <a:gd name="connsiteX19" fmla="*/ 68271 w 144898"/>
                <a:gd name="connsiteY19" fmla="*/ 111062 h 150526"/>
                <a:gd name="connsiteX20" fmla="*/ 23833 w 144898"/>
                <a:gd name="connsiteY20" fmla="*/ 111062 h 150526"/>
                <a:gd name="connsiteX21" fmla="*/ 3798 w 144898"/>
                <a:gd name="connsiteY21" fmla="*/ 112395 h 150526"/>
                <a:gd name="connsiteX22" fmla="*/ 0 w 144898"/>
                <a:gd name="connsiteY22" fmla="*/ 112395 h 150526"/>
                <a:gd name="connsiteX23" fmla="*/ 0 w 144898"/>
                <a:gd name="connsiteY23" fmla="*/ 96869 h 150526"/>
                <a:gd name="connsiteX24" fmla="*/ 4463 w 144898"/>
                <a:gd name="connsiteY24" fmla="*/ 96869 h 150526"/>
                <a:gd name="connsiteX25" fmla="*/ 23453 w 144898"/>
                <a:gd name="connsiteY25" fmla="*/ 98203 h 150526"/>
                <a:gd name="connsiteX26" fmla="*/ 67892 w 144898"/>
                <a:gd name="connsiteY26" fmla="*/ 98203 h 150526"/>
                <a:gd name="connsiteX27" fmla="*/ 67892 w 144898"/>
                <a:gd name="connsiteY27" fmla="*/ 86678 h 150526"/>
                <a:gd name="connsiteX28" fmla="*/ 94858 w 144898"/>
                <a:gd name="connsiteY28" fmla="*/ 77153 h 150526"/>
                <a:gd name="connsiteX29" fmla="*/ 51085 w 144898"/>
                <a:gd name="connsiteY29" fmla="*/ 77153 h 150526"/>
                <a:gd name="connsiteX30" fmla="*/ 28581 w 144898"/>
                <a:gd name="connsiteY30" fmla="*/ 78486 h 150526"/>
                <a:gd name="connsiteX31" fmla="*/ 26682 w 144898"/>
                <a:gd name="connsiteY31" fmla="*/ 78486 h 150526"/>
                <a:gd name="connsiteX32" fmla="*/ 111380 w 144898"/>
                <a:gd name="connsiteY32" fmla="*/ 0 h 150526"/>
                <a:gd name="connsiteX33" fmla="*/ 128092 w 144898"/>
                <a:gd name="connsiteY33" fmla="*/ 7715 h 150526"/>
                <a:gd name="connsiteX34" fmla="*/ 126193 w 144898"/>
                <a:gd name="connsiteY34" fmla="*/ 9049 h 150526"/>
                <a:gd name="connsiteX35" fmla="*/ 121635 w 144898"/>
                <a:gd name="connsiteY35" fmla="*/ 13526 h 150526"/>
                <a:gd name="connsiteX36" fmla="*/ 106253 w 144898"/>
                <a:gd name="connsiteY36" fmla="*/ 36862 h 150526"/>
                <a:gd name="connsiteX37" fmla="*/ 124009 w 144898"/>
                <a:gd name="connsiteY37" fmla="*/ 36862 h 150526"/>
                <a:gd name="connsiteX38" fmla="*/ 138157 w 144898"/>
                <a:gd name="connsiteY38" fmla="*/ 36195 h 150526"/>
                <a:gd name="connsiteX39" fmla="*/ 141955 w 144898"/>
                <a:gd name="connsiteY39" fmla="*/ 36195 h 150526"/>
                <a:gd name="connsiteX40" fmla="*/ 141385 w 144898"/>
                <a:gd name="connsiteY40" fmla="*/ 51721 h 150526"/>
                <a:gd name="connsiteX41" fmla="*/ 141955 w 144898"/>
                <a:gd name="connsiteY41" fmla="*/ 63913 h 150526"/>
                <a:gd name="connsiteX42" fmla="*/ 141955 w 144898"/>
                <a:gd name="connsiteY42" fmla="*/ 67628 h 150526"/>
                <a:gd name="connsiteX43" fmla="*/ 127142 w 144898"/>
                <a:gd name="connsiteY43" fmla="*/ 67628 h 150526"/>
                <a:gd name="connsiteX44" fmla="*/ 127807 w 144898"/>
                <a:gd name="connsiteY44" fmla="*/ 48578 h 150526"/>
                <a:gd name="connsiteX45" fmla="*/ 16712 w 144898"/>
                <a:gd name="connsiteY45" fmla="*/ 48578 h 150526"/>
                <a:gd name="connsiteX46" fmla="*/ 17376 w 144898"/>
                <a:gd name="connsiteY46" fmla="*/ 68580 h 150526"/>
                <a:gd name="connsiteX47" fmla="*/ 1899 w 144898"/>
                <a:gd name="connsiteY47" fmla="*/ 68580 h 150526"/>
                <a:gd name="connsiteX48" fmla="*/ 1899 w 144898"/>
                <a:gd name="connsiteY48" fmla="*/ 66008 h 150526"/>
                <a:gd name="connsiteX49" fmla="*/ 3228 w 144898"/>
                <a:gd name="connsiteY49" fmla="*/ 51816 h 150526"/>
                <a:gd name="connsiteX50" fmla="*/ 2564 w 144898"/>
                <a:gd name="connsiteY50" fmla="*/ 35624 h 150526"/>
                <a:gd name="connsiteX51" fmla="*/ 19276 w 144898"/>
                <a:gd name="connsiteY51" fmla="*/ 36957 h 150526"/>
                <a:gd name="connsiteX52" fmla="*/ 92674 w 144898"/>
                <a:gd name="connsiteY52" fmla="*/ 36957 h 150526"/>
                <a:gd name="connsiteX53" fmla="*/ 111380 w 144898"/>
                <a:gd name="connsiteY53" fmla="*/ 0 h 150526"/>
                <a:gd name="connsiteX54" fmla="*/ 32189 w 144898"/>
                <a:gd name="connsiteY54" fmla="*/ 6477 h 150526"/>
                <a:gd name="connsiteX55" fmla="*/ 48046 w 144898"/>
                <a:gd name="connsiteY55" fmla="*/ 27813 h 150526"/>
                <a:gd name="connsiteX56" fmla="*/ 34563 w 144898"/>
                <a:gd name="connsiteY56" fmla="*/ 33623 h 150526"/>
                <a:gd name="connsiteX57" fmla="*/ 19560 w 144898"/>
                <a:gd name="connsiteY57" fmla="*/ 12954 h 150526"/>
                <a:gd name="connsiteX58" fmla="*/ 74064 w 144898"/>
                <a:gd name="connsiteY58" fmla="*/ 667 h 150526"/>
                <a:gd name="connsiteX59" fmla="*/ 83084 w 144898"/>
                <a:gd name="connsiteY59" fmla="*/ 25241 h 150526"/>
                <a:gd name="connsiteX60" fmla="*/ 68271 w 144898"/>
                <a:gd name="connsiteY60" fmla="*/ 27813 h 150526"/>
                <a:gd name="connsiteX61" fmla="*/ 59821 w 144898"/>
                <a:gd name="connsiteY61" fmla="*/ 2572 h 150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44898" h="150526">
                  <a:moveTo>
                    <a:pt x="27062" y="63913"/>
                  </a:moveTo>
                  <a:lnTo>
                    <a:pt x="29625" y="63913"/>
                  </a:lnTo>
                  <a:cubicBezTo>
                    <a:pt x="36870" y="64831"/>
                    <a:pt x="44163" y="65277"/>
                    <a:pt x="51465" y="65246"/>
                  </a:cubicBezTo>
                  <a:lnTo>
                    <a:pt x="103689" y="65246"/>
                  </a:lnTo>
                  <a:cubicBezTo>
                    <a:pt x="108636" y="65484"/>
                    <a:pt x="113593" y="65261"/>
                    <a:pt x="118502" y="64580"/>
                  </a:cubicBezTo>
                  <a:lnTo>
                    <a:pt x="118502" y="80105"/>
                  </a:lnTo>
                  <a:cubicBezTo>
                    <a:pt x="106082" y="82944"/>
                    <a:pt x="93994" y="87061"/>
                    <a:pt x="82419" y="92393"/>
                  </a:cubicBezTo>
                  <a:lnTo>
                    <a:pt x="82419" y="98203"/>
                  </a:lnTo>
                  <a:lnTo>
                    <a:pt x="117837" y="98203"/>
                  </a:lnTo>
                  <a:cubicBezTo>
                    <a:pt x="125993" y="98209"/>
                    <a:pt x="134140" y="97765"/>
                    <a:pt x="142240" y="96869"/>
                  </a:cubicBezTo>
                  <a:lnTo>
                    <a:pt x="144899" y="96869"/>
                  </a:lnTo>
                  <a:lnTo>
                    <a:pt x="144899" y="112395"/>
                  </a:lnTo>
                  <a:lnTo>
                    <a:pt x="142240" y="112395"/>
                  </a:lnTo>
                  <a:cubicBezTo>
                    <a:pt x="134549" y="111521"/>
                    <a:pt x="126810" y="111075"/>
                    <a:pt x="119071" y="111062"/>
                  </a:cubicBezTo>
                  <a:lnTo>
                    <a:pt x="81755" y="111062"/>
                  </a:lnTo>
                  <a:lnTo>
                    <a:pt x="81755" y="135636"/>
                  </a:lnTo>
                  <a:cubicBezTo>
                    <a:pt x="83939" y="146018"/>
                    <a:pt x="75108" y="150971"/>
                    <a:pt x="55358" y="150495"/>
                  </a:cubicBezTo>
                  <a:cubicBezTo>
                    <a:pt x="54418" y="144770"/>
                    <a:pt x="51958" y="139406"/>
                    <a:pt x="48236" y="134969"/>
                  </a:cubicBezTo>
                  <a:cubicBezTo>
                    <a:pt x="62479" y="137160"/>
                    <a:pt x="69126" y="136112"/>
                    <a:pt x="68271" y="131826"/>
                  </a:cubicBezTo>
                  <a:lnTo>
                    <a:pt x="68271" y="111062"/>
                  </a:lnTo>
                  <a:lnTo>
                    <a:pt x="23833" y="111062"/>
                  </a:lnTo>
                  <a:cubicBezTo>
                    <a:pt x="18611" y="111062"/>
                    <a:pt x="11964" y="111538"/>
                    <a:pt x="3798" y="112395"/>
                  </a:cubicBezTo>
                  <a:lnTo>
                    <a:pt x="0" y="112395"/>
                  </a:lnTo>
                  <a:lnTo>
                    <a:pt x="0" y="96869"/>
                  </a:lnTo>
                  <a:lnTo>
                    <a:pt x="4463" y="96869"/>
                  </a:lnTo>
                  <a:cubicBezTo>
                    <a:pt x="13104" y="97727"/>
                    <a:pt x="19465" y="98203"/>
                    <a:pt x="23453" y="98203"/>
                  </a:cubicBezTo>
                  <a:lnTo>
                    <a:pt x="67892" y="98203"/>
                  </a:lnTo>
                  <a:lnTo>
                    <a:pt x="67892" y="86678"/>
                  </a:lnTo>
                  <a:cubicBezTo>
                    <a:pt x="75583" y="83630"/>
                    <a:pt x="84603" y="80391"/>
                    <a:pt x="94858" y="77153"/>
                  </a:cubicBezTo>
                  <a:lnTo>
                    <a:pt x="51085" y="77153"/>
                  </a:lnTo>
                  <a:cubicBezTo>
                    <a:pt x="43565" y="77181"/>
                    <a:pt x="36054" y="77626"/>
                    <a:pt x="28581" y="78486"/>
                  </a:cubicBezTo>
                  <a:lnTo>
                    <a:pt x="26682" y="78486"/>
                  </a:lnTo>
                  <a:close/>
                  <a:moveTo>
                    <a:pt x="111380" y="0"/>
                  </a:moveTo>
                  <a:cubicBezTo>
                    <a:pt x="117220" y="1935"/>
                    <a:pt x="122832" y="4522"/>
                    <a:pt x="128092" y="7715"/>
                  </a:cubicBezTo>
                  <a:cubicBezTo>
                    <a:pt x="128092" y="7715"/>
                    <a:pt x="127427" y="8668"/>
                    <a:pt x="126193" y="9049"/>
                  </a:cubicBezTo>
                  <a:cubicBezTo>
                    <a:pt x="124493" y="10343"/>
                    <a:pt x="122964" y="11847"/>
                    <a:pt x="121635" y="13526"/>
                  </a:cubicBezTo>
                  <a:cubicBezTo>
                    <a:pt x="116118" y="21038"/>
                    <a:pt x="110981" y="28826"/>
                    <a:pt x="106253" y="36862"/>
                  </a:cubicBezTo>
                  <a:lnTo>
                    <a:pt x="124009" y="36862"/>
                  </a:lnTo>
                  <a:cubicBezTo>
                    <a:pt x="127807" y="36862"/>
                    <a:pt x="132555" y="36862"/>
                    <a:pt x="138157" y="36195"/>
                  </a:cubicBezTo>
                  <a:lnTo>
                    <a:pt x="141955" y="36195"/>
                  </a:lnTo>
                  <a:cubicBezTo>
                    <a:pt x="141404" y="41351"/>
                    <a:pt x="141214" y="46538"/>
                    <a:pt x="141385" y="51721"/>
                  </a:cubicBezTo>
                  <a:cubicBezTo>
                    <a:pt x="141385" y="54673"/>
                    <a:pt x="141385" y="58769"/>
                    <a:pt x="141955" y="63913"/>
                  </a:cubicBezTo>
                  <a:lnTo>
                    <a:pt x="141955" y="67628"/>
                  </a:lnTo>
                  <a:lnTo>
                    <a:pt x="127142" y="67628"/>
                  </a:lnTo>
                  <a:cubicBezTo>
                    <a:pt x="127911" y="61309"/>
                    <a:pt x="128130" y="54934"/>
                    <a:pt x="127807" y="48578"/>
                  </a:cubicBezTo>
                  <a:lnTo>
                    <a:pt x="16712" y="48578"/>
                  </a:lnTo>
                  <a:cubicBezTo>
                    <a:pt x="16322" y="55252"/>
                    <a:pt x="16541" y="61947"/>
                    <a:pt x="17376" y="68580"/>
                  </a:cubicBezTo>
                  <a:lnTo>
                    <a:pt x="1899" y="68580"/>
                  </a:lnTo>
                  <a:lnTo>
                    <a:pt x="1899" y="66008"/>
                  </a:lnTo>
                  <a:cubicBezTo>
                    <a:pt x="2763" y="61327"/>
                    <a:pt x="3209" y="56577"/>
                    <a:pt x="3228" y="51816"/>
                  </a:cubicBezTo>
                  <a:cubicBezTo>
                    <a:pt x="3361" y="46410"/>
                    <a:pt x="3133" y="41000"/>
                    <a:pt x="2564" y="35624"/>
                  </a:cubicBezTo>
                  <a:cubicBezTo>
                    <a:pt x="5507" y="35624"/>
                    <a:pt x="11110" y="36481"/>
                    <a:pt x="19276" y="36957"/>
                  </a:cubicBezTo>
                  <a:lnTo>
                    <a:pt x="92674" y="36957"/>
                  </a:lnTo>
                  <a:cubicBezTo>
                    <a:pt x="100859" y="25730"/>
                    <a:pt x="107174" y="13250"/>
                    <a:pt x="111380" y="0"/>
                  </a:cubicBezTo>
                  <a:close/>
                  <a:moveTo>
                    <a:pt x="32189" y="6477"/>
                  </a:moveTo>
                  <a:cubicBezTo>
                    <a:pt x="38361" y="12877"/>
                    <a:pt x="43698" y="20048"/>
                    <a:pt x="48046" y="27813"/>
                  </a:cubicBezTo>
                  <a:lnTo>
                    <a:pt x="34563" y="33623"/>
                  </a:lnTo>
                  <a:cubicBezTo>
                    <a:pt x="30708" y="25968"/>
                    <a:pt x="25637" y="18988"/>
                    <a:pt x="19560" y="12954"/>
                  </a:cubicBezTo>
                  <a:close/>
                  <a:moveTo>
                    <a:pt x="74064" y="667"/>
                  </a:moveTo>
                  <a:cubicBezTo>
                    <a:pt x="77786" y="8574"/>
                    <a:pt x="80805" y="16798"/>
                    <a:pt x="83084" y="25241"/>
                  </a:cubicBezTo>
                  <a:lnTo>
                    <a:pt x="68271" y="27813"/>
                  </a:lnTo>
                  <a:cubicBezTo>
                    <a:pt x="66562" y="21336"/>
                    <a:pt x="63714" y="12954"/>
                    <a:pt x="59821" y="257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任意形状 16"/>
            <p:cNvSpPr/>
            <p:nvPr/>
          </p:nvSpPr>
          <p:spPr>
            <a:xfrm>
              <a:off x="6966056" y="611508"/>
              <a:ext cx="143379" cy="146589"/>
            </a:xfrm>
            <a:custGeom>
              <a:avLst/>
              <a:gdLst>
                <a:gd name="connsiteX0" fmla="*/ 95 w 143379"/>
                <a:gd name="connsiteY0" fmla="*/ 8382 h 146589"/>
                <a:gd name="connsiteX1" fmla="*/ 17471 w 143379"/>
                <a:gd name="connsiteY1" fmla="*/ 9620 h 146589"/>
                <a:gd name="connsiteX2" fmla="*/ 32949 w 143379"/>
                <a:gd name="connsiteY2" fmla="*/ 9620 h 146589"/>
                <a:gd name="connsiteX3" fmla="*/ 50990 w 143379"/>
                <a:gd name="connsiteY3" fmla="*/ 8382 h 146589"/>
                <a:gd name="connsiteX4" fmla="*/ 42539 w 143379"/>
                <a:gd name="connsiteY4" fmla="*/ 31623 h 146589"/>
                <a:gd name="connsiteX5" fmla="*/ 33044 w 143379"/>
                <a:gd name="connsiteY5" fmla="*/ 59341 h 146589"/>
                <a:gd name="connsiteX6" fmla="*/ 47287 w 143379"/>
                <a:gd name="connsiteY6" fmla="*/ 94869 h 146589"/>
                <a:gd name="connsiteX7" fmla="*/ 21459 w 143379"/>
                <a:gd name="connsiteY7" fmla="*/ 117538 h 146589"/>
                <a:gd name="connsiteX8" fmla="*/ 14433 w 143379"/>
                <a:gd name="connsiteY8" fmla="*/ 100679 h 146589"/>
                <a:gd name="connsiteX9" fmla="*/ 33423 w 143379"/>
                <a:gd name="connsiteY9" fmla="*/ 90392 h 146589"/>
                <a:gd name="connsiteX10" fmla="*/ 19276 w 143379"/>
                <a:gd name="connsiteY10" fmla="*/ 61341 h 146589"/>
                <a:gd name="connsiteX11" fmla="*/ 33423 w 143379"/>
                <a:gd name="connsiteY11" fmla="*/ 19336 h 146589"/>
                <a:gd name="connsiteX12" fmla="*/ 13483 w 143379"/>
                <a:gd name="connsiteY12" fmla="*/ 19336 h 146589"/>
                <a:gd name="connsiteX13" fmla="*/ 13483 w 143379"/>
                <a:gd name="connsiteY13" fmla="*/ 129826 h 146589"/>
                <a:gd name="connsiteX14" fmla="*/ 14148 w 143379"/>
                <a:gd name="connsiteY14" fmla="*/ 146590 h 146589"/>
                <a:gd name="connsiteX15" fmla="*/ 0 w 143379"/>
                <a:gd name="connsiteY15" fmla="*/ 146590 h 146589"/>
                <a:gd name="connsiteX16" fmla="*/ 570 w 143379"/>
                <a:gd name="connsiteY16" fmla="*/ 130397 h 146589"/>
                <a:gd name="connsiteX17" fmla="*/ 570 w 143379"/>
                <a:gd name="connsiteY17" fmla="*/ 23146 h 146589"/>
                <a:gd name="connsiteX18" fmla="*/ 95 w 143379"/>
                <a:gd name="connsiteY18" fmla="*/ 8382 h 146589"/>
                <a:gd name="connsiteX19" fmla="*/ 50325 w 143379"/>
                <a:gd name="connsiteY19" fmla="*/ 76200 h 146589"/>
                <a:gd name="connsiteX20" fmla="*/ 62574 w 143379"/>
                <a:gd name="connsiteY20" fmla="*/ 76772 h 146589"/>
                <a:gd name="connsiteX21" fmla="*/ 121160 w 143379"/>
                <a:gd name="connsiteY21" fmla="*/ 76772 h 146589"/>
                <a:gd name="connsiteX22" fmla="*/ 137207 w 143379"/>
                <a:gd name="connsiteY22" fmla="*/ 76200 h 146589"/>
                <a:gd name="connsiteX23" fmla="*/ 137207 w 143379"/>
                <a:gd name="connsiteY23" fmla="*/ 88392 h 146589"/>
                <a:gd name="connsiteX24" fmla="*/ 112804 w 143379"/>
                <a:gd name="connsiteY24" fmla="*/ 87725 h 146589"/>
                <a:gd name="connsiteX25" fmla="*/ 107962 w 143379"/>
                <a:gd name="connsiteY25" fmla="*/ 87725 h 146589"/>
                <a:gd name="connsiteX26" fmla="*/ 107962 w 143379"/>
                <a:gd name="connsiteY26" fmla="*/ 125825 h 146589"/>
                <a:gd name="connsiteX27" fmla="*/ 116982 w 143379"/>
                <a:gd name="connsiteY27" fmla="*/ 132302 h 146589"/>
                <a:gd name="connsiteX28" fmla="*/ 129231 w 143379"/>
                <a:gd name="connsiteY28" fmla="*/ 113252 h 146589"/>
                <a:gd name="connsiteX29" fmla="*/ 143379 w 143379"/>
                <a:gd name="connsiteY29" fmla="*/ 122777 h 146589"/>
                <a:gd name="connsiteX30" fmla="*/ 123439 w 143379"/>
                <a:gd name="connsiteY30" fmla="*/ 144780 h 146589"/>
                <a:gd name="connsiteX31" fmla="*/ 111855 w 143379"/>
                <a:gd name="connsiteY31" fmla="*/ 144780 h 146589"/>
                <a:gd name="connsiteX32" fmla="*/ 95713 w 143379"/>
                <a:gd name="connsiteY32" fmla="*/ 132493 h 146589"/>
                <a:gd name="connsiteX33" fmla="*/ 95713 w 143379"/>
                <a:gd name="connsiteY33" fmla="*/ 87725 h 146589"/>
                <a:gd name="connsiteX34" fmla="*/ 82229 w 143379"/>
                <a:gd name="connsiteY34" fmla="*/ 87725 h 146589"/>
                <a:gd name="connsiteX35" fmla="*/ 73874 w 143379"/>
                <a:gd name="connsiteY35" fmla="*/ 124492 h 146589"/>
                <a:gd name="connsiteX36" fmla="*/ 41495 w 143379"/>
                <a:gd name="connsiteY36" fmla="*/ 145161 h 146589"/>
                <a:gd name="connsiteX37" fmla="*/ 40830 w 143379"/>
                <a:gd name="connsiteY37" fmla="*/ 144590 h 146589"/>
                <a:gd name="connsiteX38" fmla="*/ 28391 w 143379"/>
                <a:gd name="connsiteY38" fmla="*/ 132207 h 146589"/>
                <a:gd name="connsiteX39" fmla="*/ 70265 w 143379"/>
                <a:gd name="connsiteY39" fmla="*/ 87630 h 146589"/>
                <a:gd name="connsiteX40" fmla="*/ 61909 w 143379"/>
                <a:gd name="connsiteY40" fmla="*/ 87630 h 146589"/>
                <a:gd name="connsiteX41" fmla="*/ 50325 w 143379"/>
                <a:gd name="connsiteY41" fmla="*/ 88297 h 146589"/>
                <a:gd name="connsiteX42" fmla="*/ 97327 w 143379"/>
                <a:gd name="connsiteY42" fmla="*/ 0 h 146589"/>
                <a:gd name="connsiteX43" fmla="*/ 103119 w 143379"/>
                <a:gd name="connsiteY43" fmla="*/ 20098 h 146589"/>
                <a:gd name="connsiteX44" fmla="*/ 127617 w 143379"/>
                <a:gd name="connsiteY44" fmla="*/ 20098 h 146589"/>
                <a:gd name="connsiteX45" fmla="*/ 141101 w 143379"/>
                <a:gd name="connsiteY45" fmla="*/ 19431 h 146589"/>
                <a:gd name="connsiteX46" fmla="*/ 140436 w 143379"/>
                <a:gd name="connsiteY46" fmla="*/ 32385 h 146589"/>
                <a:gd name="connsiteX47" fmla="*/ 141765 w 143379"/>
                <a:gd name="connsiteY47" fmla="*/ 45910 h 146589"/>
                <a:gd name="connsiteX48" fmla="*/ 125623 w 143379"/>
                <a:gd name="connsiteY48" fmla="*/ 45910 h 146589"/>
                <a:gd name="connsiteX49" fmla="*/ 126288 w 143379"/>
                <a:gd name="connsiteY49" fmla="*/ 31718 h 146589"/>
                <a:gd name="connsiteX50" fmla="*/ 62574 w 143379"/>
                <a:gd name="connsiteY50" fmla="*/ 31718 h 146589"/>
                <a:gd name="connsiteX51" fmla="*/ 63144 w 143379"/>
                <a:gd name="connsiteY51" fmla="*/ 45244 h 146589"/>
                <a:gd name="connsiteX52" fmla="*/ 48996 w 143379"/>
                <a:gd name="connsiteY52" fmla="*/ 45244 h 146589"/>
                <a:gd name="connsiteX53" fmla="*/ 49661 w 143379"/>
                <a:gd name="connsiteY53" fmla="*/ 32957 h 146589"/>
                <a:gd name="connsiteX54" fmla="*/ 48996 w 143379"/>
                <a:gd name="connsiteY54" fmla="*/ 19431 h 146589"/>
                <a:gd name="connsiteX55" fmla="*/ 63809 w 143379"/>
                <a:gd name="connsiteY55" fmla="*/ 20098 h 146589"/>
                <a:gd name="connsiteX56" fmla="*/ 87642 w 143379"/>
                <a:gd name="connsiteY56" fmla="*/ 20098 h 146589"/>
                <a:gd name="connsiteX57" fmla="*/ 79286 w 143379"/>
                <a:gd name="connsiteY57" fmla="*/ 2667 h 146589"/>
                <a:gd name="connsiteX58" fmla="*/ 59915 w 143379"/>
                <a:gd name="connsiteY58" fmla="*/ 49816 h 146589"/>
                <a:gd name="connsiteX59" fmla="*/ 84413 w 143379"/>
                <a:gd name="connsiteY59" fmla="*/ 50387 h 146589"/>
                <a:gd name="connsiteX60" fmla="*/ 104354 w 143379"/>
                <a:gd name="connsiteY60" fmla="*/ 50387 h 146589"/>
                <a:gd name="connsiteX61" fmla="*/ 125623 w 143379"/>
                <a:gd name="connsiteY61" fmla="*/ 49816 h 146589"/>
                <a:gd name="connsiteX62" fmla="*/ 125623 w 143379"/>
                <a:gd name="connsiteY62" fmla="*/ 62008 h 146589"/>
                <a:gd name="connsiteX63" fmla="*/ 104354 w 143379"/>
                <a:gd name="connsiteY63" fmla="*/ 61436 h 146589"/>
                <a:gd name="connsiteX64" fmla="*/ 84413 w 143379"/>
                <a:gd name="connsiteY64" fmla="*/ 61436 h 146589"/>
                <a:gd name="connsiteX65" fmla="*/ 59915 w 143379"/>
                <a:gd name="connsiteY65" fmla="*/ 62008 h 146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43379" h="146589">
                  <a:moveTo>
                    <a:pt x="95" y="8382"/>
                  </a:moveTo>
                  <a:cubicBezTo>
                    <a:pt x="5840" y="9336"/>
                    <a:pt x="11651" y="9752"/>
                    <a:pt x="17471" y="9620"/>
                  </a:cubicBezTo>
                  <a:lnTo>
                    <a:pt x="32949" y="9620"/>
                  </a:lnTo>
                  <a:cubicBezTo>
                    <a:pt x="38988" y="9758"/>
                    <a:pt x="45027" y="9344"/>
                    <a:pt x="50990" y="8382"/>
                  </a:cubicBezTo>
                  <a:cubicBezTo>
                    <a:pt x="47534" y="15881"/>
                    <a:pt x="44713" y="23655"/>
                    <a:pt x="42539" y="31623"/>
                  </a:cubicBezTo>
                  <a:cubicBezTo>
                    <a:pt x="39595" y="41148"/>
                    <a:pt x="36557" y="50673"/>
                    <a:pt x="33044" y="59341"/>
                  </a:cubicBezTo>
                  <a:cubicBezTo>
                    <a:pt x="41295" y="69448"/>
                    <a:pt x="46261" y="81845"/>
                    <a:pt x="47287" y="94869"/>
                  </a:cubicBezTo>
                  <a:cubicBezTo>
                    <a:pt x="46432" y="108299"/>
                    <a:pt x="37791" y="115824"/>
                    <a:pt x="21459" y="117538"/>
                  </a:cubicBezTo>
                  <a:cubicBezTo>
                    <a:pt x="22134" y="111085"/>
                    <a:pt x="19484" y="104732"/>
                    <a:pt x="14433" y="100679"/>
                  </a:cubicBezTo>
                  <a:cubicBezTo>
                    <a:pt x="28106" y="103727"/>
                    <a:pt x="34563" y="100679"/>
                    <a:pt x="33423" y="90392"/>
                  </a:cubicBezTo>
                  <a:cubicBezTo>
                    <a:pt x="32645" y="79233"/>
                    <a:pt x="27574" y="68813"/>
                    <a:pt x="19276" y="61341"/>
                  </a:cubicBezTo>
                  <a:cubicBezTo>
                    <a:pt x="22314" y="53150"/>
                    <a:pt x="26967" y="39148"/>
                    <a:pt x="33423" y="19336"/>
                  </a:cubicBezTo>
                  <a:lnTo>
                    <a:pt x="13483" y="19336"/>
                  </a:lnTo>
                  <a:lnTo>
                    <a:pt x="13483" y="129826"/>
                  </a:lnTo>
                  <a:cubicBezTo>
                    <a:pt x="13483" y="136208"/>
                    <a:pt x="13483" y="141827"/>
                    <a:pt x="14148" y="146590"/>
                  </a:cubicBezTo>
                  <a:lnTo>
                    <a:pt x="0" y="146590"/>
                  </a:lnTo>
                  <a:cubicBezTo>
                    <a:pt x="0" y="141827"/>
                    <a:pt x="570" y="136493"/>
                    <a:pt x="570" y="130397"/>
                  </a:cubicBezTo>
                  <a:lnTo>
                    <a:pt x="570" y="23146"/>
                  </a:lnTo>
                  <a:cubicBezTo>
                    <a:pt x="968" y="18222"/>
                    <a:pt x="807" y="13269"/>
                    <a:pt x="95" y="8382"/>
                  </a:cubicBezTo>
                  <a:close/>
                  <a:moveTo>
                    <a:pt x="50325" y="76200"/>
                  </a:moveTo>
                  <a:lnTo>
                    <a:pt x="62574" y="76772"/>
                  </a:lnTo>
                  <a:lnTo>
                    <a:pt x="121160" y="76772"/>
                  </a:lnTo>
                  <a:lnTo>
                    <a:pt x="137207" y="76200"/>
                  </a:lnTo>
                  <a:lnTo>
                    <a:pt x="137207" y="88392"/>
                  </a:lnTo>
                  <a:cubicBezTo>
                    <a:pt x="129089" y="87748"/>
                    <a:pt x="120942" y="87525"/>
                    <a:pt x="112804" y="87725"/>
                  </a:cubicBezTo>
                  <a:lnTo>
                    <a:pt x="107962" y="87725"/>
                  </a:lnTo>
                  <a:lnTo>
                    <a:pt x="107962" y="125825"/>
                  </a:lnTo>
                  <a:cubicBezTo>
                    <a:pt x="107962" y="130112"/>
                    <a:pt x="110526" y="132302"/>
                    <a:pt x="116982" y="132302"/>
                  </a:cubicBezTo>
                  <a:cubicBezTo>
                    <a:pt x="123439" y="132302"/>
                    <a:pt x="127902" y="126683"/>
                    <a:pt x="129231" y="113252"/>
                  </a:cubicBezTo>
                  <a:cubicBezTo>
                    <a:pt x="133305" y="117297"/>
                    <a:pt x="138110" y="120528"/>
                    <a:pt x="143379" y="122777"/>
                  </a:cubicBezTo>
                  <a:cubicBezTo>
                    <a:pt x="140341" y="138334"/>
                    <a:pt x="133694" y="145669"/>
                    <a:pt x="123439" y="144780"/>
                  </a:cubicBezTo>
                  <a:lnTo>
                    <a:pt x="111855" y="144780"/>
                  </a:lnTo>
                  <a:cubicBezTo>
                    <a:pt x="100271" y="145637"/>
                    <a:pt x="94858" y="141542"/>
                    <a:pt x="95713" y="132493"/>
                  </a:cubicBezTo>
                  <a:lnTo>
                    <a:pt x="95713" y="87725"/>
                  </a:lnTo>
                  <a:lnTo>
                    <a:pt x="82229" y="87725"/>
                  </a:lnTo>
                  <a:cubicBezTo>
                    <a:pt x="82229" y="100454"/>
                    <a:pt x="79371" y="113019"/>
                    <a:pt x="73874" y="124492"/>
                  </a:cubicBezTo>
                  <a:cubicBezTo>
                    <a:pt x="65071" y="134105"/>
                    <a:pt x="53905" y="141233"/>
                    <a:pt x="41495" y="145161"/>
                  </a:cubicBezTo>
                  <a:lnTo>
                    <a:pt x="40830" y="144590"/>
                  </a:lnTo>
                  <a:cubicBezTo>
                    <a:pt x="37392" y="139802"/>
                    <a:pt x="33186" y="135619"/>
                    <a:pt x="28391" y="132207"/>
                  </a:cubicBezTo>
                  <a:cubicBezTo>
                    <a:pt x="56877" y="130874"/>
                    <a:pt x="70645" y="116014"/>
                    <a:pt x="70265" y="87630"/>
                  </a:cubicBezTo>
                  <a:lnTo>
                    <a:pt x="61909" y="87630"/>
                  </a:lnTo>
                  <a:cubicBezTo>
                    <a:pt x="55832" y="87630"/>
                    <a:pt x="52414" y="88297"/>
                    <a:pt x="50325" y="88297"/>
                  </a:cubicBezTo>
                  <a:close/>
                  <a:moveTo>
                    <a:pt x="97327" y="0"/>
                  </a:moveTo>
                  <a:lnTo>
                    <a:pt x="103119" y="20098"/>
                  </a:lnTo>
                  <a:lnTo>
                    <a:pt x="127617" y="20098"/>
                  </a:lnTo>
                  <a:cubicBezTo>
                    <a:pt x="132745" y="20098"/>
                    <a:pt x="137113" y="20098"/>
                    <a:pt x="141101" y="19431"/>
                  </a:cubicBezTo>
                  <a:cubicBezTo>
                    <a:pt x="140626" y="24575"/>
                    <a:pt x="140436" y="28956"/>
                    <a:pt x="140436" y="32385"/>
                  </a:cubicBezTo>
                  <a:cubicBezTo>
                    <a:pt x="140436" y="35814"/>
                    <a:pt x="140911" y="39053"/>
                    <a:pt x="141765" y="45910"/>
                  </a:cubicBezTo>
                  <a:lnTo>
                    <a:pt x="125623" y="45910"/>
                  </a:lnTo>
                  <a:cubicBezTo>
                    <a:pt x="125623" y="40767"/>
                    <a:pt x="126288" y="36385"/>
                    <a:pt x="126288" y="31718"/>
                  </a:cubicBezTo>
                  <a:lnTo>
                    <a:pt x="62574" y="31718"/>
                  </a:lnTo>
                  <a:cubicBezTo>
                    <a:pt x="62574" y="36862"/>
                    <a:pt x="62574" y="41243"/>
                    <a:pt x="63144" y="45244"/>
                  </a:cubicBezTo>
                  <a:lnTo>
                    <a:pt x="48996" y="45244"/>
                  </a:lnTo>
                  <a:cubicBezTo>
                    <a:pt x="49765" y="41197"/>
                    <a:pt x="49983" y="37064"/>
                    <a:pt x="49661" y="32957"/>
                  </a:cubicBezTo>
                  <a:cubicBezTo>
                    <a:pt x="49727" y="28439"/>
                    <a:pt x="49509" y="23920"/>
                    <a:pt x="48996" y="19431"/>
                  </a:cubicBezTo>
                  <a:cubicBezTo>
                    <a:pt x="54123" y="19431"/>
                    <a:pt x="59061" y="20098"/>
                    <a:pt x="63809" y="20098"/>
                  </a:cubicBezTo>
                  <a:lnTo>
                    <a:pt x="87642" y="20098"/>
                  </a:lnTo>
                  <a:cubicBezTo>
                    <a:pt x="86028" y="13791"/>
                    <a:pt x="83189" y="7868"/>
                    <a:pt x="79286" y="2667"/>
                  </a:cubicBezTo>
                  <a:close/>
                  <a:moveTo>
                    <a:pt x="59915" y="49816"/>
                  </a:moveTo>
                  <a:cubicBezTo>
                    <a:pt x="63457" y="50197"/>
                    <a:pt x="71623" y="50387"/>
                    <a:pt x="84413" y="50387"/>
                  </a:cubicBezTo>
                  <a:lnTo>
                    <a:pt x="104354" y="50387"/>
                  </a:lnTo>
                  <a:cubicBezTo>
                    <a:pt x="115558" y="50387"/>
                    <a:pt x="122680" y="50387"/>
                    <a:pt x="125623" y="49816"/>
                  </a:cubicBezTo>
                  <a:lnTo>
                    <a:pt x="125623" y="62008"/>
                  </a:lnTo>
                  <a:cubicBezTo>
                    <a:pt x="118549" y="61451"/>
                    <a:pt x="111447" y="61259"/>
                    <a:pt x="104354" y="61436"/>
                  </a:cubicBezTo>
                  <a:lnTo>
                    <a:pt x="84413" y="61436"/>
                  </a:lnTo>
                  <a:cubicBezTo>
                    <a:pt x="71756" y="61436"/>
                    <a:pt x="63590" y="61627"/>
                    <a:pt x="59915" y="62008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任意形状 17"/>
            <p:cNvSpPr/>
            <p:nvPr/>
          </p:nvSpPr>
          <p:spPr>
            <a:xfrm>
              <a:off x="5639647" y="833527"/>
              <a:ext cx="38940" cy="50890"/>
            </a:xfrm>
            <a:custGeom>
              <a:avLst/>
              <a:gdLst>
                <a:gd name="connsiteX0" fmla="*/ 8 w 38940"/>
                <a:gd name="connsiteY0" fmla="*/ 34013 h 50890"/>
                <a:gd name="connsiteX1" fmla="*/ 6179 w 38940"/>
                <a:gd name="connsiteY1" fmla="*/ 34013 h 50890"/>
                <a:gd name="connsiteX2" fmla="*/ 8174 w 38940"/>
                <a:gd name="connsiteY2" fmla="*/ 40109 h 50890"/>
                <a:gd name="connsiteX3" fmla="*/ 13111 w 38940"/>
                <a:gd name="connsiteY3" fmla="*/ 43919 h 50890"/>
                <a:gd name="connsiteX4" fmla="*/ 20707 w 38940"/>
                <a:gd name="connsiteY4" fmla="*/ 45443 h 50890"/>
                <a:gd name="connsiteX5" fmla="*/ 27354 w 38940"/>
                <a:gd name="connsiteY5" fmla="*/ 44300 h 50890"/>
                <a:gd name="connsiteX6" fmla="*/ 31627 w 38940"/>
                <a:gd name="connsiteY6" fmla="*/ 41252 h 50890"/>
                <a:gd name="connsiteX7" fmla="*/ 33051 w 38940"/>
                <a:gd name="connsiteY7" fmla="*/ 36966 h 50890"/>
                <a:gd name="connsiteX8" fmla="*/ 31627 w 38940"/>
                <a:gd name="connsiteY8" fmla="*/ 32870 h 50890"/>
                <a:gd name="connsiteX9" fmla="*/ 27164 w 38940"/>
                <a:gd name="connsiteY9" fmla="*/ 30013 h 50890"/>
                <a:gd name="connsiteX10" fmla="*/ 18428 w 38940"/>
                <a:gd name="connsiteY10" fmla="*/ 27536 h 50890"/>
                <a:gd name="connsiteX11" fmla="*/ 8933 w 38940"/>
                <a:gd name="connsiteY11" fmla="*/ 24488 h 50890"/>
                <a:gd name="connsiteX12" fmla="*/ 3711 w 38940"/>
                <a:gd name="connsiteY12" fmla="*/ 19821 h 50890"/>
                <a:gd name="connsiteX13" fmla="*/ 1907 w 38940"/>
                <a:gd name="connsiteY13" fmla="*/ 13725 h 50890"/>
                <a:gd name="connsiteX14" fmla="*/ 4091 w 38940"/>
                <a:gd name="connsiteY14" fmla="*/ 6676 h 50890"/>
                <a:gd name="connsiteX15" fmla="*/ 10262 w 38940"/>
                <a:gd name="connsiteY15" fmla="*/ 1723 h 50890"/>
                <a:gd name="connsiteX16" fmla="*/ 19758 w 38940"/>
                <a:gd name="connsiteY16" fmla="*/ 9 h 50890"/>
                <a:gd name="connsiteX17" fmla="*/ 29253 w 38940"/>
                <a:gd name="connsiteY17" fmla="*/ 1819 h 50890"/>
                <a:gd name="connsiteX18" fmla="*/ 35710 w 38940"/>
                <a:gd name="connsiteY18" fmla="*/ 7057 h 50890"/>
                <a:gd name="connsiteX19" fmla="*/ 38084 w 38940"/>
                <a:gd name="connsiteY19" fmla="*/ 14868 h 50890"/>
                <a:gd name="connsiteX20" fmla="*/ 31817 w 38940"/>
                <a:gd name="connsiteY20" fmla="*/ 15344 h 50890"/>
                <a:gd name="connsiteX21" fmla="*/ 28399 w 38940"/>
                <a:gd name="connsiteY21" fmla="*/ 8200 h 50890"/>
                <a:gd name="connsiteX22" fmla="*/ 19568 w 38940"/>
                <a:gd name="connsiteY22" fmla="*/ 5438 h 50890"/>
                <a:gd name="connsiteX23" fmla="*/ 10832 w 38940"/>
                <a:gd name="connsiteY23" fmla="*/ 7629 h 50890"/>
                <a:gd name="connsiteX24" fmla="*/ 8174 w 38940"/>
                <a:gd name="connsiteY24" fmla="*/ 12868 h 50890"/>
                <a:gd name="connsiteX25" fmla="*/ 10073 w 38940"/>
                <a:gd name="connsiteY25" fmla="*/ 17249 h 50890"/>
                <a:gd name="connsiteX26" fmla="*/ 19568 w 38940"/>
                <a:gd name="connsiteY26" fmla="*/ 20773 h 50890"/>
                <a:gd name="connsiteX27" fmla="*/ 30488 w 38940"/>
                <a:gd name="connsiteY27" fmla="*/ 23917 h 50890"/>
                <a:gd name="connsiteX28" fmla="*/ 36849 w 38940"/>
                <a:gd name="connsiteY28" fmla="*/ 28965 h 50890"/>
                <a:gd name="connsiteX29" fmla="*/ 38938 w 38940"/>
                <a:gd name="connsiteY29" fmla="*/ 36109 h 50890"/>
                <a:gd name="connsiteX30" fmla="*/ 36659 w 38940"/>
                <a:gd name="connsiteY30" fmla="*/ 43538 h 50890"/>
                <a:gd name="connsiteX31" fmla="*/ 30203 w 38940"/>
                <a:gd name="connsiteY31" fmla="*/ 48967 h 50890"/>
                <a:gd name="connsiteX32" fmla="*/ 20707 w 38940"/>
                <a:gd name="connsiteY32" fmla="*/ 50872 h 50890"/>
                <a:gd name="connsiteX33" fmla="*/ 9408 w 38940"/>
                <a:gd name="connsiteY33" fmla="*/ 48967 h 50890"/>
                <a:gd name="connsiteX34" fmla="*/ 2286 w 38940"/>
                <a:gd name="connsiteY34" fmla="*/ 43062 h 50890"/>
                <a:gd name="connsiteX35" fmla="*/ 8 w 38940"/>
                <a:gd name="connsiteY35" fmla="*/ 34013 h 5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8940" h="50890">
                  <a:moveTo>
                    <a:pt x="8" y="34013"/>
                  </a:moveTo>
                  <a:lnTo>
                    <a:pt x="6179" y="34013"/>
                  </a:lnTo>
                  <a:cubicBezTo>
                    <a:pt x="6365" y="36173"/>
                    <a:pt x="7047" y="38259"/>
                    <a:pt x="8174" y="40109"/>
                  </a:cubicBezTo>
                  <a:cubicBezTo>
                    <a:pt x="9438" y="41811"/>
                    <a:pt x="11146" y="43130"/>
                    <a:pt x="13111" y="43919"/>
                  </a:cubicBezTo>
                  <a:cubicBezTo>
                    <a:pt x="15504" y="44970"/>
                    <a:pt x="18095" y="45490"/>
                    <a:pt x="20707" y="45443"/>
                  </a:cubicBezTo>
                  <a:cubicBezTo>
                    <a:pt x="22976" y="45494"/>
                    <a:pt x="25232" y="45106"/>
                    <a:pt x="27354" y="44300"/>
                  </a:cubicBezTo>
                  <a:cubicBezTo>
                    <a:pt x="29036" y="43707"/>
                    <a:pt x="30516" y="42650"/>
                    <a:pt x="31627" y="41252"/>
                  </a:cubicBezTo>
                  <a:cubicBezTo>
                    <a:pt x="32545" y="40012"/>
                    <a:pt x="33045" y="38511"/>
                    <a:pt x="33051" y="36966"/>
                  </a:cubicBezTo>
                  <a:cubicBezTo>
                    <a:pt x="33060" y="35477"/>
                    <a:pt x="32557" y="34030"/>
                    <a:pt x="31627" y="32870"/>
                  </a:cubicBezTo>
                  <a:cubicBezTo>
                    <a:pt x="30439" y="31513"/>
                    <a:pt x="28891" y="30521"/>
                    <a:pt x="27164" y="30013"/>
                  </a:cubicBezTo>
                  <a:cubicBezTo>
                    <a:pt x="24308" y="29002"/>
                    <a:pt x="21390" y="28175"/>
                    <a:pt x="18428" y="27536"/>
                  </a:cubicBezTo>
                  <a:cubicBezTo>
                    <a:pt x="15162" y="26870"/>
                    <a:pt x="11978" y="25848"/>
                    <a:pt x="8933" y="24488"/>
                  </a:cubicBezTo>
                  <a:cubicBezTo>
                    <a:pt x="6789" y="23457"/>
                    <a:pt x="4978" y="21839"/>
                    <a:pt x="3711" y="19821"/>
                  </a:cubicBezTo>
                  <a:cubicBezTo>
                    <a:pt x="2532" y="18007"/>
                    <a:pt x="1905" y="15890"/>
                    <a:pt x="1907" y="13725"/>
                  </a:cubicBezTo>
                  <a:cubicBezTo>
                    <a:pt x="1915" y="11209"/>
                    <a:pt x="2676" y="8754"/>
                    <a:pt x="4091" y="6676"/>
                  </a:cubicBezTo>
                  <a:cubicBezTo>
                    <a:pt x="5604" y="4440"/>
                    <a:pt x="7755" y="2714"/>
                    <a:pt x="10262" y="1723"/>
                  </a:cubicBezTo>
                  <a:cubicBezTo>
                    <a:pt x="13276" y="503"/>
                    <a:pt x="16509" y="-81"/>
                    <a:pt x="19758" y="9"/>
                  </a:cubicBezTo>
                  <a:cubicBezTo>
                    <a:pt x="23012" y="-37"/>
                    <a:pt x="26242" y="579"/>
                    <a:pt x="29253" y="1819"/>
                  </a:cubicBezTo>
                  <a:cubicBezTo>
                    <a:pt x="31898" y="2845"/>
                    <a:pt x="34156" y="4678"/>
                    <a:pt x="35710" y="7057"/>
                  </a:cubicBezTo>
                  <a:cubicBezTo>
                    <a:pt x="37232" y="9379"/>
                    <a:pt x="38056" y="12089"/>
                    <a:pt x="38084" y="14868"/>
                  </a:cubicBezTo>
                  <a:lnTo>
                    <a:pt x="31817" y="15344"/>
                  </a:lnTo>
                  <a:cubicBezTo>
                    <a:pt x="31766" y="12578"/>
                    <a:pt x="30518" y="9971"/>
                    <a:pt x="28399" y="8200"/>
                  </a:cubicBezTo>
                  <a:cubicBezTo>
                    <a:pt x="25896" y="6217"/>
                    <a:pt x="22751" y="5233"/>
                    <a:pt x="19568" y="5438"/>
                  </a:cubicBezTo>
                  <a:cubicBezTo>
                    <a:pt x="16493" y="5166"/>
                    <a:pt x="13417" y="5937"/>
                    <a:pt x="10832" y="7629"/>
                  </a:cubicBezTo>
                  <a:cubicBezTo>
                    <a:pt x="9150" y="8838"/>
                    <a:pt x="8157" y="10791"/>
                    <a:pt x="8174" y="12868"/>
                  </a:cubicBezTo>
                  <a:cubicBezTo>
                    <a:pt x="8138" y="14536"/>
                    <a:pt x="8832" y="16137"/>
                    <a:pt x="10073" y="17249"/>
                  </a:cubicBezTo>
                  <a:cubicBezTo>
                    <a:pt x="12966" y="19060"/>
                    <a:pt x="16197" y="20259"/>
                    <a:pt x="19568" y="20773"/>
                  </a:cubicBezTo>
                  <a:cubicBezTo>
                    <a:pt x="23282" y="21540"/>
                    <a:pt x="26932" y="22592"/>
                    <a:pt x="30488" y="23917"/>
                  </a:cubicBezTo>
                  <a:cubicBezTo>
                    <a:pt x="33025" y="24990"/>
                    <a:pt x="35224" y="26735"/>
                    <a:pt x="36849" y="28965"/>
                  </a:cubicBezTo>
                  <a:cubicBezTo>
                    <a:pt x="38259" y="31075"/>
                    <a:pt x="38989" y="33569"/>
                    <a:pt x="38938" y="36109"/>
                  </a:cubicBezTo>
                  <a:cubicBezTo>
                    <a:pt x="38915" y="38755"/>
                    <a:pt x="38123" y="41336"/>
                    <a:pt x="36659" y="43538"/>
                  </a:cubicBezTo>
                  <a:cubicBezTo>
                    <a:pt x="35060" y="45922"/>
                    <a:pt x="32822" y="47804"/>
                    <a:pt x="30203" y="48967"/>
                  </a:cubicBezTo>
                  <a:cubicBezTo>
                    <a:pt x="27217" y="50301"/>
                    <a:pt x="23974" y="50952"/>
                    <a:pt x="20707" y="50872"/>
                  </a:cubicBezTo>
                  <a:cubicBezTo>
                    <a:pt x="16851" y="51011"/>
                    <a:pt x="13007" y="50364"/>
                    <a:pt x="9408" y="48967"/>
                  </a:cubicBezTo>
                  <a:cubicBezTo>
                    <a:pt x="6511" y="47737"/>
                    <a:pt x="4036" y="45684"/>
                    <a:pt x="2286" y="43062"/>
                  </a:cubicBezTo>
                  <a:cubicBezTo>
                    <a:pt x="703" y="40317"/>
                    <a:pt x="-86" y="37183"/>
                    <a:pt x="8" y="34013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任意形状 18"/>
            <p:cNvSpPr/>
            <p:nvPr/>
          </p:nvSpPr>
          <p:spPr>
            <a:xfrm>
              <a:off x="5685569" y="846763"/>
              <a:ext cx="30901" cy="37458"/>
            </a:xfrm>
            <a:custGeom>
              <a:avLst/>
              <a:gdLst>
                <a:gd name="connsiteX0" fmla="*/ 24920 w 30901"/>
                <a:gd name="connsiteY0" fmla="*/ 23540 h 37458"/>
                <a:gd name="connsiteX1" fmla="*/ 30902 w 30901"/>
                <a:gd name="connsiteY1" fmla="*/ 24397 h 37458"/>
                <a:gd name="connsiteX2" fmla="*/ 25869 w 30901"/>
                <a:gd name="connsiteY2" fmla="*/ 33922 h 37458"/>
                <a:gd name="connsiteX3" fmla="*/ 16374 w 30901"/>
                <a:gd name="connsiteY3" fmla="*/ 37446 h 37458"/>
                <a:gd name="connsiteX4" fmla="*/ 4505 w 30901"/>
                <a:gd name="connsiteY4" fmla="*/ 32588 h 37458"/>
                <a:gd name="connsiteX5" fmla="*/ 42 w 30901"/>
                <a:gd name="connsiteY5" fmla="*/ 18777 h 37458"/>
                <a:gd name="connsiteX6" fmla="*/ 2131 w 30901"/>
                <a:gd name="connsiteY6" fmla="*/ 8776 h 37458"/>
                <a:gd name="connsiteX7" fmla="*/ 7923 w 30901"/>
                <a:gd name="connsiteY7" fmla="*/ 2204 h 37458"/>
                <a:gd name="connsiteX8" fmla="*/ 16469 w 30901"/>
                <a:gd name="connsiteY8" fmla="*/ 13 h 37458"/>
                <a:gd name="connsiteX9" fmla="*/ 25964 w 30901"/>
                <a:gd name="connsiteY9" fmla="*/ 2966 h 37458"/>
                <a:gd name="connsiteX10" fmla="*/ 30617 w 30901"/>
                <a:gd name="connsiteY10" fmla="*/ 11252 h 37458"/>
                <a:gd name="connsiteX11" fmla="*/ 24730 w 30901"/>
                <a:gd name="connsiteY11" fmla="*/ 12205 h 37458"/>
                <a:gd name="connsiteX12" fmla="*/ 21691 w 30901"/>
                <a:gd name="connsiteY12" fmla="*/ 6776 h 37458"/>
                <a:gd name="connsiteX13" fmla="*/ 16564 w 30901"/>
                <a:gd name="connsiteY13" fmla="*/ 4871 h 37458"/>
                <a:gd name="connsiteX14" fmla="*/ 9063 w 30901"/>
                <a:gd name="connsiteY14" fmla="*/ 8204 h 37458"/>
                <a:gd name="connsiteX15" fmla="*/ 6214 w 30901"/>
                <a:gd name="connsiteY15" fmla="*/ 18682 h 37458"/>
                <a:gd name="connsiteX16" fmla="*/ 8968 w 30901"/>
                <a:gd name="connsiteY16" fmla="*/ 29159 h 37458"/>
                <a:gd name="connsiteX17" fmla="*/ 16184 w 30901"/>
                <a:gd name="connsiteY17" fmla="*/ 32398 h 37458"/>
                <a:gd name="connsiteX18" fmla="*/ 22166 w 30901"/>
                <a:gd name="connsiteY18" fmla="*/ 30207 h 37458"/>
                <a:gd name="connsiteX19" fmla="*/ 24920 w 30901"/>
                <a:gd name="connsiteY19" fmla="*/ 23540 h 37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0901" h="37458">
                  <a:moveTo>
                    <a:pt x="24920" y="23540"/>
                  </a:moveTo>
                  <a:lnTo>
                    <a:pt x="30902" y="24397"/>
                  </a:lnTo>
                  <a:cubicBezTo>
                    <a:pt x="30412" y="28072"/>
                    <a:pt x="28627" y="31452"/>
                    <a:pt x="25869" y="33922"/>
                  </a:cubicBezTo>
                  <a:cubicBezTo>
                    <a:pt x="23236" y="36215"/>
                    <a:pt x="19861" y="37469"/>
                    <a:pt x="16374" y="37446"/>
                  </a:cubicBezTo>
                  <a:cubicBezTo>
                    <a:pt x="11904" y="37624"/>
                    <a:pt x="7576" y="35852"/>
                    <a:pt x="4505" y="32588"/>
                  </a:cubicBezTo>
                  <a:cubicBezTo>
                    <a:pt x="1312" y="28726"/>
                    <a:pt x="-286" y="23784"/>
                    <a:pt x="42" y="18777"/>
                  </a:cubicBezTo>
                  <a:cubicBezTo>
                    <a:pt x="12" y="15331"/>
                    <a:pt x="725" y="11920"/>
                    <a:pt x="2131" y="8776"/>
                  </a:cubicBezTo>
                  <a:cubicBezTo>
                    <a:pt x="3254" y="5984"/>
                    <a:pt x="5300" y="3665"/>
                    <a:pt x="7923" y="2204"/>
                  </a:cubicBezTo>
                  <a:cubicBezTo>
                    <a:pt x="10544" y="768"/>
                    <a:pt x="13483" y="15"/>
                    <a:pt x="16469" y="13"/>
                  </a:cubicBezTo>
                  <a:cubicBezTo>
                    <a:pt x="19879" y="-129"/>
                    <a:pt x="23232" y="914"/>
                    <a:pt x="25964" y="2966"/>
                  </a:cubicBezTo>
                  <a:cubicBezTo>
                    <a:pt x="28438" y="5093"/>
                    <a:pt x="30085" y="8027"/>
                    <a:pt x="30617" y="11252"/>
                  </a:cubicBezTo>
                  <a:lnTo>
                    <a:pt x="24730" y="12205"/>
                  </a:lnTo>
                  <a:cubicBezTo>
                    <a:pt x="24352" y="10105"/>
                    <a:pt x="23282" y="8193"/>
                    <a:pt x="21691" y="6776"/>
                  </a:cubicBezTo>
                  <a:cubicBezTo>
                    <a:pt x="20278" y="5524"/>
                    <a:pt x="18450" y="4845"/>
                    <a:pt x="16564" y="4871"/>
                  </a:cubicBezTo>
                  <a:cubicBezTo>
                    <a:pt x="13689" y="4785"/>
                    <a:pt x="10930" y="6011"/>
                    <a:pt x="9063" y="8204"/>
                  </a:cubicBezTo>
                  <a:cubicBezTo>
                    <a:pt x="6910" y="11249"/>
                    <a:pt x="5901" y="14961"/>
                    <a:pt x="6214" y="18682"/>
                  </a:cubicBezTo>
                  <a:cubicBezTo>
                    <a:pt x="5921" y="22386"/>
                    <a:pt x="6892" y="26081"/>
                    <a:pt x="8968" y="29159"/>
                  </a:cubicBezTo>
                  <a:cubicBezTo>
                    <a:pt x="10790" y="31240"/>
                    <a:pt x="13424" y="32422"/>
                    <a:pt x="16184" y="32398"/>
                  </a:cubicBezTo>
                  <a:cubicBezTo>
                    <a:pt x="18388" y="32488"/>
                    <a:pt x="20539" y="31701"/>
                    <a:pt x="22166" y="30207"/>
                  </a:cubicBezTo>
                  <a:cubicBezTo>
                    <a:pt x="23809" y="28360"/>
                    <a:pt x="24779" y="26010"/>
                    <a:pt x="24920" y="2354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任意形状 19"/>
            <p:cNvSpPr/>
            <p:nvPr/>
          </p:nvSpPr>
          <p:spPr>
            <a:xfrm>
              <a:off x="5721599" y="833917"/>
              <a:ext cx="29266" cy="49625"/>
            </a:xfrm>
            <a:custGeom>
              <a:avLst/>
              <a:gdLst>
                <a:gd name="connsiteX0" fmla="*/ 0 w 29266"/>
                <a:gd name="connsiteY0" fmla="*/ 49625 h 49625"/>
                <a:gd name="connsiteX1" fmla="*/ 0 w 29266"/>
                <a:gd name="connsiteY1" fmla="*/ 0 h 49625"/>
                <a:gd name="connsiteX2" fmla="*/ 6077 w 29266"/>
                <a:gd name="connsiteY2" fmla="*/ 0 h 49625"/>
                <a:gd name="connsiteX3" fmla="*/ 6077 w 29266"/>
                <a:gd name="connsiteY3" fmla="*/ 17812 h 49625"/>
                <a:gd name="connsiteX4" fmla="*/ 16807 w 29266"/>
                <a:gd name="connsiteY4" fmla="*/ 12859 h 49625"/>
                <a:gd name="connsiteX5" fmla="*/ 23738 w 29266"/>
                <a:gd name="connsiteY5" fmla="*/ 14383 h 49625"/>
                <a:gd name="connsiteX6" fmla="*/ 27916 w 29266"/>
                <a:gd name="connsiteY6" fmla="*/ 18764 h 49625"/>
                <a:gd name="connsiteX7" fmla="*/ 29246 w 29266"/>
                <a:gd name="connsiteY7" fmla="*/ 26860 h 49625"/>
                <a:gd name="connsiteX8" fmla="*/ 29246 w 29266"/>
                <a:gd name="connsiteY8" fmla="*/ 49625 h 49625"/>
                <a:gd name="connsiteX9" fmla="*/ 23074 w 29266"/>
                <a:gd name="connsiteY9" fmla="*/ 49625 h 49625"/>
                <a:gd name="connsiteX10" fmla="*/ 23074 w 29266"/>
                <a:gd name="connsiteY10" fmla="*/ 26860 h 49625"/>
                <a:gd name="connsiteX11" fmla="*/ 21080 w 29266"/>
                <a:gd name="connsiteY11" fmla="*/ 20193 h 49625"/>
                <a:gd name="connsiteX12" fmla="*/ 15477 w 29266"/>
                <a:gd name="connsiteY12" fmla="*/ 18097 h 49625"/>
                <a:gd name="connsiteX13" fmla="*/ 10445 w 29266"/>
                <a:gd name="connsiteY13" fmla="*/ 19526 h 49625"/>
                <a:gd name="connsiteX14" fmla="*/ 7027 w 29266"/>
                <a:gd name="connsiteY14" fmla="*/ 23336 h 49625"/>
                <a:gd name="connsiteX15" fmla="*/ 5982 w 29266"/>
                <a:gd name="connsiteY15" fmla="*/ 29908 h 49625"/>
                <a:gd name="connsiteX16" fmla="*/ 5982 w 29266"/>
                <a:gd name="connsiteY16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9266" h="49625">
                  <a:moveTo>
                    <a:pt x="0" y="49625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17812"/>
                  </a:lnTo>
                  <a:cubicBezTo>
                    <a:pt x="8713" y="14605"/>
                    <a:pt x="12664" y="12782"/>
                    <a:pt x="16807" y="12859"/>
                  </a:cubicBezTo>
                  <a:cubicBezTo>
                    <a:pt x="19207" y="12788"/>
                    <a:pt x="21588" y="13311"/>
                    <a:pt x="23738" y="14383"/>
                  </a:cubicBezTo>
                  <a:cubicBezTo>
                    <a:pt x="25570" y="15348"/>
                    <a:pt x="27037" y="16886"/>
                    <a:pt x="27916" y="18764"/>
                  </a:cubicBezTo>
                  <a:cubicBezTo>
                    <a:pt x="28918" y="21341"/>
                    <a:pt x="29371" y="24098"/>
                    <a:pt x="29246" y="26860"/>
                  </a:cubicBezTo>
                  <a:lnTo>
                    <a:pt x="29246" y="49625"/>
                  </a:lnTo>
                  <a:lnTo>
                    <a:pt x="23074" y="49625"/>
                  </a:lnTo>
                  <a:lnTo>
                    <a:pt x="23074" y="26860"/>
                  </a:lnTo>
                  <a:cubicBezTo>
                    <a:pt x="23271" y="24465"/>
                    <a:pt x="22559" y="22084"/>
                    <a:pt x="21080" y="20193"/>
                  </a:cubicBezTo>
                  <a:cubicBezTo>
                    <a:pt x="19595" y="18725"/>
                    <a:pt x="17557" y="17963"/>
                    <a:pt x="15477" y="18097"/>
                  </a:cubicBezTo>
                  <a:cubicBezTo>
                    <a:pt x="13700" y="18092"/>
                    <a:pt x="11956" y="18587"/>
                    <a:pt x="10445" y="19526"/>
                  </a:cubicBezTo>
                  <a:cubicBezTo>
                    <a:pt x="8910" y="20374"/>
                    <a:pt x="7706" y="21717"/>
                    <a:pt x="7027" y="23336"/>
                  </a:cubicBezTo>
                  <a:cubicBezTo>
                    <a:pt x="6254" y="25437"/>
                    <a:pt x="5899" y="27670"/>
                    <a:pt x="5982" y="29908"/>
                  </a:cubicBezTo>
                  <a:lnTo>
                    <a:pt x="5982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任意形状 20"/>
            <p:cNvSpPr/>
            <p:nvPr/>
          </p:nvSpPr>
          <p:spPr>
            <a:xfrm>
              <a:off x="5757732" y="846766"/>
              <a:ext cx="33975" cy="37553"/>
            </a:xfrm>
            <a:custGeom>
              <a:avLst/>
              <a:gdLst>
                <a:gd name="connsiteX0" fmla="*/ 44 w 33975"/>
                <a:gd name="connsiteY0" fmla="*/ 18774 h 37553"/>
                <a:gd name="connsiteX1" fmla="*/ 5931 w 33975"/>
                <a:gd name="connsiteY1" fmla="*/ 4010 h 37553"/>
                <a:gd name="connsiteX2" fmla="*/ 17230 w 33975"/>
                <a:gd name="connsiteY2" fmla="*/ 10 h 37553"/>
                <a:gd name="connsiteX3" fmla="*/ 29289 w 33975"/>
                <a:gd name="connsiteY3" fmla="*/ 4868 h 37553"/>
                <a:gd name="connsiteX4" fmla="*/ 33942 w 33975"/>
                <a:gd name="connsiteY4" fmla="*/ 18298 h 37553"/>
                <a:gd name="connsiteX5" fmla="*/ 31948 w 33975"/>
                <a:gd name="connsiteY5" fmla="*/ 29156 h 37553"/>
                <a:gd name="connsiteX6" fmla="*/ 25871 w 33975"/>
                <a:gd name="connsiteY6" fmla="*/ 35348 h 37553"/>
                <a:gd name="connsiteX7" fmla="*/ 17230 w 33975"/>
                <a:gd name="connsiteY7" fmla="*/ 37538 h 37553"/>
                <a:gd name="connsiteX8" fmla="*/ 5076 w 33975"/>
                <a:gd name="connsiteY8" fmla="*/ 32681 h 37553"/>
                <a:gd name="connsiteX9" fmla="*/ 44 w 33975"/>
                <a:gd name="connsiteY9" fmla="*/ 18774 h 37553"/>
                <a:gd name="connsiteX10" fmla="*/ 6311 w 33975"/>
                <a:gd name="connsiteY10" fmla="*/ 18774 h 37553"/>
                <a:gd name="connsiteX11" fmla="*/ 9254 w 33975"/>
                <a:gd name="connsiteY11" fmla="*/ 29061 h 37553"/>
                <a:gd name="connsiteX12" fmla="*/ 16850 w 33975"/>
                <a:gd name="connsiteY12" fmla="*/ 32490 h 37553"/>
                <a:gd name="connsiteX13" fmla="*/ 24352 w 33975"/>
                <a:gd name="connsiteY13" fmla="*/ 29061 h 37553"/>
                <a:gd name="connsiteX14" fmla="*/ 27390 w 33975"/>
                <a:gd name="connsiteY14" fmla="*/ 18584 h 37553"/>
                <a:gd name="connsiteX15" fmla="*/ 24352 w 33975"/>
                <a:gd name="connsiteY15" fmla="*/ 8487 h 37553"/>
                <a:gd name="connsiteX16" fmla="*/ 10146 w 33975"/>
                <a:gd name="connsiteY16" fmla="*/ 7593 h 37553"/>
                <a:gd name="connsiteX17" fmla="*/ 9254 w 33975"/>
                <a:gd name="connsiteY17" fmla="*/ 8487 h 37553"/>
                <a:gd name="connsiteX18" fmla="*/ 5931 w 33975"/>
                <a:gd name="connsiteY18" fmla="*/ 18774 h 3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975" h="37553">
                  <a:moveTo>
                    <a:pt x="44" y="18774"/>
                  </a:moveTo>
                  <a:cubicBezTo>
                    <a:pt x="-341" y="13210"/>
                    <a:pt x="1827" y="7774"/>
                    <a:pt x="5931" y="4010"/>
                  </a:cubicBezTo>
                  <a:cubicBezTo>
                    <a:pt x="9079" y="1329"/>
                    <a:pt x="13102" y="-95"/>
                    <a:pt x="17230" y="10"/>
                  </a:cubicBezTo>
                  <a:cubicBezTo>
                    <a:pt x="21753" y="-149"/>
                    <a:pt x="26132" y="1615"/>
                    <a:pt x="29289" y="4868"/>
                  </a:cubicBezTo>
                  <a:cubicBezTo>
                    <a:pt x="32563" y="8542"/>
                    <a:pt x="34239" y="13378"/>
                    <a:pt x="33942" y="18298"/>
                  </a:cubicBezTo>
                  <a:cubicBezTo>
                    <a:pt x="34107" y="22022"/>
                    <a:pt x="33426" y="25736"/>
                    <a:pt x="31948" y="29156"/>
                  </a:cubicBezTo>
                  <a:cubicBezTo>
                    <a:pt x="30592" y="31788"/>
                    <a:pt x="28474" y="33947"/>
                    <a:pt x="25871" y="35348"/>
                  </a:cubicBezTo>
                  <a:cubicBezTo>
                    <a:pt x="23220" y="36795"/>
                    <a:pt x="20248" y="37549"/>
                    <a:pt x="17230" y="37538"/>
                  </a:cubicBezTo>
                  <a:cubicBezTo>
                    <a:pt x="12673" y="37737"/>
                    <a:pt x="8249" y="35969"/>
                    <a:pt x="5076" y="32681"/>
                  </a:cubicBezTo>
                  <a:cubicBezTo>
                    <a:pt x="1600" y="28914"/>
                    <a:pt x="-215" y="23901"/>
                    <a:pt x="44" y="18774"/>
                  </a:cubicBezTo>
                  <a:close/>
                  <a:moveTo>
                    <a:pt x="6311" y="18774"/>
                  </a:moveTo>
                  <a:cubicBezTo>
                    <a:pt x="6020" y="22447"/>
                    <a:pt x="7066" y="26102"/>
                    <a:pt x="9254" y="29061"/>
                  </a:cubicBezTo>
                  <a:cubicBezTo>
                    <a:pt x="11125" y="31317"/>
                    <a:pt x="13927" y="32582"/>
                    <a:pt x="16850" y="32490"/>
                  </a:cubicBezTo>
                  <a:cubicBezTo>
                    <a:pt x="19741" y="32552"/>
                    <a:pt x="22502" y="31290"/>
                    <a:pt x="24352" y="29061"/>
                  </a:cubicBezTo>
                  <a:cubicBezTo>
                    <a:pt x="26587" y="26048"/>
                    <a:pt x="27666" y="22329"/>
                    <a:pt x="27390" y="18584"/>
                  </a:cubicBezTo>
                  <a:cubicBezTo>
                    <a:pt x="27642" y="14958"/>
                    <a:pt x="26561" y="11367"/>
                    <a:pt x="24352" y="8487"/>
                  </a:cubicBezTo>
                  <a:cubicBezTo>
                    <a:pt x="20675" y="4305"/>
                    <a:pt x="14314" y="3905"/>
                    <a:pt x="10146" y="7593"/>
                  </a:cubicBezTo>
                  <a:cubicBezTo>
                    <a:pt x="9831" y="7872"/>
                    <a:pt x="9532" y="8171"/>
                    <a:pt x="9254" y="8487"/>
                  </a:cubicBezTo>
                  <a:cubicBezTo>
                    <a:pt x="6930" y="11393"/>
                    <a:pt x="5748" y="15053"/>
                    <a:pt x="5931" y="1877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任意形状 21"/>
            <p:cNvSpPr/>
            <p:nvPr/>
          </p:nvSpPr>
          <p:spPr>
            <a:xfrm>
              <a:off x="5796071" y="846766"/>
              <a:ext cx="33612" cy="37551"/>
            </a:xfrm>
            <a:custGeom>
              <a:avLst/>
              <a:gdLst>
                <a:gd name="connsiteX0" fmla="*/ 66 w 33612"/>
                <a:gd name="connsiteY0" fmla="*/ 18774 h 37551"/>
                <a:gd name="connsiteX1" fmla="*/ 5574 w 33612"/>
                <a:gd name="connsiteY1" fmla="*/ 4010 h 37551"/>
                <a:gd name="connsiteX2" fmla="*/ 16778 w 33612"/>
                <a:gd name="connsiteY2" fmla="*/ 10 h 37551"/>
                <a:gd name="connsiteX3" fmla="*/ 28837 w 33612"/>
                <a:gd name="connsiteY3" fmla="*/ 4868 h 37551"/>
                <a:gd name="connsiteX4" fmla="*/ 33585 w 33612"/>
                <a:gd name="connsiteY4" fmla="*/ 18298 h 37551"/>
                <a:gd name="connsiteX5" fmla="*/ 31496 w 33612"/>
                <a:gd name="connsiteY5" fmla="*/ 29156 h 37551"/>
                <a:gd name="connsiteX6" fmla="*/ 25419 w 33612"/>
                <a:gd name="connsiteY6" fmla="*/ 35348 h 37551"/>
                <a:gd name="connsiteX7" fmla="*/ 16778 w 33612"/>
                <a:gd name="connsiteY7" fmla="*/ 37538 h 37551"/>
                <a:gd name="connsiteX8" fmla="*/ 4624 w 33612"/>
                <a:gd name="connsiteY8" fmla="*/ 32681 h 37551"/>
                <a:gd name="connsiteX9" fmla="*/ 66 w 33612"/>
                <a:gd name="connsiteY9" fmla="*/ 18774 h 37551"/>
                <a:gd name="connsiteX10" fmla="*/ 6333 w 33612"/>
                <a:gd name="connsiteY10" fmla="*/ 18774 h 37551"/>
                <a:gd name="connsiteX11" fmla="*/ 9372 w 33612"/>
                <a:gd name="connsiteY11" fmla="*/ 29061 h 37551"/>
                <a:gd name="connsiteX12" fmla="*/ 22695 w 33612"/>
                <a:gd name="connsiteY12" fmla="*/ 30746 h 37551"/>
                <a:gd name="connsiteX13" fmla="*/ 24374 w 33612"/>
                <a:gd name="connsiteY13" fmla="*/ 29061 h 37551"/>
                <a:gd name="connsiteX14" fmla="*/ 27413 w 33612"/>
                <a:gd name="connsiteY14" fmla="*/ 18584 h 37551"/>
                <a:gd name="connsiteX15" fmla="*/ 24564 w 33612"/>
                <a:gd name="connsiteY15" fmla="*/ 8487 h 37551"/>
                <a:gd name="connsiteX16" fmla="*/ 11241 w 33612"/>
                <a:gd name="connsiteY16" fmla="*/ 6802 h 37551"/>
                <a:gd name="connsiteX17" fmla="*/ 9562 w 33612"/>
                <a:gd name="connsiteY17" fmla="*/ 8487 h 37551"/>
                <a:gd name="connsiteX18" fmla="*/ 6333 w 33612"/>
                <a:gd name="connsiteY18" fmla="*/ 18774 h 37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612" h="37551">
                  <a:moveTo>
                    <a:pt x="66" y="18774"/>
                  </a:moveTo>
                  <a:cubicBezTo>
                    <a:pt x="-401" y="13273"/>
                    <a:pt x="1621" y="7853"/>
                    <a:pt x="5574" y="4010"/>
                  </a:cubicBezTo>
                  <a:cubicBezTo>
                    <a:pt x="8684" y="1328"/>
                    <a:pt x="12678" y="-98"/>
                    <a:pt x="16778" y="10"/>
                  </a:cubicBezTo>
                  <a:cubicBezTo>
                    <a:pt x="21301" y="-149"/>
                    <a:pt x="25680" y="1615"/>
                    <a:pt x="28837" y="4868"/>
                  </a:cubicBezTo>
                  <a:cubicBezTo>
                    <a:pt x="32146" y="8528"/>
                    <a:pt x="33855" y="13365"/>
                    <a:pt x="33585" y="18298"/>
                  </a:cubicBezTo>
                  <a:cubicBezTo>
                    <a:pt x="33723" y="22030"/>
                    <a:pt x="33008" y="25745"/>
                    <a:pt x="31496" y="29156"/>
                  </a:cubicBezTo>
                  <a:cubicBezTo>
                    <a:pt x="30140" y="31788"/>
                    <a:pt x="28021" y="33947"/>
                    <a:pt x="25419" y="35348"/>
                  </a:cubicBezTo>
                  <a:cubicBezTo>
                    <a:pt x="22772" y="36807"/>
                    <a:pt x="19798" y="37561"/>
                    <a:pt x="16778" y="37538"/>
                  </a:cubicBezTo>
                  <a:cubicBezTo>
                    <a:pt x="12222" y="37724"/>
                    <a:pt x="7803" y="35958"/>
                    <a:pt x="4624" y="32681"/>
                  </a:cubicBezTo>
                  <a:cubicBezTo>
                    <a:pt x="1319" y="28839"/>
                    <a:pt x="-321" y="23834"/>
                    <a:pt x="66" y="18774"/>
                  </a:cubicBezTo>
                  <a:close/>
                  <a:moveTo>
                    <a:pt x="6333" y="18774"/>
                  </a:moveTo>
                  <a:cubicBezTo>
                    <a:pt x="6069" y="22459"/>
                    <a:pt x="7150" y="26115"/>
                    <a:pt x="9372" y="29061"/>
                  </a:cubicBezTo>
                  <a:cubicBezTo>
                    <a:pt x="12587" y="33217"/>
                    <a:pt x="18552" y="33971"/>
                    <a:pt x="22695" y="30746"/>
                  </a:cubicBezTo>
                  <a:cubicBezTo>
                    <a:pt x="23322" y="30258"/>
                    <a:pt x="23887" y="29691"/>
                    <a:pt x="24374" y="29061"/>
                  </a:cubicBezTo>
                  <a:cubicBezTo>
                    <a:pt x="26649" y="26068"/>
                    <a:pt x="27733" y="22334"/>
                    <a:pt x="27413" y="18584"/>
                  </a:cubicBezTo>
                  <a:cubicBezTo>
                    <a:pt x="27719" y="14982"/>
                    <a:pt x="26706" y="11393"/>
                    <a:pt x="24564" y="8487"/>
                  </a:cubicBezTo>
                  <a:cubicBezTo>
                    <a:pt x="21349" y="4331"/>
                    <a:pt x="15384" y="3577"/>
                    <a:pt x="11241" y="6802"/>
                  </a:cubicBezTo>
                  <a:cubicBezTo>
                    <a:pt x="10614" y="7291"/>
                    <a:pt x="10049" y="7858"/>
                    <a:pt x="9562" y="8487"/>
                  </a:cubicBezTo>
                  <a:cubicBezTo>
                    <a:pt x="7271" y="11407"/>
                    <a:pt x="6123" y="15065"/>
                    <a:pt x="6333" y="1877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任意形状 22"/>
            <p:cNvSpPr/>
            <p:nvPr/>
          </p:nvSpPr>
          <p:spPr>
            <a:xfrm>
              <a:off x="5836682" y="833917"/>
              <a:ext cx="6077" cy="49625"/>
            </a:xfrm>
            <a:custGeom>
              <a:avLst/>
              <a:gdLst>
                <a:gd name="connsiteX0" fmla="*/ 0 w 6077"/>
                <a:gd name="connsiteY0" fmla="*/ 49625 h 49625"/>
                <a:gd name="connsiteX1" fmla="*/ 0 w 6077"/>
                <a:gd name="connsiteY1" fmla="*/ 0 h 49625"/>
                <a:gd name="connsiteX2" fmla="*/ 6077 w 6077"/>
                <a:gd name="connsiteY2" fmla="*/ 0 h 49625"/>
                <a:gd name="connsiteX3" fmla="*/ 6077 w 6077"/>
                <a:gd name="connsiteY3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77" h="49625">
                  <a:moveTo>
                    <a:pt x="0" y="49625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任意形状 23"/>
            <p:cNvSpPr/>
            <p:nvPr/>
          </p:nvSpPr>
          <p:spPr>
            <a:xfrm>
              <a:off x="5869002" y="846766"/>
              <a:ext cx="33700" cy="37551"/>
            </a:xfrm>
            <a:custGeom>
              <a:avLst/>
              <a:gdLst>
                <a:gd name="connsiteX0" fmla="*/ 59 w 33700"/>
                <a:gd name="connsiteY0" fmla="*/ 18774 h 37551"/>
                <a:gd name="connsiteX1" fmla="*/ 5662 w 33700"/>
                <a:gd name="connsiteY1" fmla="*/ 4010 h 37551"/>
                <a:gd name="connsiteX2" fmla="*/ 16866 w 33700"/>
                <a:gd name="connsiteY2" fmla="*/ 10 h 37551"/>
                <a:gd name="connsiteX3" fmla="*/ 28925 w 33700"/>
                <a:gd name="connsiteY3" fmla="*/ 4868 h 37551"/>
                <a:gd name="connsiteX4" fmla="*/ 33673 w 33700"/>
                <a:gd name="connsiteY4" fmla="*/ 18298 h 37551"/>
                <a:gd name="connsiteX5" fmla="*/ 31584 w 33700"/>
                <a:gd name="connsiteY5" fmla="*/ 29156 h 37551"/>
                <a:gd name="connsiteX6" fmla="*/ 25507 w 33700"/>
                <a:gd name="connsiteY6" fmla="*/ 35348 h 37551"/>
                <a:gd name="connsiteX7" fmla="*/ 16866 w 33700"/>
                <a:gd name="connsiteY7" fmla="*/ 37538 h 37551"/>
                <a:gd name="connsiteX8" fmla="*/ 4712 w 33700"/>
                <a:gd name="connsiteY8" fmla="*/ 32681 h 37551"/>
                <a:gd name="connsiteX9" fmla="*/ 59 w 33700"/>
                <a:gd name="connsiteY9" fmla="*/ 18774 h 37551"/>
                <a:gd name="connsiteX10" fmla="*/ 6326 w 33700"/>
                <a:gd name="connsiteY10" fmla="*/ 18774 h 37551"/>
                <a:gd name="connsiteX11" fmla="*/ 9365 w 33700"/>
                <a:gd name="connsiteY11" fmla="*/ 29061 h 37551"/>
                <a:gd name="connsiteX12" fmla="*/ 22688 w 33700"/>
                <a:gd name="connsiteY12" fmla="*/ 30746 h 37551"/>
                <a:gd name="connsiteX13" fmla="*/ 24367 w 33700"/>
                <a:gd name="connsiteY13" fmla="*/ 29061 h 37551"/>
                <a:gd name="connsiteX14" fmla="*/ 27406 w 33700"/>
                <a:gd name="connsiteY14" fmla="*/ 18584 h 37551"/>
                <a:gd name="connsiteX15" fmla="*/ 24367 w 33700"/>
                <a:gd name="connsiteY15" fmla="*/ 8487 h 37551"/>
                <a:gd name="connsiteX16" fmla="*/ 11044 w 33700"/>
                <a:gd name="connsiteY16" fmla="*/ 6802 h 37551"/>
                <a:gd name="connsiteX17" fmla="*/ 9365 w 33700"/>
                <a:gd name="connsiteY17" fmla="*/ 8487 h 37551"/>
                <a:gd name="connsiteX18" fmla="*/ 6326 w 33700"/>
                <a:gd name="connsiteY18" fmla="*/ 18774 h 37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700" h="37551">
                  <a:moveTo>
                    <a:pt x="59" y="18774"/>
                  </a:moveTo>
                  <a:cubicBezTo>
                    <a:pt x="-384" y="13258"/>
                    <a:pt x="1675" y="7835"/>
                    <a:pt x="5662" y="4010"/>
                  </a:cubicBezTo>
                  <a:cubicBezTo>
                    <a:pt x="8772" y="1328"/>
                    <a:pt x="12766" y="-98"/>
                    <a:pt x="16866" y="10"/>
                  </a:cubicBezTo>
                  <a:cubicBezTo>
                    <a:pt x="21389" y="-149"/>
                    <a:pt x="25768" y="1615"/>
                    <a:pt x="28925" y="4868"/>
                  </a:cubicBezTo>
                  <a:cubicBezTo>
                    <a:pt x="32234" y="8528"/>
                    <a:pt x="33943" y="13365"/>
                    <a:pt x="33673" y="18298"/>
                  </a:cubicBezTo>
                  <a:cubicBezTo>
                    <a:pt x="33811" y="22030"/>
                    <a:pt x="33096" y="25745"/>
                    <a:pt x="31584" y="29156"/>
                  </a:cubicBezTo>
                  <a:cubicBezTo>
                    <a:pt x="30228" y="31788"/>
                    <a:pt x="28110" y="33947"/>
                    <a:pt x="25507" y="35348"/>
                  </a:cubicBezTo>
                  <a:cubicBezTo>
                    <a:pt x="22860" y="36807"/>
                    <a:pt x="19886" y="37561"/>
                    <a:pt x="16866" y="37538"/>
                  </a:cubicBezTo>
                  <a:cubicBezTo>
                    <a:pt x="12310" y="37724"/>
                    <a:pt x="7891" y="35958"/>
                    <a:pt x="4712" y="32681"/>
                  </a:cubicBezTo>
                  <a:cubicBezTo>
                    <a:pt x="1373" y="28854"/>
                    <a:pt x="-302" y="23847"/>
                    <a:pt x="59" y="18774"/>
                  </a:cubicBezTo>
                  <a:close/>
                  <a:moveTo>
                    <a:pt x="6326" y="18774"/>
                  </a:moveTo>
                  <a:cubicBezTo>
                    <a:pt x="6062" y="22459"/>
                    <a:pt x="7143" y="26115"/>
                    <a:pt x="9365" y="29061"/>
                  </a:cubicBezTo>
                  <a:cubicBezTo>
                    <a:pt x="12580" y="33217"/>
                    <a:pt x="18545" y="33971"/>
                    <a:pt x="22688" y="30746"/>
                  </a:cubicBezTo>
                  <a:cubicBezTo>
                    <a:pt x="23315" y="30258"/>
                    <a:pt x="23880" y="29691"/>
                    <a:pt x="24367" y="29061"/>
                  </a:cubicBezTo>
                  <a:cubicBezTo>
                    <a:pt x="26642" y="26068"/>
                    <a:pt x="27726" y="22334"/>
                    <a:pt x="27406" y="18584"/>
                  </a:cubicBezTo>
                  <a:cubicBezTo>
                    <a:pt x="27658" y="14958"/>
                    <a:pt x="26577" y="11367"/>
                    <a:pt x="24367" y="8487"/>
                  </a:cubicBezTo>
                  <a:cubicBezTo>
                    <a:pt x="21152" y="4331"/>
                    <a:pt x="15187" y="3577"/>
                    <a:pt x="11044" y="6802"/>
                  </a:cubicBezTo>
                  <a:cubicBezTo>
                    <a:pt x="10417" y="7291"/>
                    <a:pt x="9852" y="7858"/>
                    <a:pt x="9365" y="8487"/>
                  </a:cubicBezTo>
                  <a:cubicBezTo>
                    <a:pt x="7142" y="11433"/>
                    <a:pt x="6062" y="15089"/>
                    <a:pt x="6326" y="1877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任意形状 24"/>
            <p:cNvSpPr/>
            <p:nvPr/>
          </p:nvSpPr>
          <p:spPr>
            <a:xfrm>
              <a:off x="5906093" y="833039"/>
              <a:ext cx="20984" cy="50788"/>
            </a:xfrm>
            <a:custGeom>
              <a:avLst/>
              <a:gdLst>
                <a:gd name="connsiteX0" fmla="*/ 5127 w 20984"/>
                <a:gd name="connsiteY0" fmla="*/ 50503 h 50788"/>
                <a:gd name="connsiteX1" fmla="*/ 5127 w 20984"/>
                <a:gd name="connsiteY1" fmla="*/ 19261 h 50788"/>
                <a:gd name="connsiteX2" fmla="*/ 0 w 20984"/>
                <a:gd name="connsiteY2" fmla="*/ 19261 h 50788"/>
                <a:gd name="connsiteX3" fmla="*/ 0 w 20984"/>
                <a:gd name="connsiteY3" fmla="*/ 14499 h 50788"/>
                <a:gd name="connsiteX4" fmla="*/ 5412 w 20984"/>
                <a:gd name="connsiteY4" fmla="*/ 14499 h 50788"/>
                <a:gd name="connsiteX5" fmla="*/ 5412 w 20984"/>
                <a:gd name="connsiteY5" fmla="*/ 10689 h 50788"/>
                <a:gd name="connsiteX6" fmla="*/ 6077 w 20984"/>
                <a:gd name="connsiteY6" fmla="*/ 5355 h 50788"/>
                <a:gd name="connsiteX7" fmla="*/ 9116 w 20984"/>
                <a:gd name="connsiteY7" fmla="*/ 1545 h 50788"/>
                <a:gd name="connsiteX8" fmla="*/ 15287 w 20984"/>
                <a:gd name="connsiteY8" fmla="*/ 21 h 50788"/>
                <a:gd name="connsiteX9" fmla="*/ 20985 w 20984"/>
                <a:gd name="connsiteY9" fmla="*/ 687 h 50788"/>
                <a:gd name="connsiteX10" fmla="*/ 20035 w 20984"/>
                <a:gd name="connsiteY10" fmla="*/ 5926 h 50788"/>
                <a:gd name="connsiteX11" fmla="*/ 16522 w 20984"/>
                <a:gd name="connsiteY11" fmla="*/ 5926 h 50788"/>
                <a:gd name="connsiteX12" fmla="*/ 12629 w 20984"/>
                <a:gd name="connsiteY12" fmla="*/ 7069 h 50788"/>
                <a:gd name="connsiteX13" fmla="*/ 11394 w 20984"/>
                <a:gd name="connsiteY13" fmla="*/ 11546 h 50788"/>
                <a:gd name="connsiteX14" fmla="*/ 11394 w 20984"/>
                <a:gd name="connsiteY14" fmla="*/ 14784 h 50788"/>
                <a:gd name="connsiteX15" fmla="*/ 18421 w 20984"/>
                <a:gd name="connsiteY15" fmla="*/ 14784 h 50788"/>
                <a:gd name="connsiteX16" fmla="*/ 18421 w 20984"/>
                <a:gd name="connsiteY16" fmla="*/ 19547 h 50788"/>
                <a:gd name="connsiteX17" fmla="*/ 11394 w 20984"/>
                <a:gd name="connsiteY17" fmla="*/ 19547 h 50788"/>
                <a:gd name="connsiteX18" fmla="*/ 11394 w 20984"/>
                <a:gd name="connsiteY18" fmla="*/ 50789 h 50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984" h="50788">
                  <a:moveTo>
                    <a:pt x="5127" y="50503"/>
                  </a:moveTo>
                  <a:lnTo>
                    <a:pt x="5127" y="19261"/>
                  </a:lnTo>
                  <a:lnTo>
                    <a:pt x="0" y="19261"/>
                  </a:lnTo>
                  <a:lnTo>
                    <a:pt x="0" y="14499"/>
                  </a:lnTo>
                  <a:lnTo>
                    <a:pt x="5412" y="14499"/>
                  </a:lnTo>
                  <a:lnTo>
                    <a:pt x="5412" y="10689"/>
                  </a:lnTo>
                  <a:cubicBezTo>
                    <a:pt x="5313" y="8885"/>
                    <a:pt x="5538" y="7079"/>
                    <a:pt x="6077" y="5355"/>
                  </a:cubicBezTo>
                  <a:cubicBezTo>
                    <a:pt x="6640" y="3781"/>
                    <a:pt x="7709" y="2441"/>
                    <a:pt x="9116" y="1545"/>
                  </a:cubicBezTo>
                  <a:cubicBezTo>
                    <a:pt x="10970" y="417"/>
                    <a:pt x="13124" y="-115"/>
                    <a:pt x="15287" y="21"/>
                  </a:cubicBezTo>
                  <a:cubicBezTo>
                    <a:pt x="17206" y="28"/>
                    <a:pt x="19117" y="252"/>
                    <a:pt x="20985" y="687"/>
                  </a:cubicBezTo>
                  <a:lnTo>
                    <a:pt x="20035" y="5926"/>
                  </a:lnTo>
                  <a:lnTo>
                    <a:pt x="16522" y="5926"/>
                  </a:lnTo>
                  <a:cubicBezTo>
                    <a:pt x="15124" y="5777"/>
                    <a:pt x="13725" y="6187"/>
                    <a:pt x="12629" y="7069"/>
                  </a:cubicBezTo>
                  <a:cubicBezTo>
                    <a:pt x="11635" y="8335"/>
                    <a:pt x="11190" y="9948"/>
                    <a:pt x="11394" y="11546"/>
                  </a:cubicBezTo>
                  <a:lnTo>
                    <a:pt x="11394" y="14784"/>
                  </a:lnTo>
                  <a:lnTo>
                    <a:pt x="18421" y="14784"/>
                  </a:lnTo>
                  <a:lnTo>
                    <a:pt x="18421" y="19547"/>
                  </a:lnTo>
                  <a:lnTo>
                    <a:pt x="11394" y="19547"/>
                  </a:lnTo>
                  <a:lnTo>
                    <a:pt x="11394" y="50789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任意形状 25"/>
            <p:cNvSpPr/>
            <p:nvPr/>
          </p:nvSpPr>
          <p:spPr>
            <a:xfrm>
              <a:off x="5949202" y="833917"/>
              <a:ext cx="33423" cy="49625"/>
            </a:xfrm>
            <a:custGeom>
              <a:avLst/>
              <a:gdLst>
                <a:gd name="connsiteX0" fmla="*/ 0 w 33423"/>
                <a:gd name="connsiteY0" fmla="*/ 49625 h 49625"/>
                <a:gd name="connsiteX1" fmla="*/ 0 w 33423"/>
                <a:gd name="connsiteY1" fmla="*/ 0 h 49625"/>
                <a:gd name="connsiteX2" fmla="*/ 33424 w 33423"/>
                <a:gd name="connsiteY2" fmla="*/ 0 h 49625"/>
                <a:gd name="connsiteX3" fmla="*/ 33424 w 33423"/>
                <a:gd name="connsiteY3" fmla="*/ 5810 h 49625"/>
                <a:gd name="connsiteX4" fmla="*/ 6552 w 33423"/>
                <a:gd name="connsiteY4" fmla="*/ 5810 h 49625"/>
                <a:gd name="connsiteX5" fmla="*/ 6552 w 33423"/>
                <a:gd name="connsiteY5" fmla="*/ 21241 h 49625"/>
                <a:gd name="connsiteX6" fmla="*/ 29815 w 33423"/>
                <a:gd name="connsiteY6" fmla="*/ 21241 h 49625"/>
                <a:gd name="connsiteX7" fmla="*/ 29815 w 33423"/>
                <a:gd name="connsiteY7" fmla="*/ 27051 h 49625"/>
                <a:gd name="connsiteX8" fmla="*/ 6552 w 33423"/>
                <a:gd name="connsiteY8" fmla="*/ 27051 h 49625"/>
                <a:gd name="connsiteX9" fmla="*/ 6552 w 33423"/>
                <a:gd name="connsiteY9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23" h="49625">
                  <a:moveTo>
                    <a:pt x="0" y="49625"/>
                  </a:moveTo>
                  <a:lnTo>
                    <a:pt x="0" y="0"/>
                  </a:lnTo>
                  <a:lnTo>
                    <a:pt x="33424" y="0"/>
                  </a:lnTo>
                  <a:lnTo>
                    <a:pt x="33424" y="5810"/>
                  </a:lnTo>
                  <a:lnTo>
                    <a:pt x="6552" y="5810"/>
                  </a:lnTo>
                  <a:lnTo>
                    <a:pt x="6552" y="21241"/>
                  </a:lnTo>
                  <a:lnTo>
                    <a:pt x="29815" y="21241"/>
                  </a:lnTo>
                  <a:lnTo>
                    <a:pt x="29815" y="27051"/>
                  </a:lnTo>
                  <a:lnTo>
                    <a:pt x="6552" y="27051"/>
                  </a:lnTo>
                  <a:lnTo>
                    <a:pt x="6552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任意形状 26"/>
            <p:cNvSpPr/>
            <p:nvPr/>
          </p:nvSpPr>
          <p:spPr>
            <a:xfrm>
              <a:off x="5987993" y="846766"/>
              <a:ext cx="33652" cy="37553"/>
            </a:xfrm>
            <a:custGeom>
              <a:avLst/>
              <a:gdLst>
                <a:gd name="connsiteX0" fmla="*/ 45 w 33652"/>
                <a:gd name="connsiteY0" fmla="*/ 18774 h 37553"/>
                <a:gd name="connsiteX1" fmla="*/ 5552 w 33652"/>
                <a:gd name="connsiteY1" fmla="*/ 4010 h 37553"/>
                <a:gd name="connsiteX2" fmla="*/ 16851 w 33652"/>
                <a:gd name="connsiteY2" fmla="*/ 10 h 37553"/>
                <a:gd name="connsiteX3" fmla="*/ 28910 w 33652"/>
                <a:gd name="connsiteY3" fmla="*/ 4868 h 37553"/>
                <a:gd name="connsiteX4" fmla="*/ 33563 w 33652"/>
                <a:gd name="connsiteY4" fmla="*/ 18298 h 37553"/>
                <a:gd name="connsiteX5" fmla="*/ 32044 w 33652"/>
                <a:gd name="connsiteY5" fmla="*/ 29156 h 37553"/>
                <a:gd name="connsiteX6" fmla="*/ 25967 w 33652"/>
                <a:gd name="connsiteY6" fmla="*/ 35348 h 37553"/>
                <a:gd name="connsiteX7" fmla="*/ 17326 w 33652"/>
                <a:gd name="connsiteY7" fmla="*/ 37538 h 37553"/>
                <a:gd name="connsiteX8" fmla="*/ 5172 w 33652"/>
                <a:gd name="connsiteY8" fmla="*/ 32681 h 37553"/>
                <a:gd name="connsiteX9" fmla="*/ 45 w 33652"/>
                <a:gd name="connsiteY9" fmla="*/ 18774 h 37553"/>
                <a:gd name="connsiteX10" fmla="*/ 6311 w 33652"/>
                <a:gd name="connsiteY10" fmla="*/ 18774 h 37553"/>
                <a:gd name="connsiteX11" fmla="*/ 9255 w 33652"/>
                <a:gd name="connsiteY11" fmla="*/ 29061 h 37553"/>
                <a:gd name="connsiteX12" fmla="*/ 16851 w 33652"/>
                <a:gd name="connsiteY12" fmla="*/ 32490 h 37553"/>
                <a:gd name="connsiteX13" fmla="*/ 24353 w 33652"/>
                <a:gd name="connsiteY13" fmla="*/ 29061 h 37553"/>
                <a:gd name="connsiteX14" fmla="*/ 27391 w 33652"/>
                <a:gd name="connsiteY14" fmla="*/ 18584 h 37553"/>
                <a:gd name="connsiteX15" fmla="*/ 24353 w 33652"/>
                <a:gd name="connsiteY15" fmla="*/ 8487 h 37553"/>
                <a:gd name="connsiteX16" fmla="*/ 10147 w 33652"/>
                <a:gd name="connsiteY16" fmla="*/ 7593 h 37553"/>
                <a:gd name="connsiteX17" fmla="*/ 9255 w 33652"/>
                <a:gd name="connsiteY17" fmla="*/ 8487 h 37553"/>
                <a:gd name="connsiteX18" fmla="*/ 6311 w 33652"/>
                <a:gd name="connsiteY18" fmla="*/ 18774 h 3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652" h="37553">
                  <a:moveTo>
                    <a:pt x="45" y="18774"/>
                  </a:moveTo>
                  <a:cubicBezTo>
                    <a:pt x="-331" y="13286"/>
                    <a:pt x="1677" y="7903"/>
                    <a:pt x="5552" y="4010"/>
                  </a:cubicBezTo>
                  <a:cubicBezTo>
                    <a:pt x="8701" y="1329"/>
                    <a:pt x="12723" y="-95"/>
                    <a:pt x="16851" y="10"/>
                  </a:cubicBezTo>
                  <a:cubicBezTo>
                    <a:pt x="21374" y="-149"/>
                    <a:pt x="25753" y="1615"/>
                    <a:pt x="28910" y="4868"/>
                  </a:cubicBezTo>
                  <a:cubicBezTo>
                    <a:pt x="32184" y="8542"/>
                    <a:pt x="33860" y="13378"/>
                    <a:pt x="33563" y="18298"/>
                  </a:cubicBezTo>
                  <a:cubicBezTo>
                    <a:pt x="33878" y="21986"/>
                    <a:pt x="33359" y="25698"/>
                    <a:pt x="32044" y="29156"/>
                  </a:cubicBezTo>
                  <a:cubicBezTo>
                    <a:pt x="30688" y="31788"/>
                    <a:pt x="28569" y="33947"/>
                    <a:pt x="25967" y="35348"/>
                  </a:cubicBezTo>
                  <a:cubicBezTo>
                    <a:pt x="23316" y="36795"/>
                    <a:pt x="20344" y="37549"/>
                    <a:pt x="17326" y="37538"/>
                  </a:cubicBezTo>
                  <a:cubicBezTo>
                    <a:pt x="12768" y="37737"/>
                    <a:pt x="8344" y="35969"/>
                    <a:pt x="5172" y="32681"/>
                  </a:cubicBezTo>
                  <a:cubicBezTo>
                    <a:pt x="1661" y="28930"/>
                    <a:pt x="-189" y="23914"/>
                    <a:pt x="45" y="18774"/>
                  </a:cubicBezTo>
                  <a:close/>
                  <a:moveTo>
                    <a:pt x="6311" y="18774"/>
                  </a:moveTo>
                  <a:cubicBezTo>
                    <a:pt x="6021" y="22447"/>
                    <a:pt x="7066" y="26102"/>
                    <a:pt x="9255" y="29061"/>
                  </a:cubicBezTo>
                  <a:cubicBezTo>
                    <a:pt x="11126" y="31317"/>
                    <a:pt x="13928" y="32582"/>
                    <a:pt x="16851" y="32490"/>
                  </a:cubicBezTo>
                  <a:cubicBezTo>
                    <a:pt x="19742" y="32552"/>
                    <a:pt x="22503" y="31290"/>
                    <a:pt x="24353" y="29061"/>
                  </a:cubicBezTo>
                  <a:cubicBezTo>
                    <a:pt x="26588" y="26048"/>
                    <a:pt x="27666" y="22329"/>
                    <a:pt x="27391" y="18584"/>
                  </a:cubicBezTo>
                  <a:cubicBezTo>
                    <a:pt x="27643" y="14958"/>
                    <a:pt x="26562" y="11367"/>
                    <a:pt x="24353" y="8487"/>
                  </a:cubicBezTo>
                  <a:cubicBezTo>
                    <a:pt x="20676" y="4305"/>
                    <a:pt x="14315" y="3905"/>
                    <a:pt x="10147" y="7593"/>
                  </a:cubicBezTo>
                  <a:cubicBezTo>
                    <a:pt x="9831" y="7872"/>
                    <a:pt x="9533" y="8171"/>
                    <a:pt x="9255" y="8487"/>
                  </a:cubicBezTo>
                  <a:cubicBezTo>
                    <a:pt x="7066" y="11447"/>
                    <a:pt x="6021" y="15101"/>
                    <a:pt x="6311" y="1877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任意形状 27"/>
            <p:cNvSpPr/>
            <p:nvPr/>
          </p:nvSpPr>
          <p:spPr>
            <a:xfrm>
              <a:off x="6028678" y="846762"/>
              <a:ext cx="19845" cy="36780"/>
            </a:xfrm>
            <a:custGeom>
              <a:avLst/>
              <a:gdLst>
                <a:gd name="connsiteX0" fmla="*/ 0 w 19845"/>
                <a:gd name="connsiteY0" fmla="*/ 36781 h 36780"/>
                <a:gd name="connsiteX1" fmla="*/ 0 w 19845"/>
                <a:gd name="connsiteY1" fmla="*/ 776 h 36780"/>
                <a:gd name="connsiteX2" fmla="*/ 5412 w 19845"/>
                <a:gd name="connsiteY2" fmla="*/ 776 h 36780"/>
                <a:gd name="connsiteX3" fmla="*/ 5412 w 19845"/>
                <a:gd name="connsiteY3" fmla="*/ 6301 h 36780"/>
                <a:gd name="connsiteX4" fmla="*/ 9305 w 19845"/>
                <a:gd name="connsiteY4" fmla="*/ 1252 h 36780"/>
                <a:gd name="connsiteX5" fmla="*/ 13198 w 19845"/>
                <a:gd name="connsiteY5" fmla="*/ 14 h 36780"/>
                <a:gd name="connsiteX6" fmla="*/ 19845 w 19845"/>
                <a:gd name="connsiteY6" fmla="*/ 1729 h 36780"/>
                <a:gd name="connsiteX7" fmla="*/ 17756 w 19845"/>
                <a:gd name="connsiteY7" fmla="*/ 7348 h 36780"/>
                <a:gd name="connsiteX8" fmla="*/ 13388 w 19845"/>
                <a:gd name="connsiteY8" fmla="*/ 6015 h 36780"/>
                <a:gd name="connsiteX9" fmla="*/ 9780 w 19845"/>
                <a:gd name="connsiteY9" fmla="*/ 7253 h 36780"/>
                <a:gd name="connsiteX10" fmla="*/ 7501 w 19845"/>
                <a:gd name="connsiteY10" fmla="*/ 10587 h 36780"/>
                <a:gd name="connsiteX11" fmla="*/ 6457 w 19845"/>
                <a:gd name="connsiteY11" fmla="*/ 17635 h 36780"/>
                <a:gd name="connsiteX12" fmla="*/ 6457 w 19845"/>
                <a:gd name="connsiteY12" fmla="*/ 36685 h 3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45" h="36780">
                  <a:moveTo>
                    <a:pt x="0" y="36781"/>
                  </a:moveTo>
                  <a:lnTo>
                    <a:pt x="0" y="776"/>
                  </a:lnTo>
                  <a:lnTo>
                    <a:pt x="5412" y="776"/>
                  </a:lnTo>
                  <a:lnTo>
                    <a:pt x="5412" y="6301"/>
                  </a:lnTo>
                  <a:cubicBezTo>
                    <a:pt x="6305" y="4337"/>
                    <a:pt x="7634" y="2610"/>
                    <a:pt x="9305" y="1252"/>
                  </a:cubicBezTo>
                  <a:cubicBezTo>
                    <a:pt x="10435" y="422"/>
                    <a:pt x="11803" y="-14"/>
                    <a:pt x="13198" y="14"/>
                  </a:cubicBezTo>
                  <a:cubicBezTo>
                    <a:pt x="15534" y="-101"/>
                    <a:pt x="17851" y="497"/>
                    <a:pt x="19845" y="1729"/>
                  </a:cubicBezTo>
                  <a:lnTo>
                    <a:pt x="17756" y="7348"/>
                  </a:lnTo>
                  <a:cubicBezTo>
                    <a:pt x="16446" y="6519"/>
                    <a:pt x="14936" y="6059"/>
                    <a:pt x="13388" y="6015"/>
                  </a:cubicBezTo>
                  <a:cubicBezTo>
                    <a:pt x="12078" y="5983"/>
                    <a:pt x="10796" y="6422"/>
                    <a:pt x="9780" y="7253"/>
                  </a:cubicBezTo>
                  <a:cubicBezTo>
                    <a:pt x="8688" y="8097"/>
                    <a:pt x="7891" y="9263"/>
                    <a:pt x="7501" y="10587"/>
                  </a:cubicBezTo>
                  <a:cubicBezTo>
                    <a:pt x="6799" y="12869"/>
                    <a:pt x="6447" y="15246"/>
                    <a:pt x="6457" y="17635"/>
                  </a:cubicBezTo>
                  <a:lnTo>
                    <a:pt x="6457" y="3668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任意形状 28"/>
            <p:cNvSpPr/>
            <p:nvPr/>
          </p:nvSpPr>
          <p:spPr>
            <a:xfrm>
              <a:off x="6049621" y="846765"/>
              <a:ext cx="33121" cy="37560"/>
            </a:xfrm>
            <a:custGeom>
              <a:avLst/>
              <a:gdLst>
                <a:gd name="connsiteX0" fmla="*/ 26628 w 33121"/>
                <a:gd name="connsiteY0" fmla="*/ 25157 h 37560"/>
                <a:gd name="connsiteX1" fmla="*/ 32895 w 33121"/>
                <a:gd name="connsiteY1" fmla="*/ 25919 h 37560"/>
                <a:gd name="connsiteX2" fmla="*/ 27388 w 33121"/>
                <a:gd name="connsiteY2" fmla="*/ 34492 h 37560"/>
                <a:gd name="connsiteX3" fmla="*/ 17133 w 33121"/>
                <a:gd name="connsiteY3" fmla="*/ 37540 h 37560"/>
                <a:gd name="connsiteX4" fmla="*/ 4694 w 33121"/>
                <a:gd name="connsiteY4" fmla="*/ 32682 h 37560"/>
                <a:gd name="connsiteX5" fmla="*/ 42 w 33121"/>
                <a:gd name="connsiteY5" fmla="*/ 19061 h 37560"/>
                <a:gd name="connsiteX6" fmla="*/ 4694 w 33121"/>
                <a:gd name="connsiteY6" fmla="*/ 4964 h 37560"/>
                <a:gd name="connsiteX7" fmla="*/ 16753 w 33121"/>
                <a:gd name="connsiteY7" fmla="*/ 11 h 37560"/>
                <a:gd name="connsiteX8" fmla="*/ 28528 w 33121"/>
                <a:gd name="connsiteY8" fmla="*/ 4869 h 37560"/>
                <a:gd name="connsiteX9" fmla="*/ 33085 w 33121"/>
                <a:gd name="connsiteY9" fmla="*/ 18680 h 37560"/>
                <a:gd name="connsiteX10" fmla="*/ 33085 w 33121"/>
                <a:gd name="connsiteY10" fmla="*/ 20299 h 37560"/>
                <a:gd name="connsiteX11" fmla="*/ 6403 w 33121"/>
                <a:gd name="connsiteY11" fmla="*/ 20299 h 37560"/>
                <a:gd name="connsiteX12" fmla="*/ 9727 w 33121"/>
                <a:gd name="connsiteY12" fmla="*/ 29348 h 37560"/>
                <a:gd name="connsiteX13" fmla="*/ 17228 w 33121"/>
                <a:gd name="connsiteY13" fmla="*/ 32491 h 37560"/>
                <a:gd name="connsiteX14" fmla="*/ 22925 w 33121"/>
                <a:gd name="connsiteY14" fmla="*/ 30777 h 37560"/>
                <a:gd name="connsiteX15" fmla="*/ 26628 w 33121"/>
                <a:gd name="connsiteY15" fmla="*/ 25157 h 37560"/>
                <a:gd name="connsiteX16" fmla="*/ 6688 w 33121"/>
                <a:gd name="connsiteY16" fmla="*/ 15632 h 37560"/>
                <a:gd name="connsiteX17" fmla="*/ 26628 w 33121"/>
                <a:gd name="connsiteY17" fmla="*/ 15632 h 37560"/>
                <a:gd name="connsiteX18" fmla="*/ 24350 w 33121"/>
                <a:gd name="connsiteY18" fmla="*/ 8774 h 37560"/>
                <a:gd name="connsiteX19" fmla="*/ 16848 w 33121"/>
                <a:gd name="connsiteY19" fmla="*/ 5250 h 37560"/>
                <a:gd name="connsiteX20" fmla="*/ 9822 w 33121"/>
                <a:gd name="connsiteY20" fmla="*/ 8107 h 37560"/>
                <a:gd name="connsiteX21" fmla="*/ 6688 w 33121"/>
                <a:gd name="connsiteY21" fmla="*/ 15346 h 3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121" h="37560">
                  <a:moveTo>
                    <a:pt x="26628" y="25157"/>
                  </a:moveTo>
                  <a:lnTo>
                    <a:pt x="32895" y="25919"/>
                  </a:lnTo>
                  <a:cubicBezTo>
                    <a:pt x="32079" y="29318"/>
                    <a:pt x="30132" y="32338"/>
                    <a:pt x="27388" y="34492"/>
                  </a:cubicBezTo>
                  <a:cubicBezTo>
                    <a:pt x="24397" y="36614"/>
                    <a:pt x="20789" y="37685"/>
                    <a:pt x="17133" y="37540"/>
                  </a:cubicBezTo>
                  <a:cubicBezTo>
                    <a:pt x="12490" y="37772"/>
                    <a:pt x="7961" y="36004"/>
                    <a:pt x="4694" y="32682"/>
                  </a:cubicBezTo>
                  <a:cubicBezTo>
                    <a:pt x="1428" y="28927"/>
                    <a:pt x="-243" y="24037"/>
                    <a:pt x="42" y="19061"/>
                  </a:cubicBezTo>
                  <a:cubicBezTo>
                    <a:pt x="-291" y="13935"/>
                    <a:pt x="1380" y="8881"/>
                    <a:pt x="4694" y="4964"/>
                  </a:cubicBezTo>
                  <a:cubicBezTo>
                    <a:pt x="7818" y="1646"/>
                    <a:pt x="12205" y="-160"/>
                    <a:pt x="16753" y="11"/>
                  </a:cubicBezTo>
                  <a:cubicBezTo>
                    <a:pt x="21197" y="-151"/>
                    <a:pt x="25489" y="1620"/>
                    <a:pt x="28528" y="4869"/>
                  </a:cubicBezTo>
                  <a:cubicBezTo>
                    <a:pt x="31756" y="8717"/>
                    <a:pt x="33389" y="13661"/>
                    <a:pt x="33085" y="18680"/>
                  </a:cubicBezTo>
                  <a:cubicBezTo>
                    <a:pt x="33123" y="19219"/>
                    <a:pt x="33123" y="19760"/>
                    <a:pt x="33085" y="20299"/>
                  </a:cubicBezTo>
                  <a:lnTo>
                    <a:pt x="6403" y="20299"/>
                  </a:lnTo>
                  <a:cubicBezTo>
                    <a:pt x="6403" y="23615"/>
                    <a:pt x="7590" y="26822"/>
                    <a:pt x="9727" y="29348"/>
                  </a:cubicBezTo>
                  <a:cubicBezTo>
                    <a:pt x="11673" y="31407"/>
                    <a:pt x="14399" y="32549"/>
                    <a:pt x="17228" y="32491"/>
                  </a:cubicBezTo>
                  <a:cubicBezTo>
                    <a:pt x="19260" y="32547"/>
                    <a:pt x="21254" y="31946"/>
                    <a:pt x="22925" y="30777"/>
                  </a:cubicBezTo>
                  <a:cubicBezTo>
                    <a:pt x="24691" y="29316"/>
                    <a:pt x="25983" y="27358"/>
                    <a:pt x="26628" y="25157"/>
                  </a:cubicBezTo>
                  <a:close/>
                  <a:moveTo>
                    <a:pt x="6688" y="15632"/>
                  </a:moveTo>
                  <a:lnTo>
                    <a:pt x="26628" y="15632"/>
                  </a:lnTo>
                  <a:cubicBezTo>
                    <a:pt x="26553" y="13173"/>
                    <a:pt x="25755" y="10790"/>
                    <a:pt x="24350" y="8774"/>
                  </a:cubicBezTo>
                  <a:cubicBezTo>
                    <a:pt x="22517" y="6510"/>
                    <a:pt x="19754" y="5211"/>
                    <a:pt x="16848" y="5250"/>
                  </a:cubicBezTo>
                  <a:cubicBezTo>
                    <a:pt x="14209" y="5182"/>
                    <a:pt x="11664" y="6218"/>
                    <a:pt x="9822" y="8107"/>
                  </a:cubicBezTo>
                  <a:cubicBezTo>
                    <a:pt x="7932" y="10056"/>
                    <a:pt x="6821" y="12631"/>
                    <a:pt x="6688" y="15346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任意形状 29"/>
            <p:cNvSpPr/>
            <p:nvPr/>
          </p:nvSpPr>
          <p:spPr>
            <a:xfrm>
              <a:off x="6090112" y="833917"/>
              <a:ext cx="5887" cy="49625"/>
            </a:xfrm>
            <a:custGeom>
              <a:avLst/>
              <a:gdLst>
                <a:gd name="connsiteX0" fmla="*/ 0 w 5887"/>
                <a:gd name="connsiteY0" fmla="*/ 7048 h 49625"/>
                <a:gd name="connsiteX1" fmla="*/ 0 w 5887"/>
                <a:gd name="connsiteY1" fmla="*/ 0 h 49625"/>
                <a:gd name="connsiteX2" fmla="*/ 5887 w 5887"/>
                <a:gd name="connsiteY2" fmla="*/ 0 h 49625"/>
                <a:gd name="connsiteX3" fmla="*/ 5887 w 5887"/>
                <a:gd name="connsiteY3" fmla="*/ 7048 h 49625"/>
                <a:gd name="connsiteX4" fmla="*/ 0 w 5887"/>
                <a:gd name="connsiteY4" fmla="*/ 49625 h 49625"/>
                <a:gd name="connsiteX5" fmla="*/ 0 w 5887"/>
                <a:gd name="connsiteY5" fmla="*/ 13621 h 49625"/>
                <a:gd name="connsiteX6" fmla="*/ 5887 w 5887"/>
                <a:gd name="connsiteY6" fmla="*/ 13621 h 49625"/>
                <a:gd name="connsiteX7" fmla="*/ 5887 w 5887"/>
                <a:gd name="connsiteY7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87" h="49625">
                  <a:moveTo>
                    <a:pt x="0" y="7048"/>
                  </a:moveTo>
                  <a:lnTo>
                    <a:pt x="0" y="0"/>
                  </a:lnTo>
                  <a:lnTo>
                    <a:pt x="5887" y="0"/>
                  </a:lnTo>
                  <a:lnTo>
                    <a:pt x="5887" y="7048"/>
                  </a:lnTo>
                  <a:close/>
                  <a:moveTo>
                    <a:pt x="0" y="49625"/>
                  </a:moveTo>
                  <a:lnTo>
                    <a:pt x="0" y="13621"/>
                  </a:lnTo>
                  <a:lnTo>
                    <a:pt x="5887" y="13621"/>
                  </a:lnTo>
                  <a:lnTo>
                    <a:pt x="588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任意形状 30"/>
            <p:cNvSpPr/>
            <p:nvPr/>
          </p:nvSpPr>
          <p:spPr>
            <a:xfrm>
              <a:off x="6103114" y="846867"/>
              <a:ext cx="31591" cy="51263"/>
            </a:xfrm>
            <a:custGeom>
              <a:avLst/>
              <a:gdLst>
                <a:gd name="connsiteX0" fmla="*/ 1242 w 31591"/>
                <a:gd name="connsiteY0" fmla="*/ 39724 h 51263"/>
                <a:gd name="connsiteX1" fmla="*/ 7129 w 31591"/>
                <a:gd name="connsiteY1" fmla="*/ 40581 h 51263"/>
                <a:gd name="connsiteX2" fmla="*/ 9123 w 31591"/>
                <a:gd name="connsiteY2" fmla="*/ 44581 h 51263"/>
                <a:gd name="connsiteX3" fmla="*/ 15295 w 31591"/>
                <a:gd name="connsiteY3" fmla="*/ 46296 h 51263"/>
                <a:gd name="connsiteX4" fmla="*/ 21847 w 31591"/>
                <a:gd name="connsiteY4" fmla="*/ 44581 h 51263"/>
                <a:gd name="connsiteX5" fmla="*/ 24980 w 31591"/>
                <a:gd name="connsiteY5" fmla="*/ 39819 h 51263"/>
                <a:gd name="connsiteX6" fmla="*/ 24980 w 31591"/>
                <a:gd name="connsiteY6" fmla="*/ 32008 h 51263"/>
                <a:gd name="connsiteX7" fmla="*/ 15485 w 31591"/>
                <a:gd name="connsiteY7" fmla="*/ 36771 h 51263"/>
                <a:gd name="connsiteX8" fmla="*/ 3996 w 31591"/>
                <a:gd name="connsiteY8" fmla="*/ 31342 h 51263"/>
                <a:gd name="connsiteX9" fmla="*/ 7 w 31591"/>
                <a:gd name="connsiteY9" fmla="*/ 18578 h 51263"/>
                <a:gd name="connsiteX10" fmla="*/ 1812 w 31591"/>
                <a:gd name="connsiteY10" fmla="*/ 9053 h 51263"/>
                <a:gd name="connsiteX11" fmla="*/ 7224 w 31591"/>
                <a:gd name="connsiteY11" fmla="*/ 2386 h 51263"/>
                <a:gd name="connsiteX12" fmla="*/ 15485 w 31591"/>
                <a:gd name="connsiteY12" fmla="*/ 4 h 51263"/>
                <a:gd name="connsiteX13" fmla="*/ 25930 w 31591"/>
                <a:gd name="connsiteY13" fmla="*/ 5148 h 51263"/>
                <a:gd name="connsiteX14" fmla="*/ 25930 w 31591"/>
                <a:gd name="connsiteY14" fmla="*/ 671 h 51263"/>
                <a:gd name="connsiteX15" fmla="*/ 31532 w 31591"/>
                <a:gd name="connsiteY15" fmla="*/ 671 h 51263"/>
                <a:gd name="connsiteX16" fmla="*/ 31532 w 31591"/>
                <a:gd name="connsiteY16" fmla="*/ 31723 h 51263"/>
                <a:gd name="connsiteX17" fmla="*/ 29823 w 31591"/>
                <a:gd name="connsiteY17" fmla="*/ 43629 h 51263"/>
                <a:gd name="connsiteX18" fmla="*/ 24410 w 31591"/>
                <a:gd name="connsiteY18" fmla="*/ 49153 h 51263"/>
                <a:gd name="connsiteX19" fmla="*/ 15390 w 31591"/>
                <a:gd name="connsiteY19" fmla="*/ 51249 h 51263"/>
                <a:gd name="connsiteX20" fmla="*/ 5040 w 31591"/>
                <a:gd name="connsiteY20" fmla="*/ 48296 h 51263"/>
                <a:gd name="connsiteX21" fmla="*/ 1242 w 31591"/>
                <a:gd name="connsiteY21" fmla="*/ 39724 h 51263"/>
                <a:gd name="connsiteX22" fmla="*/ 6274 w 31591"/>
                <a:gd name="connsiteY22" fmla="*/ 18102 h 51263"/>
                <a:gd name="connsiteX23" fmla="*/ 9028 w 31591"/>
                <a:gd name="connsiteY23" fmla="*/ 28484 h 51263"/>
                <a:gd name="connsiteX24" fmla="*/ 16055 w 31591"/>
                <a:gd name="connsiteY24" fmla="*/ 31723 h 51263"/>
                <a:gd name="connsiteX25" fmla="*/ 23081 w 31591"/>
                <a:gd name="connsiteY25" fmla="*/ 28484 h 51263"/>
                <a:gd name="connsiteX26" fmla="*/ 25930 w 31591"/>
                <a:gd name="connsiteY26" fmla="*/ 18292 h 51263"/>
                <a:gd name="connsiteX27" fmla="*/ 22986 w 31591"/>
                <a:gd name="connsiteY27" fmla="*/ 8767 h 51263"/>
                <a:gd name="connsiteX28" fmla="*/ 15960 w 31591"/>
                <a:gd name="connsiteY28" fmla="*/ 5434 h 51263"/>
                <a:gd name="connsiteX29" fmla="*/ 9028 w 31591"/>
                <a:gd name="connsiteY29" fmla="*/ 8672 h 51263"/>
                <a:gd name="connsiteX30" fmla="*/ 6274 w 31591"/>
                <a:gd name="connsiteY30" fmla="*/ 18007 h 51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591" h="51263">
                  <a:moveTo>
                    <a:pt x="1242" y="39724"/>
                  </a:moveTo>
                  <a:lnTo>
                    <a:pt x="7129" y="40581"/>
                  </a:lnTo>
                  <a:cubicBezTo>
                    <a:pt x="7233" y="42128"/>
                    <a:pt x="7955" y="43568"/>
                    <a:pt x="9123" y="44581"/>
                  </a:cubicBezTo>
                  <a:cubicBezTo>
                    <a:pt x="10946" y="45805"/>
                    <a:pt x="13111" y="46406"/>
                    <a:pt x="15295" y="46296"/>
                  </a:cubicBezTo>
                  <a:cubicBezTo>
                    <a:pt x="17602" y="46448"/>
                    <a:pt x="19900" y="45847"/>
                    <a:pt x="21847" y="44581"/>
                  </a:cubicBezTo>
                  <a:cubicBezTo>
                    <a:pt x="23394" y="43389"/>
                    <a:pt x="24496" y="41712"/>
                    <a:pt x="24980" y="39819"/>
                  </a:cubicBezTo>
                  <a:cubicBezTo>
                    <a:pt x="25208" y="37220"/>
                    <a:pt x="25208" y="34607"/>
                    <a:pt x="24980" y="32008"/>
                  </a:cubicBezTo>
                  <a:cubicBezTo>
                    <a:pt x="22682" y="34939"/>
                    <a:pt x="19198" y="36686"/>
                    <a:pt x="15485" y="36771"/>
                  </a:cubicBezTo>
                  <a:cubicBezTo>
                    <a:pt x="10994" y="36980"/>
                    <a:pt x="6692" y="34947"/>
                    <a:pt x="3996" y="31342"/>
                  </a:cubicBezTo>
                  <a:cubicBezTo>
                    <a:pt x="1289" y="27652"/>
                    <a:pt x="-116" y="23160"/>
                    <a:pt x="7" y="18578"/>
                  </a:cubicBezTo>
                  <a:cubicBezTo>
                    <a:pt x="-40" y="15314"/>
                    <a:pt x="577" y="12073"/>
                    <a:pt x="1812" y="9053"/>
                  </a:cubicBezTo>
                  <a:cubicBezTo>
                    <a:pt x="2904" y="6335"/>
                    <a:pt x="4793" y="4012"/>
                    <a:pt x="7224" y="2386"/>
                  </a:cubicBezTo>
                  <a:cubicBezTo>
                    <a:pt x="9674" y="763"/>
                    <a:pt x="12551" y="-68"/>
                    <a:pt x="15485" y="4"/>
                  </a:cubicBezTo>
                  <a:cubicBezTo>
                    <a:pt x="19587" y="-57"/>
                    <a:pt x="23470" y="1856"/>
                    <a:pt x="25930" y="5148"/>
                  </a:cubicBezTo>
                  <a:lnTo>
                    <a:pt x="25930" y="671"/>
                  </a:lnTo>
                  <a:lnTo>
                    <a:pt x="31532" y="671"/>
                  </a:lnTo>
                  <a:lnTo>
                    <a:pt x="31532" y="31723"/>
                  </a:lnTo>
                  <a:cubicBezTo>
                    <a:pt x="31788" y="35767"/>
                    <a:pt x="31209" y="39822"/>
                    <a:pt x="29823" y="43629"/>
                  </a:cubicBezTo>
                  <a:cubicBezTo>
                    <a:pt x="28664" y="46012"/>
                    <a:pt x="26765" y="47951"/>
                    <a:pt x="24410" y="49153"/>
                  </a:cubicBezTo>
                  <a:cubicBezTo>
                    <a:pt x="21628" y="50614"/>
                    <a:pt x="18523" y="51336"/>
                    <a:pt x="15390" y="51249"/>
                  </a:cubicBezTo>
                  <a:cubicBezTo>
                    <a:pt x="11715" y="51401"/>
                    <a:pt x="8088" y="50366"/>
                    <a:pt x="5040" y="48296"/>
                  </a:cubicBezTo>
                  <a:cubicBezTo>
                    <a:pt x="2362" y="46305"/>
                    <a:pt x="919" y="43052"/>
                    <a:pt x="1242" y="39724"/>
                  </a:cubicBezTo>
                  <a:close/>
                  <a:moveTo>
                    <a:pt x="6274" y="18102"/>
                  </a:moveTo>
                  <a:cubicBezTo>
                    <a:pt x="5933" y="21781"/>
                    <a:pt x="6911" y="25463"/>
                    <a:pt x="9028" y="28484"/>
                  </a:cubicBezTo>
                  <a:cubicBezTo>
                    <a:pt x="10804" y="30515"/>
                    <a:pt x="13358" y="31692"/>
                    <a:pt x="16055" y="31723"/>
                  </a:cubicBezTo>
                  <a:cubicBezTo>
                    <a:pt x="18751" y="31692"/>
                    <a:pt x="21305" y="30515"/>
                    <a:pt x="23081" y="28484"/>
                  </a:cubicBezTo>
                  <a:cubicBezTo>
                    <a:pt x="25218" y="25541"/>
                    <a:pt x="26234" y="21922"/>
                    <a:pt x="25930" y="18292"/>
                  </a:cubicBezTo>
                  <a:cubicBezTo>
                    <a:pt x="26072" y="14872"/>
                    <a:pt x="25028" y="11508"/>
                    <a:pt x="22986" y="8767"/>
                  </a:cubicBezTo>
                  <a:cubicBezTo>
                    <a:pt x="21230" y="6701"/>
                    <a:pt x="18666" y="5488"/>
                    <a:pt x="15960" y="5434"/>
                  </a:cubicBezTo>
                  <a:cubicBezTo>
                    <a:pt x="13272" y="5388"/>
                    <a:pt x="10718" y="6581"/>
                    <a:pt x="9028" y="8672"/>
                  </a:cubicBezTo>
                  <a:cubicBezTo>
                    <a:pt x="7119" y="11398"/>
                    <a:pt x="6151" y="14677"/>
                    <a:pt x="6274" y="1800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任意形状 31"/>
            <p:cNvSpPr/>
            <p:nvPr/>
          </p:nvSpPr>
          <p:spPr>
            <a:xfrm>
              <a:off x="6143476" y="846766"/>
              <a:ext cx="28877" cy="36871"/>
            </a:xfrm>
            <a:custGeom>
              <a:avLst/>
              <a:gdLst>
                <a:gd name="connsiteX0" fmla="*/ 0 w 28877"/>
                <a:gd name="connsiteY0" fmla="*/ 36776 h 36871"/>
                <a:gd name="connsiteX1" fmla="*/ 0 w 28877"/>
                <a:gd name="connsiteY1" fmla="*/ 772 h 36871"/>
                <a:gd name="connsiteX2" fmla="*/ 5412 w 28877"/>
                <a:gd name="connsiteY2" fmla="*/ 772 h 36871"/>
                <a:gd name="connsiteX3" fmla="*/ 5412 w 28877"/>
                <a:gd name="connsiteY3" fmla="*/ 5915 h 36871"/>
                <a:gd name="connsiteX4" fmla="*/ 16807 w 28877"/>
                <a:gd name="connsiteY4" fmla="*/ 10 h 36871"/>
                <a:gd name="connsiteX5" fmla="*/ 22789 w 28877"/>
                <a:gd name="connsiteY5" fmla="*/ 1153 h 36871"/>
                <a:gd name="connsiteX6" fmla="*/ 26872 w 28877"/>
                <a:gd name="connsiteY6" fmla="*/ 4201 h 36871"/>
                <a:gd name="connsiteX7" fmla="*/ 28771 w 28877"/>
                <a:gd name="connsiteY7" fmla="*/ 8773 h 36871"/>
                <a:gd name="connsiteX8" fmla="*/ 28771 w 28877"/>
                <a:gd name="connsiteY8" fmla="*/ 14678 h 36871"/>
                <a:gd name="connsiteX9" fmla="*/ 28771 w 28877"/>
                <a:gd name="connsiteY9" fmla="*/ 36776 h 36871"/>
                <a:gd name="connsiteX10" fmla="*/ 22694 w 28877"/>
                <a:gd name="connsiteY10" fmla="*/ 36776 h 36871"/>
                <a:gd name="connsiteX11" fmla="*/ 22694 w 28877"/>
                <a:gd name="connsiteY11" fmla="*/ 14869 h 36871"/>
                <a:gd name="connsiteX12" fmla="*/ 22029 w 28877"/>
                <a:gd name="connsiteY12" fmla="*/ 9344 h 36871"/>
                <a:gd name="connsiteX13" fmla="*/ 19465 w 28877"/>
                <a:gd name="connsiteY13" fmla="*/ 6392 h 36871"/>
                <a:gd name="connsiteX14" fmla="*/ 15287 w 28877"/>
                <a:gd name="connsiteY14" fmla="*/ 5249 h 36871"/>
                <a:gd name="connsiteX15" fmla="*/ 8546 w 28877"/>
                <a:gd name="connsiteY15" fmla="*/ 7725 h 36871"/>
                <a:gd name="connsiteX16" fmla="*/ 5792 w 28877"/>
                <a:gd name="connsiteY16" fmla="*/ 17250 h 36871"/>
                <a:gd name="connsiteX17" fmla="*/ 5792 w 28877"/>
                <a:gd name="connsiteY17" fmla="*/ 36872 h 3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77" h="36871">
                  <a:moveTo>
                    <a:pt x="0" y="36776"/>
                  </a:moveTo>
                  <a:lnTo>
                    <a:pt x="0" y="772"/>
                  </a:lnTo>
                  <a:lnTo>
                    <a:pt x="5412" y="772"/>
                  </a:lnTo>
                  <a:lnTo>
                    <a:pt x="5412" y="5915"/>
                  </a:lnTo>
                  <a:cubicBezTo>
                    <a:pt x="7910" y="2075"/>
                    <a:pt x="12239" y="-167"/>
                    <a:pt x="16807" y="10"/>
                  </a:cubicBezTo>
                  <a:cubicBezTo>
                    <a:pt x="18858" y="-16"/>
                    <a:pt x="20890" y="374"/>
                    <a:pt x="22789" y="1153"/>
                  </a:cubicBezTo>
                  <a:cubicBezTo>
                    <a:pt x="24403" y="1778"/>
                    <a:pt x="25808" y="2831"/>
                    <a:pt x="26872" y="4201"/>
                  </a:cubicBezTo>
                  <a:cubicBezTo>
                    <a:pt x="27783" y="5591"/>
                    <a:pt x="28429" y="7142"/>
                    <a:pt x="28771" y="8773"/>
                  </a:cubicBezTo>
                  <a:cubicBezTo>
                    <a:pt x="28913" y="10739"/>
                    <a:pt x="28913" y="12712"/>
                    <a:pt x="28771" y="14678"/>
                  </a:cubicBezTo>
                  <a:lnTo>
                    <a:pt x="28771" y="36776"/>
                  </a:lnTo>
                  <a:lnTo>
                    <a:pt x="22694" y="36776"/>
                  </a:lnTo>
                  <a:lnTo>
                    <a:pt x="22694" y="14869"/>
                  </a:lnTo>
                  <a:cubicBezTo>
                    <a:pt x="22789" y="13003"/>
                    <a:pt x="22561" y="11134"/>
                    <a:pt x="22029" y="9344"/>
                  </a:cubicBezTo>
                  <a:cubicBezTo>
                    <a:pt x="21535" y="8096"/>
                    <a:pt x="20633" y="7054"/>
                    <a:pt x="19465" y="6392"/>
                  </a:cubicBezTo>
                  <a:cubicBezTo>
                    <a:pt x="18222" y="5602"/>
                    <a:pt x="16759" y="5204"/>
                    <a:pt x="15287" y="5249"/>
                  </a:cubicBezTo>
                  <a:cubicBezTo>
                    <a:pt x="12819" y="5224"/>
                    <a:pt x="10416" y="6104"/>
                    <a:pt x="8546" y="7725"/>
                  </a:cubicBezTo>
                  <a:cubicBezTo>
                    <a:pt x="6352" y="10383"/>
                    <a:pt x="5355" y="13830"/>
                    <a:pt x="5792" y="17250"/>
                  </a:cubicBezTo>
                  <a:lnTo>
                    <a:pt x="5792" y="36872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任意形状 32"/>
            <p:cNvSpPr/>
            <p:nvPr/>
          </p:nvSpPr>
          <p:spPr>
            <a:xfrm>
              <a:off x="6201967" y="833917"/>
              <a:ext cx="30859" cy="49625"/>
            </a:xfrm>
            <a:custGeom>
              <a:avLst/>
              <a:gdLst>
                <a:gd name="connsiteX0" fmla="*/ 0 w 30859"/>
                <a:gd name="connsiteY0" fmla="*/ 49625 h 49625"/>
                <a:gd name="connsiteX1" fmla="*/ 0 w 30859"/>
                <a:gd name="connsiteY1" fmla="*/ 0 h 49625"/>
                <a:gd name="connsiteX2" fmla="*/ 6457 w 30859"/>
                <a:gd name="connsiteY2" fmla="*/ 0 h 49625"/>
                <a:gd name="connsiteX3" fmla="*/ 6457 w 30859"/>
                <a:gd name="connsiteY3" fmla="*/ 43720 h 49625"/>
                <a:gd name="connsiteX4" fmla="*/ 30860 w 30859"/>
                <a:gd name="connsiteY4" fmla="*/ 43720 h 49625"/>
                <a:gd name="connsiteX5" fmla="*/ 30860 w 30859"/>
                <a:gd name="connsiteY5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859" h="49625">
                  <a:moveTo>
                    <a:pt x="0" y="49625"/>
                  </a:moveTo>
                  <a:lnTo>
                    <a:pt x="0" y="0"/>
                  </a:lnTo>
                  <a:lnTo>
                    <a:pt x="6457" y="0"/>
                  </a:lnTo>
                  <a:lnTo>
                    <a:pt x="6457" y="43720"/>
                  </a:lnTo>
                  <a:lnTo>
                    <a:pt x="30860" y="43720"/>
                  </a:lnTo>
                  <a:lnTo>
                    <a:pt x="30860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任意形状 33"/>
            <p:cNvSpPr/>
            <p:nvPr/>
          </p:nvSpPr>
          <p:spPr>
            <a:xfrm>
              <a:off x="6237389" y="846961"/>
              <a:ext cx="32280" cy="37398"/>
            </a:xfrm>
            <a:custGeom>
              <a:avLst/>
              <a:gdLst>
                <a:gd name="connsiteX0" fmla="*/ 25823 w 32280"/>
                <a:gd name="connsiteY0" fmla="*/ 32105 h 37398"/>
                <a:gd name="connsiteX1" fmla="*/ 19271 w 32280"/>
                <a:gd name="connsiteY1" fmla="*/ 36201 h 37398"/>
                <a:gd name="connsiteX2" fmla="*/ 12625 w 32280"/>
                <a:gd name="connsiteY2" fmla="*/ 37344 h 37398"/>
                <a:gd name="connsiteX3" fmla="*/ 3129 w 32280"/>
                <a:gd name="connsiteY3" fmla="*/ 34486 h 37398"/>
                <a:gd name="connsiteX4" fmla="*/ 1230 w 32280"/>
                <a:gd name="connsiteY4" fmla="*/ 22199 h 37398"/>
                <a:gd name="connsiteX5" fmla="*/ 4364 w 32280"/>
                <a:gd name="connsiteY5" fmla="*/ 18770 h 37398"/>
                <a:gd name="connsiteX6" fmla="*/ 8732 w 32280"/>
                <a:gd name="connsiteY6" fmla="*/ 16770 h 37398"/>
                <a:gd name="connsiteX7" fmla="*/ 14049 w 32280"/>
                <a:gd name="connsiteY7" fmla="*/ 15817 h 37398"/>
                <a:gd name="connsiteX8" fmla="*/ 24874 w 32280"/>
                <a:gd name="connsiteY8" fmla="*/ 13722 h 37398"/>
                <a:gd name="connsiteX9" fmla="*/ 24874 w 32280"/>
                <a:gd name="connsiteY9" fmla="*/ 12198 h 37398"/>
                <a:gd name="connsiteX10" fmla="*/ 23164 w 32280"/>
                <a:gd name="connsiteY10" fmla="*/ 6864 h 37398"/>
                <a:gd name="connsiteX11" fmla="*/ 9871 w 32280"/>
                <a:gd name="connsiteY11" fmla="*/ 6388 h 37398"/>
                <a:gd name="connsiteX12" fmla="*/ 6833 w 32280"/>
                <a:gd name="connsiteY12" fmla="*/ 11722 h 37398"/>
                <a:gd name="connsiteX13" fmla="*/ 1040 w 32280"/>
                <a:gd name="connsiteY13" fmla="*/ 11055 h 37398"/>
                <a:gd name="connsiteX14" fmla="*/ 3699 w 32280"/>
                <a:gd name="connsiteY14" fmla="*/ 4864 h 37398"/>
                <a:gd name="connsiteX15" fmla="*/ 9016 w 32280"/>
                <a:gd name="connsiteY15" fmla="*/ 1244 h 37398"/>
                <a:gd name="connsiteX16" fmla="*/ 17182 w 32280"/>
                <a:gd name="connsiteY16" fmla="*/ 6 h 37398"/>
                <a:gd name="connsiteX17" fmla="*/ 24684 w 32280"/>
                <a:gd name="connsiteY17" fmla="*/ 1054 h 37398"/>
                <a:gd name="connsiteX18" fmla="*/ 28862 w 32280"/>
                <a:gd name="connsiteY18" fmla="*/ 3816 h 37398"/>
                <a:gd name="connsiteX19" fmla="*/ 30761 w 32280"/>
                <a:gd name="connsiteY19" fmla="*/ 7912 h 37398"/>
                <a:gd name="connsiteX20" fmla="*/ 30761 w 32280"/>
                <a:gd name="connsiteY20" fmla="*/ 13531 h 37398"/>
                <a:gd name="connsiteX21" fmla="*/ 30761 w 32280"/>
                <a:gd name="connsiteY21" fmla="*/ 21723 h 37398"/>
                <a:gd name="connsiteX22" fmla="*/ 30761 w 32280"/>
                <a:gd name="connsiteY22" fmla="*/ 32391 h 37398"/>
                <a:gd name="connsiteX23" fmla="*/ 32280 w 32280"/>
                <a:gd name="connsiteY23" fmla="*/ 36772 h 37398"/>
                <a:gd name="connsiteX24" fmla="*/ 25918 w 32280"/>
                <a:gd name="connsiteY24" fmla="*/ 36772 h 37398"/>
                <a:gd name="connsiteX25" fmla="*/ 25823 w 32280"/>
                <a:gd name="connsiteY25" fmla="*/ 32105 h 37398"/>
                <a:gd name="connsiteX26" fmla="*/ 25253 w 32280"/>
                <a:gd name="connsiteY26" fmla="*/ 18484 h 37398"/>
                <a:gd name="connsiteX27" fmla="*/ 15758 w 32280"/>
                <a:gd name="connsiteY27" fmla="*/ 20770 h 37398"/>
                <a:gd name="connsiteX28" fmla="*/ 10441 w 32280"/>
                <a:gd name="connsiteY28" fmla="*/ 22009 h 37398"/>
                <a:gd name="connsiteX29" fmla="*/ 8067 w 32280"/>
                <a:gd name="connsiteY29" fmla="*/ 24009 h 37398"/>
                <a:gd name="connsiteX30" fmla="*/ 7212 w 32280"/>
                <a:gd name="connsiteY30" fmla="*/ 26866 h 37398"/>
                <a:gd name="connsiteX31" fmla="*/ 9016 w 32280"/>
                <a:gd name="connsiteY31" fmla="*/ 30962 h 37398"/>
                <a:gd name="connsiteX32" fmla="*/ 14429 w 32280"/>
                <a:gd name="connsiteY32" fmla="*/ 32581 h 37398"/>
                <a:gd name="connsiteX33" fmla="*/ 20696 w 32280"/>
                <a:gd name="connsiteY33" fmla="*/ 31057 h 37398"/>
                <a:gd name="connsiteX34" fmla="*/ 24684 w 32280"/>
                <a:gd name="connsiteY34" fmla="*/ 26866 h 37398"/>
                <a:gd name="connsiteX35" fmla="*/ 25633 w 32280"/>
                <a:gd name="connsiteY35" fmla="*/ 20770 h 3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2280" h="37398">
                  <a:moveTo>
                    <a:pt x="25823" y="32105"/>
                  </a:moveTo>
                  <a:cubicBezTo>
                    <a:pt x="23858" y="33799"/>
                    <a:pt x="21655" y="35181"/>
                    <a:pt x="19271" y="36201"/>
                  </a:cubicBezTo>
                  <a:cubicBezTo>
                    <a:pt x="17144" y="36976"/>
                    <a:pt x="14894" y="37364"/>
                    <a:pt x="12625" y="37344"/>
                  </a:cubicBezTo>
                  <a:cubicBezTo>
                    <a:pt x="9206" y="37655"/>
                    <a:pt x="5807" y="36631"/>
                    <a:pt x="3129" y="34486"/>
                  </a:cubicBezTo>
                  <a:cubicBezTo>
                    <a:pt x="-175" y="31281"/>
                    <a:pt x="-954" y="26259"/>
                    <a:pt x="1230" y="22199"/>
                  </a:cubicBezTo>
                  <a:cubicBezTo>
                    <a:pt x="1980" y="20814"/>
                    <a:pt x="3053" y="19636"/>
                    <a:pt x="4364" y="18770"/>
                  </a:cubicBezTo>
                  <a:cubicBezTo>
                    <a:pt x="5703" y="17878"/>
                    <a:pt x="7184" y="17203"/>
                    <a:pt x="8732" y="16770"/>
                  </a:cubicBezTo>
                  <a:cubicBezTo>
                    <a:pt x="10469" y="16295"/>
                    <a:pt x="12254" y="15976"/>
                    <a:pt x="14049" y="15817"/>
                  </a:cubicBezTo>
                  <a:cubicBezTo>
                    <a:pt x="17724" y="15518"/>
                    <a:pt x="21351" y="14816"/>
                    <a:pt x="24874" y="13722"/>
                  </a:cubicBezTo>
                  <a:cubicBezTo>
                    <a:pt x="24902" y="13214"/>
                    <a:pt x="24902" y="12705"/>
                    <a:pt x="24874" y="12198"/>
                  </a:cubicBezTo>
                  <a:cubicBezTo>
                    <a:pt x="25083" y="10257"/>
                    <a:pt x="24465" y="8316"/>
                    <a:pt x="23164" y="6864"/>
                  </a:cubicBezTo>
                  <a:cubicBezTo>
                    <a:pt x="19129" y="4371"/>
                    <a:pt x="14077" y="4190"/>
                    <a:pt x="9871" y="6388"/>
                  </a:cubicBezTo>
                  <a:cubicBezTo>
                    <a:pt x="8295" y="7780"/>
                    <a:pt x="7231" y="9656"/>
                    <a:pt x="6833" y="11722"/>
                  </a:cubicBezTo>
                  <a:lnTo>
                    <a:pt x="1040" y="11055"/>
                  </a:lnTo>
                  <a:cubicBezTo>
                    <a:pt x="1458" y="8819"/>
                    <a:pt x="2370" y="6706"/>
                    <a:pt x="3699" y="4864"/>
                  </a:cubicBezTo>
                  <a:cubicBezTo>
                    <a:pt x="5123" y="3204"/>
                    <a:pt x="6956" y="1955"/>
                    <a:pt x="9016" y="1244"/>
                  </a:cubicBezTo>
                  <a:cubicBezTo>
                    <a:pt x="11647" y="365"/>
                    <a:pt x="14410" y="-53"/>
                    <a:pt x="17182" y="6"/>
                  </a:cubicBezTo>
                  <a:cubicBezTo>
                    <a:pt x="19727" y="-50"/>
                    <a:pt x="22253" y="304"/>
                    <a:pt x="24684" y="1054"/>
                  </a:cubicBezTo>
                  <a:cubicBezTo>
                    <a:pt x="26288" y="1607"/>
                    <a:pt x="27722" y="2557"/>
                    <a:pt x="28862" y="3816"/>
                  </a:cubicBezTo>
                  <a:cubicBezTo>
                    <a:pt x="29792" y="5022"/>
                    <a:pt x="30438" y="6421"/>
                    <a:pt x="30761" y="7912"/>
                  </a:cubicBezTo>
                  <a:cubicBezTo>
                    <a:pt x="30903" y="9782"/>
                    <a:pt x="30903" y="11661"/>
                    <a:pt x="30761" y="13531"/>
                  </a:cubicBezTo>
                  <a:lnTo>
                    <a:pt x="30761" y="21723"/>
                  </a:lnTo>
                  <a:cubicBezTo>
                    <a:pt x="30523" y="25275"/>
                    <a:pt x="30523" y="28839"/>
                    <a:pt x="30761" y="32391"/>
                  </a:cubicBezTo>
                  <a:cubicBezTo>
                    <a:pt x="31036" y="33921"/>
                    <a:pt x="31549" y="35400"/>
                    <a:pt x="32280" y="36772"/>
                  </a:cubicBezTo>
                  <a:lnTo>
                    <a:pt x="25918" y="36772"/>
                  </a:lnTo>
                  <a:cubicBezTo>
                    <a:pt x="25652" y="35230"/>
                    <a:pt x="25614" y="33657"/>
                    <a:pt x="25823" y="32105"/>
                  </a:cubicBezTo>
                  <a:close/>
                  <a:moveTo>
                    <a:pt x="25253" y="18484"/>
                  </a:moveTo>
                  <a:cubicBezTo>
                    <a:pt x="22196" y="19643"/>
                    <a:pt x="19006" y="20410"/>
                    <a:pt x="15758" y="20770"/>
                  </a:cubicBezTo>
                  <a:cubicBezTo>
                    <a:pt x="13945" y="20971"/>
                    <a:pt x="12159" y="21388"/>
                    <a:pt x="10441" y="22009"/>
                  </a:cubicBezTo>
                  <a:cubicBezTo>
                    <a:pt x="9472" y="22433"/>
                    <a:pt x="8656" y="23128"/>
                    <a:pt x="8067" y="24009"/>
                  </a:cubicBezTo>
                  <a:cubicBezTo>
                    <a:pt x="7497" y="24854"/>
                    <a:pt x="7203" y="25849"/>
                    <a:pt x="7212" y="26866"/>
                  </a:cubicBezTo>
                  <a:cubicBezTo>
                    <a:pt x="7203" y="28428"/>
                    <a:pt x="7858" y="29921"/>
                    <a:pt x="9016" y="30962"/>
                  </a:cubicBezTo>
                  <a:cubicBezTo>
                    <a:pt x="10574" y="32131"/>
                    <a:pt x="12492" y="32704"/>
                    <a:pt x="14429" y="32581"/>
                  </a:cubicBezTo>
                  <a:cubicBezTo>
                    <a:pt x="16613" y="32644"/>
                    <a:pt x="18778" y="32117"/>
                    <a:pt x="20696" y="31057"/>
                  </a:cubicBezTo>
                  <a:cubicBezTo>
                    <a:pt x="22424" y="30110"/>
                    <a:pt x="23820" y="28645"/>
                    <a:pt x="24684" y="26866"/>
                  </a:cubicBezTo>
                  <a:cubicBezTo>
                    <a:pt x="25424" y="24923"/>
                    <a:pt x="25747" y="22847"/>
                    <a:pt x="25633" y="2077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任意形状 34"/>
            <p:cNvSpPr/>
            <p:nvPr/>
          </p:nvSpPr>
          <p:spPr>
            <a:xfrm>
              <a:off x="6278215" y="846762"/>
              <a:ext cx="28877" cy="36876"/>
            </a:xfrm>
            <a:custGeom>
              <a:avLst/>
              <a:gdLst>
                <a:gd name="connsiteX0" fmla="*/ 0 w 28877"/>
                <a:gd name="connsiteY0" fmla="*/ 36781 h 36876"/>
                <a:gd name="connsiteX1" fmla="*/ 0 w 28877"/>
                <a:gd name="connsiteY1" fmla="*/ 776 h 36876"/>
                <a:gd name="connsiteX2" fmla="*/ 5507 w 28877"/>
                <a:gd name="connsiteY2" fmla="*/ 776 h 36876"/>
                <a:gd name="connsiteX3" fmla="*/ 5507 w 28877"/>
                <a:gd name="connsiteY3" fmla="*/ 5920 h 36876"/>
                <a:gd name="connsiteX4" fmla="*/ 16902 w 28877"/>
                <a:gd name="connsiteY4" fmla="*/ 14 h 36876"/>
                <a:gd name="connsiteX5" fmla="*/ 22789 w 28877"/>
                <a:gd name="connsiteY5" fmla="*/ 1157 h 36876"/>
                <a:gd name="connsiteX6" fmla="*/ 26872 w 28877"/>
                <a:gd name="connsiteY6" fmla="*/ 4205 h 36876"/>
                <a:gd name="connsiteX7" fmla="*/ 28771 w 28877"/>
                <a:gd name="connsiteY7" fmla="*/ 8777 h 36876"/>
                <a:gd name="connsiteX8" fmla="*/ 28771 w 28877"/>
                <a:gd name="connsiteY8" fmla="*/ 14683 h 36876"/>
                <a:gd name="connsiteX9" fmla="*/ 28771 w 28877"/>
                <a:gd name="connsiteY9" fmla="*/ 36781 h 36876"/>
                <a:gd name="connsiteX10" fmla="*/ 22789 w 28877"/>
                <a:gd name="connsiteY10" fmla="*/ 36781 h 36876"/>
                <a:gd name="connsiteX11" fmla="*/ 22789 w 28877"/>
                <a:gd name="connsiteY11" fmla="*/ 14873 h 36876"/>
                <a:gd name="connsiteX12" fmla="*/ 22029 w 28877"/>
                <a:gd name="connsiteY12" fmla="*/ 9349 h 36876"/>
                <a:gd name="connsiteX13" fmla="*/ 19560 w 28877"/>
                <a:gd name="connsiteY13" fmla="*/ 6396 h 36876"/>
                <a:gd name="connsiteX14" fmla="*/ 15287 w 28877"/>
                <a:gd name="connsiteY14" fmla="*/ 5253 h 36876"/>
                <a:gd name="connsiteX15" fmla="*/ 8641 w 28877"/>
                <a:gd name="connsiteY15" fmla="*/ 7730 h 36876"/>
                <a:gd name="connsiteX16" fmla="*/ 5792 w 28877"/>
                <a:gd name="connsiteY16" fmla="*/ 17255 h 36876"/>
                <a:gd name="connsiteX17" fmla="*/ 5792 w 28877"/>
                <a:gd name="connsiteY17" fmla="*/ 36876 h 3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77" h="36876">
                  <a:moveTo>
                    <a:pt x="0" y="36781"/>
                  </a:moveTo>
                  <a:lnTo>
                    <a:pt x="0" y="776"/>
                  </a:lnTo>
                  <a:lnTo>
                    <a:pt x="5507" y="776"/>
                  </a:lnTo>
                  <a:lnTo>
                    <a:pt x="5507" y="5920"/>
                  </a:lnTo>
                  <a:cubicBezTo>
                    <a:pt x="7976" y="2050"/>
                    <a:pt x="12325" y="-202"/>
                    <a:pt x="16902" y="14"/>
                  </a:cubicBezTo>
                  <a:cubicBezTo>
                    <a:pt x="18924" y="-4"/>
                    <a:pt x="20918" y="385"/>
                    <a:pt x="22789" y="1157"/>
                  </a:cubicBezTo>
                  <a:cubicBezTo>
                    <a:pt x="24403" y="1782"/>
                    <a:pt x="25808" y="2836"/>
                    <a:pt x="26872" y="4205"/>
                  </a:cubicBezTo>
                  <a:cubicBezTo>
                    <a:pt x="27821" y="5575"/>
                    <a:pt x="28476" y="7134"/>
                    <a:pt x="28771" y="8777"/>
                  </a:cubicBezTo>
                  <a:cubicBezTo>
                    <a:pt x="28913" y="10743"/>
                    <a:pt x="28913" y="12717"/>
                    <a:pt x="28771" y="14683"/>
                  </a:cubicBezTo>
                  <a:lnTo>
                    <a:pt x="28771" y="36781"/>
                  </a:lnTo>
                  <a:lnTo>
                    <a:pt x="22789" y="36781"/>
                  </a:lnTo>
                  <a:lnTo>
                    <a:pt x="22789" y="14873"/>
                  </a:lnTo>
                  <a:cubicBezTo>
                    <a:pt x="22865" y="13002"/>
                    <a:pt x="22608" y="11131"/>
                    <a:pt x="22029" y="9349"/>
                  </a:cubicBezTo>
                  <a:cubicBezTo>
                    <a:pt x="21545" y="8126"/>
                    <a:pt x="20671" y="7091"/>
                    <a:pt x="19560" y="6396"/>
                  </a:cubicBezTo>
                  <a:cubicBezTo>
                    <a:pt x="18269" y="5619"/>
                    <a:pt x="16788" y="5223"/>
                    <a:pt x="15287" y="5253"/>
                  </a:cubicBezTo>
                  <a:cubicBezTo>
                    <a:pt x="12838" y="5186"/>
                    <a:pt x="10454" y="6074"/>
                    <a:pt x="8641" y="7730"/>
                  </a:cubicBezTo>
                  <a:cubicBezTo>
                    <a:pt x="6371" y="10348"/>
                    <a:pt x="5336" y="13817"/>
                    <a:pt x="5792" y="17255"/>
                  </a:cubicBezTo>
                  <a:lnTo>
                    <a:pt x="5792" y="36876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任意形状 35"/>
            <p:cNvSpPr/>
            <p:nvPr/>
          </p:nvSpPr>
          <p:spPr>
            <a:xfrm>
              <a:off x="6314289" y="846867"/>
              <a:ext cx="31591" cy="51265"/>
            </a:xfrm>
            <a:custGeom>
              <a:avLst/>
              <a:gdLst>
                <a:gd name="connsiteX0" fmla="*/ 1243 w 31591"/>
                <a:gd name="connsiteY0" fmla="*/ 39724 h 51265"/>
                <a:gd name="connsiteX1" fmla="*/ 7130 w 31591"/>
                <a:gd name="connsiteY1" fmla="*/ 40581 h 51265"/>
                <a:gd name="connsiteX2" fmla="*/ 9219 w 31591"/>
                <a:gd name="connsiteY2" fmla="*/ 44581 h 51265"/>
                <a:gd name="connsiteX3" fmla="*/ 15391 w 31591"/>
                <a:gd name="connsiteY3" fmla="*/ 46296 h 51265"/>
                <a:gd name="connsiteX4" fmla="*/ 21848 w 31591"/>
                <a:gd name="connsiteY4" fmla="*/ 44581 h 51265"/>
                <a:gd name="connsiteX5" fmla="*/ 24981 w 31591"/>
                <a:gd name="connsiteY5" fmla="*/ 39819 h 51265"/>
                <a:gd name="connsiteX6" fmla="*/ 24981 w 31591"/>
                <a:gd name="connsiteY6" fmla="*/ 32008 h 51265"/>
                <a:gd name="connsiteX7" fmla="*/ 15486 w 31591"/>
                <a:gd name="connsiteY7" fmla="*/ 36771 h 51265"/>
                <a:gd name="connsiteX8" fmla="*/ 4091 w 31591"/>
                <a:gd name="connsiteY8" fmla="*/ 31342 h 51265"/>
                <a:gd name="connsiteX9" fmla="*/ 8 w 31591"/>
                <a:gd name="connsiteY9" fmla="*/ 18578 h 51265"/>
                <a:gd name="connsiteX10" fmla="*/ 1812 w 31591"/>
                <a:gd name="connsiteY10" fmla="*/ 9053 h 51265"/>
                <a:gd name="connsiteX11" fmla="*/ 7225 w 31591"/>
                <a:gd name="connsiteY11" fmla="*/ 2386 h 51265"/>
                <a:gd name="connsiteX12" fmla="*/ 15486 w 31591"/>
                <a:gd name="connsiteY12" fmla="*/ 4 h 51265"/>
                <a:gd name="connsiteX13" fmla="*/ 25931 w 31591"/>
                <a:gd name="connsiteY13" fmla="*/ 5148 h 51265"/>
                <a:gd name="connsiteX14" fmla="*/ 25931 w 31591"/>
                <a:gd name="connsiteY14" fmla="*/ 671 h 51265"/>
                <a:gd name="connsiteX15" fmla="*/ 31533 w 31591"/>
                <a:gd name="connsiteY15" fmla="*/ 671 h 51265"/>
                <a:gd name="connsiteX16" fmla="*/ 31533 w 31591"/>
                <a:gd name="connsiteY16" fmla="*/ 31723 h 51265"/>
                <a:gd name="connsiteX17" fmla="*/ 29824 w 31591"/>
                <a:gd name="connsiteY17" fmla="*/ 43629 h 51265"/>
                <a:gd name="connsiteX18" fmla="*/ 24506 w 31591"/>
                <a:gd name="connsiteY18" fmla="*/ 49153 h 51265"/>
                <a:gd name="connsiteX19" fmla="*/ 15011 w 31591"/>
                <a:gd name="connsiteY19" fmla="*/ 51249 h 51265"/>
                <a:gd name="connsiteX20" fmla="*/ 4661 w 31591"/>
                <a:gd name="connsiteY20" fmla="*/ 48296 h 51265"/>
                <a:gd name="connsiteX21" fmla="*/ 1243 w 31591"/>
                <a:gd name="connsiteY21" fmla="*/ 39724 h 51265"/>
                <a:gd name="connsiteX22" fmla="*/ 6275 w 31591"/>
                <a:gd name="connsiteY22" fmla="*/ 18102 h 51265"/>
                <a:gd name="connsiteX23" fmla="*/ 9029 w 31591"/>
                <a:gd name="connsiteY23" fmla="*/ 28484 h 51265"/>
                <a:gd name="connsiteX24" fmla="*/ 16055 w 31591"/>
                <a:gd name="connsiteY24" fmla="*/ 31723 h 51265"/>
                <a:gd name="connsiteX25" fmla="*/ 23082 w 31591"/>
                <a:gd name="connsiteY25" fmla="*/ 28484 h 51265"/>
                <a:gd name="connsiteX26" fmla="*/ 25931 w 31591"/>
                <a:gd name="connsiteY26" fmla="*/ 18292 h 51265"/>
                <a:gd name="connsiteX27" fmla="*/ 22987 w 31591"/>
                <a:gd name="connsiteY27" fmla="*/ 8767 h 51265"/>
                <a:gd name="connsiteX28" fmla="*/ 15961 w 31591"/>
                <a:gd name="connsiteY28" fmla="*/ 5434 h 51265"/>
                <a:gd name="connsiteX29" fmla="*/ 9029 w 31591"/>
                <a:gd name="connsiteY29" fmla="*/ 8672 h 51265"/>
                <a:gd name="connsiteX30" fmla="*/ 6275 w 31591"/>
                <a:gd name="connsiteY30" fmla="*/ 18007 h 51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591" h="51265">
                  <a:moveTo>
                    <a:pt x="1243" y="39724"/>
                  </a:moveTo>
                  <a:lnTo>
                    <a:pt x="7130" y="40581"/>
                  </a:lnTo>
                  <a:cubicBezTo>
                    <a:pt x="7225" y="42152"/>
                    <a:pt x="7984" y="43607"/>
                    <a:pt x="9219" y="44581"/>
                  </a:cubicBezTo>
                  <a:cubicBezTo>
                    <a:pt x="11013" y="45853"/>
                    <a:pt x="13197" y="46459"/>
                    <a:pt x="15391" y="46296"/>
                  </a:cubicBezTo>
                  <a:cubicBezTo>
                    <a:pt x="17670" y="46435"/>
                    <a:pt x="19939" y="45834"/>
                    <a:pt x="21848" y="44581"/>
                  </a:cubicBezTo>
                  <a:cubicBezTo>
                    <a:pt x="23395" y="43389"/>
                    <a:pt x="24497" y="41712"/>
                    <a:pt x="24981" y="39819"/>
                  </a:cubicBezTo>
                  <a:cubicBezTo>
                    <a:pt x="25256" y="37222"/>
                    <a:pt x="25256" y="34605"/>
                    <a:pt x="24981" y="32008"/>
                  </a:cubicBezTo>
                  <a:cubicBezTo>
                    <a:pt x="22683" y="34939"/>
                    <a:pt x="19198" y="36686"/>
                    <a:pt x="15486" y="36771"/>
                  </a:cubicBezTo>
                  <a:cubicBezTo>
                    <a:pt x="11023" y="36999"/>
                    <a:pt x="6741" y="34959"/>
                    <a:pt x="4091" y="31342"/>
                  </a:cubicBezTo>
                  <a:cubicBezTo>
                    <a:pt x="1319" y="27681"/>
                    <a:pt x="-125" y="23176"/>
                    <a:pt x="8" y="18578"/>
                  </a:cubicBezTo>
                  <a:cubicBezTo>
                    <a:pt x="-39" y="15314"/>
                    <a:pt x="578" y="12073"/>
                    <a:pt x="1812" y="9053"/>
                  </a:cubicBezTo>
                  <a:cubicBezTo>
                    <a:pt x="2933" y="6353"/>
                    <a:pt x="4813" y="4037"/>
                    <a:pt x="7225" y="2386"/>
                  </a:cubicBezTo>
                  <a:cubicBezTo>
                    <a:pt x="9675" y="763"/>
                    <a:pt x="12552" y="-68"/>
                    <a:pt x="15486" y="4"/>
                  </a:cubicBezTo>
                  <a:cubicBezTo>
                    <a:pt x="19588" y="-57"/>
                    <a:pt x="23471" y="1856"/>
                    <a:pt x="25931" y="5148"/>
                  </a:cubicBezTo>
                  <a:lnTo>
                    <a:pt x="25931" y="671"/>
                  </a:lnTo>
                  <a:lnTo>
                    <a:pt x="31533" y="671"/>
                  </a:lnTo>
                  <a:lnTo>
                    <a:pt x="31533" y="31723"/>
                  </a:lnTo>
                  <a:cubicBezTo>
                    <a:pt x="31789" y="35767"/>
                    <a:pt x="31210" y="39822"/>
                    <a:pt x="29824" y="43629"/>
                  </a:cubicBezTo>
                  <a:cubicBezTo>
                    <a:pt x="28675" y="45985"/>
                    <a:pt x="26814" y="47918"/>
                    <a:pt x="24506" y="49153"/>
                  </a:cubicBezTo>
                  <a:cubicBezTo>
                    <a:pt x="21572" y="50667"/>
                    <a:pt x="18306" y="51389"/>
                    <a:pt x="15011" y="51249"/>
                  </a:cubicBezTo>
                  <a:cubicBezTo>
                    <a:pt x="11336" y="51388"/>
                    <a:pt x="7709" y="50354"/>
                    <a:pt x="4661" y="48296"/>
                  </a:cubicBezTo>
                  <a:cubicBezTo>
                    <a:pt x="2126" y="46221"/>
                    <a:pt x="834" y="42981"/>
                    <a:pt x="1243" y="39724"/>
                  </a:cubicBezTo>
                  <a:close/>
                  <a:moveTo>
                    <a:pt x="6275" y="18102"/>
                  </a:moveTo>
                  <a:cubicBezTo>
                    <a:pt x="5933" y="21781"/>
                    <a:pt x="6911" y="25463"/>
                    <a:pt x="9029" y="28484"/>
                  </a:cubicBezTo>
                  <a:cubicBezTo>
                    <a:pt x="10805" y="30515"/>
                    <a:pt x="13359" y="31692"/>
                    <a:pt x="16055" y="31723"/>
                  </a:cubicBezTo>
                  <a:cubicBezTo>
                    <a:pt x="18752" y="31692"/>
                    <a:pt x="21306" y="30515"/>
                    <a:pt x="23082" y="28484"/>
                  </a:cubicBezTo>
                  <a:cubicBezTo>
                    <a:pt x="25219" y="25541"/>
                    <a:pt x="26234" y="21922"/>
                    <a:pt x="25931" y="18292"/>
                  </a:cubicBezTo>
                  <a:cubicBezTo>
                    <a:pt x="26073" y="14872"/>
                    <a:pt x="25029" y="11508"/>
                    <a:pt x="22987" y="8767"/>
                  </a:cubicBezTo>
                  <a:cubicBezTo>
                    <a:pt x="21230" y="6701"/>
                    <a:pt x="18667" y="5488"/>
                    <a:pt x="15961" y="5434"/>
                  </a:cubicBezTo>
                  <a:cubicBezTo>
                    <a:pt x="13273" y="5388"/>
                    <a:pt x="10719" y="6581"/>
                    <a:pt x="9029" y="8672"/>
                  </a:cubicBezTo>
                  <a:cubicBezTo>
                    <a:pt x="7120" y="11398"/>
                    <a:pt x="6152" y="14677"/>
                    <a:pt x="6275" y="1800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任意形状 36"/>
            <p:cNvSpPr/>
            <p:nvPr/>
          </p:nvSpPr>
          <p:spPr>
            <a:xfrm>
              <a:off x="6355115" y="847538"/>
              <a:ext cx="28782" cy="36772"/>
            </a:xfrm>
            <a:custGeom>
              <a:avLst/>
              <a:gdLst>
                <a:gd name="connsiteX0" fmla="*/ 23370 w 28782"/>
                <a:gd name="connsiteY0" fmla="*/ 36004 h 36772"/>
                <a:gd name="connsiteX1" fmla="*/ 23370 w 28782"/>
                <a:gd name="connsiteY1" fmla="*/ 30670 h 36772"/>
                <a:gd name="connsiteX2" fmla="*/ 11976 w 28782"/>
                <a:gd name="connsiteY2" fmla="*/ 36766 h 36772"/>
                <a:gd name="connsiteX3" fmla="*/ 6089 w 28782"/>
                <a:gd name="connsiteY3" fmla="*/ 35528 h 36772"/>
                <a:gd name="connsiteX4" fmla="*/ 2006 w 28782"/>
                <a:gd name="connsiteY4" fmla="*/ 32480 h 36772"/>
                <a:gd name="connsiteX5" fmla="*/ 107 w 28782"/>
                <a:gd name="connsiteY5" fmla="*/ 28003 h 36772"/>
                <a:gd name="connsiteX6" fmla="*/ 107 w 28782"/>
                <a:gd name="connsiteY6" fmla="*/ 22289 h 36772"/>
                <a:gd name="connsiteX7" fmla="*/ 107 w 28782"/>
                <a:gd name="connsiteY7" fmla="*/ 0 h 36772"/>
                <a:gd name="connsiteX8" fmla="*/ 6184 w 28782"/>
                <a:gd name="connsiteY8" fmla="*/ 0 h 36772"/>
                <a:gd name="connsiteX9" fmla="*/ 6184 w 28782"/>
                <a:gd name="connsiteY9" fmla="*/ 20002 h 36772"/>
                <a:gd name="connsiteX10" fmla="*/ 6184 w 28782"/>
                <a:gd name="connsiteY10" fmla="*/ 26384 h 36772"/>
                <a:gd name="connsiteX11" fmla="*/ 8653 w 28782"/>
                <a:gd name="connsiteY11" fmla="*/ 30194 h 36772"/>
                <a:gd name="connsiteX12" fmla="*/ 13210 w 28782"/>
                <a:gd name="connsiteY12" fmla="*/ 31528 h 36772"/>
                <a:gd name="connsiteX13" fmla="*/ 18338 w 28782"/>
                <a:gd name="connsiteY13" fmla="*/ 30099 h 36772"/>
                <a:gd name="connsiteX14" fmla="*/ 21756 w 28782"/>
                <a:gd name="connsiteY14" fmla="*/ 26289 h 36772"/>
                <a:gd name="connsiteX15" fmla="*/ 22706 w 28782"/>
                <a:gd name="connsiteY15" fmla="*/ 19240 h 36772"/>
                <a:gd name="connsiteX16" fmla="*/ 22706 w 28782"/>
                <a:gd name="connsiteY16" fmla="*/ 190 h 36772"/>
                <a:gd name="connsiteX17" fmla="*/ 28783 w 28782"/>
                <a:gd name="connsiteY17" fmla="*/ 190 h 36772"/>
                <a:gd name="connsiteX18" fmla="*/ 28783 w 28782"/>
                <a:gd name="connsiteY18" fmla="*/ 36195 h 36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782" h="36772">
                  <a:moveTo>
                    <a:pt x="23370" y="36004"/>
                  </a:moveTo>
                  <a:lnTo>
                    <a:pt x="23370" y="30670"/>
                  </a:lnTo>
                  <a:cubicBezTo>
                    <a:pt x="20921" y="34583"/>
                    <a:pt x="16581" y="36903"/>
                    <a:pt x="11976" y="36766"/>
                  </a:cubicBezTo>
                  <a:cubicBezTo>
                    <a:pt x="9944" y="36797"/>
                    <a:pt x="7931" y="36374"/>
                    <a:pt x="6089" y="35528"/>
                  </a:cubicBezTo>
                  <a:cubicBezTo>
                    <a:pt x="4475" y="34903"/>
                    <a:pt x="3069" y="33850"/>
                    <a:pt x="2006" y="32480"/>
                  </a:cubicBezTo>
                  <a:cubicBezTo>
                    <a:pt x="1094" y="31124"/>
                    <a:pt x="449" y="29604"/>
                    <a:pt x="107" y="28003"/>
                  </a:cubicBezTo>
                  <a:cubicBezTo>
                    <a:pt x="-36" y="26101"/>
                    <a:pt x="-36" y="24191"/>
                    <a:pt x="107" y="22289"/>
                  </a:cubicBezTo>
                  <a:lnTo>
                    <a:pt x="107" y="0"/>
                  </a:lnTo>
                  <a:lnTo>
                    <a:pt x="6184" y="0"/>
                  </a:lnTo>
                  <a:lnTo>
                    <a:pt x="6184" y="20002"/>
                  </a:lnTo>
                  <a:cubicBezTo>
                    <a:pt x="6022" y="22127"/>
                    <a:pt x="6022" y="24260"/>
                    <a:pt x="6184" y="26384"/>
                  </a:cubicBezTo>
                  <a:cubicBezTo>
                    <a:pt x="6526" y="27908"/>
                    <a:pt x="7409" y="29259"/>
                    <a:pt x="8653" y="30194"/>
                  </a:cubicBezTo>
                  <a:cubicBezTo>
                    <a:pt x="10001" y="31098"/>
                    <a:pt x="11587" y="31564"/>
                    <a:pt x="13210" y="31528"/>
                  </a:cubicBezTo>
                  <a:cubicBezTo>
                    <a:pt x="15024" y="31552"/>
                    <a:pt x="16800" y="31055"/>
                    <a:pt x="18338" y="30099"/>
                  </a:cubicBezTo>
                  <a:cubicBezTo>
                    <a:pt x="19876" y="29251"/>
                    <a:pt x="21072" y="27908"/>
                    <a:pt x="21756" y="26289"/>
                  </a:cubicBezTo>
                  <a:cubicBezTo>
                    <a:pt x="22506" y="24020"/>
                    <a:pt x="22829" y="21629"/>
                    <a:pt x="22706" y="19240"/>
                  </a:cubicBezTo>
                  <a:lnTo>
                    <a:pt x="22706" y="190"/>
                  </a:lnTo>
                  <a:lnTo>
                    <a:pt x="28783" y="190"/>
                  </a:lnTo>
                  <a:lnTo>
                    <a:pt x="28783" y="3619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任意形状 37"/>
            <p:cNvSpPr/>
            <p:nvPr/>
          </p:nvSpPr>
          <p:spPr>
            <a:xfrm>
              <a:off x="6391393" y="846769"/>
              <a:ext cx="32195" cy="37564"/>
            </a:xfrm>
            <a:custGeom>
              <a:avLst/>
              <a:gdLst>
                <a:gd name="connsiteX0" fmla="*/ 25359 w 32195"/>
                <a:gd name="connsiteY0" fmla="*/ 32297 h 37564"/>
                <a:gd name="connsiteX1" fmla="*/ 18902 w 32195"/>
                <a:gd name="connsiteY1" fmla="*/ 36393 h 37564"/>
                <a:gd name="connsiteX2" fmla="*/ 12161 w 32195"/>
                <a:gd name="connsiteY2" fmla="*/ 37536 h 37564"/>
                <a:gd name="connsiteX3" fmla="*/ 3140 w 32195"/>
                <a:gd name="connsiteY3" fmla="*/ 34678 h 37564"/>
                <a:gd name="connsiteX4" fmla="*/ 7 w 32195"/>
                <a:gd name="connsiteY4" fmla="*/ 27249 h 37564"/>
                <a:gd name="connsiteX5" fmla="*/ 1146 w 32195"/>
                <a:gd name="connsiteY5" fmla="*/ 22391 h 37564"/>
                <a:gd name="connsiteX6" fmla="*/ 4279 w 32195"/>
                <a:gd name="connsiteY6" fmla="*/ 18962 h 37564"/>
                <a:gd name="connsiteX7" fmla="*/ 8647 w 32195"/>
                <a:gd name="connsiteY7" fmla="*/ 16962 h 37564"/>
                <a:gd name="connsiteX8" fmla="*/ 14060 w 32195"/>
                <a:gd name="connsiteY8" fmla="*/ 16009 h 37564"/>
                <a:gd name="connsiteX9" fmla="*/ 24884 w 32195"/>
                <a:gd name="connsiteY9" fmla="*/ 13914 h 37564"/>
                <a:gd name="connsiteX10" fmla="*/ 24884 w 32195"/>
                <a:gd name="connsiteY10" fmla="*/ 12390 h 37564"/>
                <a:gd name="connsiteX11" fmla="*/ 23175 w 32195"/>
                <a:gd name="connsiteY11" fmla="*/ 7056 h 37564"/>
                <a:gd name="connsiteX12" fmla="*/ 9977 w 32195"/>
                <a:gd name="connsiteY12" fmla="*/ 6580 h 37564"/>
                <a:gd name="connsiteX13" fmla="*/ 6938 w 32195"/>
                <a:gd name="connsiteY13" fmla="*/ 11914 h 37564"/>
                <a:gd name="connsiteX14" fmla="*/ 1051 w 32195"/>
                <a:gd name="connsiteY14" fmla="*/ 11056 h 37564"/>
                <a:gd name="connsiteX15" fmla="*/ 3710 w 32195"/>
                <a:gd name="connsiteY15" fmla="*/ 4865 h 37564"/>
                <a:gd name="connsiteX16" fmla="*/ 9027 w 32195"/>
                <a:gd name="connsiteY16" fmla="*/ 1246 h 37564"/>
                <a:gd name="connsiteX17" fmla="*/ 17193 w 32195"/>
                <a:gd name="connsiteY17" fmla="*/ 7 h 37564"/>
                <a:gd name="connsiteX18" fmla="*/ 24599 w 32195"/>
                <a:gd name="connsiteY18" fmla="*/ 1055 h 37564"/>
                <a:gd name="connsiteX19" fmla="*/ 28872 w 32195"/>
                <a:gd name="connsiteY19" fmla="*/ 3817 h 37564"/>
                <a:gd name="connsiteX20" fmla="*/ 30676 w 32195"/>
                <a:gd name="connsiteY20" fmla="*/ 7913 h 37564"/>
                <a:gd name="connsiteX21" fmla="*/ 30676 w 32195"/>
                <a:gd name="connsiteY21" fmla="*/ 13533 h 37564"/>
                <a:gd name="connsiteX22" fmla="*/ 30676 w 32195"/>
                <a:gd name="connsiteY22" fmla="*/ 21724 h 37564"/>
                <a:gd name="connsiteX23" fmla="*/ 30676 w 32195"/>
                <a:gd name="connsiteY23" fmla="*/ 32392 h 37564"/>
                <a:gd name="connsiteX24" fmla="*/ 32196 w 32195"/>
                <a:gd name="connsiteY24" fmla="*/ 36774 h 37564"/>
                <a:gd name="connsiteX25" fmla="*/ 25834 w 32195"/>
                <a:gd name="connsiteY25" fmla="*/ 36774 h 37564"/>
                <a:gd name="connsiteX26" fmla="*/ 25359 w 32195"/>
                <a:gd name="connsiteY26" fmla="*/ 32297 h 37564"/>
                <a:gd name="connsiteX27" fmla="*/ 24884 w 32195"/>
                <a:gd name="connsiteY27" fmla="*/ 18676 h 37564"/>
                <a:gd name="connsiteX28" fmla="*/ 15389 w 32195"/>
                <a:gd name="connsiteY28" fmla="*/ 20962 h 37564"/>
                <a:gd name="connsiteX29" fmla="*/ 10072 w 32195"/>
                <a:gd name="connsiteY29" fmla="*/ 22201 h 37564"/>
                <a:gd name="connsiteX30" fmla="*/ 7698 w 32195"/>
                <a:gd name="connsiteY30" fmla="*/ 24201 h 37564"/>
                <a:gd name="connsiteX31" fmla="*/ 6843 w 32195"/>
                <a:gd name="connsiteY31" fmla="*/ 27058 h 37564"/>
                <a:gd name="connsiteX32" fmla="*/ 8647 w 32195"/>
                <a:gd name="connsiteY32" fmla="*/ 31154 h 37564"/>
                <a:gd name="connsiteX33" fmla="*/ 14060 w 32195"/>
                <a:gd name="connsiteY33" fmla="*/ 32773 h 37564"/>
                <a:gd name="connsiteX34" fmla="*/ 20232 w 32195"/>
                <a:gd name="connsiteY34" fmla="*/ 31249 h 37564"/>
                <a:gd name="connsiteX35" fmla="*/ 24315 w 32195"/>
                <a:gd name="connsiteY35" fmla="*/ 27058 h 37564"/>
                <a:gd name="connsiteX36" fmla="*/ 25264 w 32195"/>
                <a:gd name="connsiteY36" fmla="*/ 20962 h 37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2195" h="37564">
                  <a:moveTo>
                    <a:pt x="25359" y="32297"/>
                  </a:moveTo>
                  <a:cubicBezTo>
                    <a:pt x="23441" y="34007"/>
                    <a:pt x="21267" y="35391"/>
                    <a:pt x="18902" y="36393"/>
                  </a:cubicBezTo>
                  <a:cubicBezTo>
                    <a:pt x="16747" y="37180"/>
                    <a:pt x="14458" y="37567"/>
                    <a:pt x="12161" y="37536"/>
                  </a:cubicBezTo>
                  <a:cubicBezTo>
                    <a:pt x="8904" y="37753"/>
                    <a:pt x="5685" y="36733"/>
                    <a:pt x="3140" y="34678"/>
                  </a:cubicBezTo>
                  <a:cubicBezTo>
                    <a:pt x="1051" y="32790"/>
                    <a:pt x="-98" y="30068"/>
                    <a:pt x="7" y="27249"/>
                  </a:cubicBezTo>
                  <a:cubicBezTo>
                    <a:pt x="-3" y="25562"/>
                    <a:pt x="396" y="23899"/>
                    <a:pt x="1146" y="22391"/>
                  </a:cubicBezTo>
                  <a:cubicBezTo>
                    <a:pt x="1934" y="21037"/>
                    <a:pt x="2998" y="19867"/>
                    <a:pt x="4279" y="18962"/>
                  </a:cubicBezTo>
                  <a:cubicBezTo>
                    <a:pt x="5628" y="18087"/>
                    <a:pt x="7100" y="17413"/>
                    <a:pt x="8647" y="16962"/>
                  </a:cubicBezTo>
                  <a:cubicBezTo>
                    <a:pt x="10423" y="16498"/>
                    <a:pt x="12236" y="16180"/>
                    <a:pt x="14060" y="16009"/>
                  </a:cubicBezTo>
                  <a:cubicBezTo>
                    <a:pt x="17734" y="15710"/>
                    <a:pt x="21361" y="15008"/>
                    <a:pt x="24884" y="13914"/>
                  </a:cubicBezTo>
                  <a:lnTo>
                    <a:pt x="24884" y="12390"/>
                  </a:lnTo>
                  <a:cubicBezTo>
                    <a:pt x="25093" y="10449"/>
                    <a:pt x="24476" y="8508"/>
                    <a:pt x="23175" y="7056"/>
                  </a:cubicBezTo>
                  <a:cubicBezTo>
                    <a:pt x="19168" y="4561"/>
                    <a:pt x="14145" y="4379"/>
                    <a:pt x="9977" y="6580"/>
                  </a:cubicBezTo>
                  <a:cubicBezTo>
                    <a:pt x="8400" y="7972"/>
                    <a:pt x="7337" y="9848"/>
                    <a:pt x="6938" y="11914"/>
                  </a:cubicBezTo>
                  <a:lnTo>
                    <a:pt x="1051" y="11056"/>
                  </a:lnTo>
                  <a:cubicBezTo>
                    <a:pt x="1431" y="8808"/>
                    <a:pt x="2342" y="6684"/>
                    <a:pt x="3710" y="4865"/>
                  </a:cubicBezTo>
                  <a:cubicBezTo>
                    <a:pt x="5134" y="3206"/>
                    <a:pt x="6967" y="1956"/>
                    <a:pt x="9027" y="1246"/>
                  </a:cubicBezTo>
                  <a:cubicBezTo>
                    <a:pt x="11657" y="359"/>
                    <a:pt x="14421" y="-59"/>
                    <a:pt x="17193" y="7"/>
                  </a:cubicBezTo>
                  <a:cubicBezTo>
                    <a:pt x="19700" y="-56"/>
                    <a:pt x="22207" y="297"/>
                    <a:pt x="24599" y="1055"/>
                  </a:cubicBezTo>
                  <a:cubicBezTo>
                    <a:pt x="26233" y="1608"/>
                    <a:pt x="27695" y="2557"/>
                    <a:pt x="28872" y="3817"/>
                  </a:cubicBezTo>
                  <a:cubicBezTo>
                    <a:pt x="29812" y="5007"/>
                    <a:pt x="30430" y="6417"/>
                    <a:pt x="30676" y="7913"/>
                  </a:cubicBezTo>
                  <a:cubicBezTo>
                    <a:pt x="30885" y="9781"/>
                    <a:pt x="30885" y="11665"/>
                    <a:pt x="30676" y="13533"/>
                  </a:cubicBezTo>
                  <a:lnTo>
                    <a:pt x="30676" y="21724"/>
                  </a:lnTo>
                  <a:cubicBezTo>
                    <a:pt x="30439" y="25276"/>
                    <a:pt x="30439" y="28840"/>
                    <a:pt x="30676" y="32392"/>
                  </a:cubicBezTo>
                  <a:cubicBezTo>
                    <a:pt x="30914" y="33934"/>
                    <a:pt x="31427" y="35419"/>
                    <a:pt x="32196" y="36774"/>
                  </a:cubicBezTo>
                  <a:lnTo>
                    <a:pt x="25834" y="36774"/>
                  </a:lnTo>
                  <a:cubicBezTo>
                    <a:pt x="25416" y="35321"/>
                    <a:pt x="25255" y="33806"/>
                    <a:pt x="25359" y="32297"/>
                  </a:cubicBezTo>
                  <a:close/>
                  <a:moveTo>
                    <a:pt x="24884" y="18676"/>
                  </a:moveTo>
                  <a:cubicBezTo>
                    <a:pt x="21827" y="19835"/>
                    <a:pt x="18636" y="20602"/>
                    <a:pt x="15389" y="20962"/>
                  </a:cubicBezTo>
                  <a:cubicBezTo>
                    <a:pt x="13575" y="21151"/>
                    <a:pt x="11790" y="21567"/>
                    <a:pt x="10072" y="22201"/>
                  </a:cubicBezTo>
                  <a:cubicBezTo>
                    <a:pt x="9103" y="22625"/>
                    <a:pt x="8286" y="23320"/>
                    <a:pt x="7698" y="24201"/>
                  </a:cubicBezTo>
                  <a:cubicBezTo>
                    <a:pt x="7128" y="25046"/>
                    <a:pt x="6834" y="26041"/>
                    <a:pt x="6843" y="27058"/>
                  </a:cubicBezTo>
                  <a:cubicBezTo>
                    <a:pt x="6786" y="28628"/>
                    <a:pt x="7451" y="30137"/>
                    <a:pt x="8647" y="31154"/>
                  </a:cubicBezTo>
                  <a:cubicBezTo>
                    <a:pt x="10205" y="32323"/>
                    <a:pt x="12123" y="32896"/>
                    <a:pt x="14060" y="32773"/>
                  </a:cubicBezTo>
                  <a:cubicBezTo>
                    <a:pt x="16215" y="32824"/>
                    <a:pt x="18342" y="32297"/>
                    <a:pt x="20232" y="31249"/>
                  </a:cubicBezTo>
                  <a:cubicBezTo>
                    <a:pt x="21998" y="30318"/>
                    <a:pt x="23422" y="28851"/>
                    <a:pt x="24315" y="27058"/>
                  </a:cubicBezTo>
                  <a:cubicBezTo>
                    <a:pt x="25055" y="25115"/>
                    <a:pt x="25378" y="23039"/>
                    <a:pt x="25264" y="2096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任意形状 38"/>
            <p:cNvSpPr/>
            <p:nvPr/>
          </p:nvSpPr>
          <p:spPr>
            <a:xfrm>
              <a:off x="6429467" y="846867"/>
              <a:ext cx="31687" cy="51265"/>
            </a:xfrm>
            <a:custGeom>
              <a:avLst/>
              <a:gdLst>
                <a:gd name="connsiteX0" fmla="*/ 1243 w 31687"/>
                <a:gd name="connsiteY0" fmla="*/ 39724 h 51265"/>
                <a:gd name="connsiteX1" fmla="*/ 7130 w 31687"/>
                <a:gd name="connsiteY1" fmla="*/ 40581 h 51265"/>
                <a:gd name="connsiteX2" fmla="*/ 9219 w 31687"/>
                <a:gd name="connsiteY2" fmla="*/ 44581 h 51265"/>
                <a:gd name="connsiteX3" fmla="*/ 15391 w 31687"/>
                <a:gd name="connsiteY3" fmla="*/ 46296 h 51265"/>
                <a:gd name="connsiteX4" fmla="*/ 21848 w 31687"/>
                <a:gd name="connsiteY4" fmla="*/ 44581 h 51265"/>
                <a:gd name="connsiteX5" fmla="*/ 24981 w 31687"/>
                <a:gd name="connsiteY5" fmla="*/ 39819 h 51265"/>
                <a:gd name="connsiteX6" fmla="*/ 25456 w 31687"/>
                <a:gd name="connsiteY6" fmla="*/ 32008 h 51265"/>
                <a:gd name="connsiteX7" fmla="*/ 15486 w 31687"/>
                <a:gd name="connsiteY7" fmla="*/ 36771 h 51265"/>
                <a:gd name="connsiteX8" fmla="*/ 4091 w 31687"/>
                <a:gd name="connsiteY8" fmla="*/ 31342 h 51265"/>
                <a:gd name="connsiteX9" fmla="*/ 8 w 31687"/>
                <a:gd name="connsiteY9" fmla="*/ 18578 h 51265"/>
                <a:gd name="connsiteX10" fmla="*/ 1908 w 31687"/>
                <a:gd name="connsiteY10" fmla="*/ 9053 h 51265"/>
                <a:gd name="connsiteX11" fmla="*/ 7225 w 31687"/>
                <a:gd name="connsiteY11" fmla="*/ 2386 h 51265"/>
                <a:gd name="connsiteX12" fmla="*/ 15486 w 31687"/>
                <a:gd name="connsiteY12" fmla="*/ 4 h 51265"/>
                <a:gd name="connsiteX13" fmla="*/ 26026 w 31687"/>
                <a:gd name="connsiteY13" fmla="*/ 5148 h 51265"/>
                <a:gd name="connsiteX14" fmla="*/ 26026 w 31687"/>
                <a:gd name="connsiteY14" fmla="*/ 671 h 51265"/>
                <a:gd name="connsiteX15" fmla="*/ 31628 w 31687"/>
                <a:gd name="connsiteY15" fmla="*/ 671 h 51265"/>
                <a:gd name="connsiteX16" fmla="*/ 31628 w 31687"/>
                <a:gd name="connsiteY16" fmla="*/ 31723 h 51265"/>
                <a:gd name="connsiteX17" fmla="*/ 29919 w 31687"/>
                <a:gd name="connsiteY17" fmla="*/ 43629 h 51265"/>
                <a:gd name="connsiteX18" fmla="*/ 24506 w 31687"/>
                <a:gd name="connsiteY18" fmla="*/ 49153 h 51265"/>
                <a:gd name="connsiteX19" fmla="*/ 15011 w 31687"/>
                <a:gd name="connsiteY19" fmla="*/ 51249 h 51265"/>
                <a:gd name="connsiteX20" fmla="*/ 4661 w 31687"/>
                <a:gd name="connsiteY20" fmla="*/ 48296 h 51265"/>
                <a:gd name="connsiteX21" fmla="*/ 1243 w 31687"/>
                <a:gd name="connsiteY21" fmla="*/ 39724 h 51265"/>
                <a:gd name="connsiteX22" fmla="*/ 6275 w 31687"/>
                <a:gd name="connsiteY22" fmla="*/ 18102 h 51265"/>
                <a:gd name="connsiteX23" fmla="*/ 9029 w 31687"/>
                <a:gd name="connsiteY23" fmla="*/ 28484 h 51265"/>
                <a:gd name="connsiteX24" fmla="*/ 16056 w 31687"/>
                <a:gd name="connsiteY24" fmla="*/ 31723 h 51265"/>
                <a:gd name="connsiteX25" fmla="*/ 23082 w 31687"/>
                <a:gd name="connsiteY25" fmla="*/ 28484 h 51265"/>
                <a:gd name="connsiteX26" fmla="*/ 25931 w 31687"/>
                <a:gd name="connsiteY26" fmla="*/ 18292 h 51265"/>
                <a:gd name="connsiteX27" fmla="*/ 22987 w 31687"/>
                <a:gd name="connsiteY27" fmla="*/ 8767 h 51265"/>
                <a:gd name="connsiteX28" fmla="*/ 15961 w 31687"/>
                <a:gd name="connsiteY28" fmla="*/ 5434 h 51265"/>
                <a:gd name="connsiteX29" fmla="*/ 9124 w 31687"/>
                <a:gd name="connsiteY29" fmla="*/ 8672 h 51265"/>
                <a:gd name="connsiteX30" fmla="*/ 6275 w 31687"/>
                <a:gd name="connsiteY30" fmla="*/ 18007 h 51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687" h="51265">
                  <a:moveTo>
                    <a:pt x="1243" y="39724"/>
                  </a:moveTo>
                  <a:lnTo>
                    <a:pt x="7130" y="40581"/>
                  </a:lnTo>
                  <a:cubicBezTo>
                    <a:pt x="7263" y="42142"/>
                    <a:pt x="8013" y="43585"/>
                    <a:pt x="9219" y="44581"/>
                  </a:cubicBezTo>
                  <a:cubicBezTo>
                    <a:pt x="11014" y="45853"/>
                    <a:pt x="13198" y="46459"/>
                    <a:pt x="15391" y="46296"/>
                  </a:cubicBezTo>
                  <a:cubicBezTo>
                    <a:pt x="17670" y="46435"/>
                    <a:pt x="19939" y="45834"/>
                    <a:pt x="21848" y="44581"/>
                  </a:cubicBezTo>
                  <a:cubicBezTo>
                    <a:pt x="23395" y="43389"/>
                    <a:pt x="24497" y="41712"/>
                    <a:pt x="24981" y="39819"/>
                  </a:cubicBezTo>
                  <a:cubicBezTo>
                    <a:pt x="25380" y="37236"/>
                    <a:pt x="25541" y="34621"/>
                    <a:pt x="25456" y="32008"/>
                  </a:cubicBezTo>
                  <a:cubicBezTo>
                    <a:pt x="23035" y="35047"/>
                    <a:pt x="19360" y="36802"/>
                    <a:pt x="15486" y="36771"/>
                  </a:cubicBezTo>
                  <a:cubicBezTo>
                    <a:pt x="11023" y="36999"/>
                    <a:pt x="6741" y="34959"/>
                    <a:pt x="4091" y="31342"/>
                  </a:cubicBezTo>
                  <a:cubicBezTo>
                    <a:pt x="1319" y="27681"/>
                    <a:pt x="-124" y="23176"/>
                    <a:pt x="8" y="18578"/>
                  </a:cubicBezTo>
                  <a:cubicBezTo>
                    <a:pt x="-1" y="15307"/>
                    <a:pt x="645" y="12068"/>
                    <a:pt x="1908" y="9053"/>
                  </a:cubicBezTo>
                  <a:cubicBezTo>
                    <a:pt x="2999" y="6362"/>
                    <a:pt x="4851" y="4047"/>
                    <a:pt x="7225" y="2386"/>
                  </a:cubicBezTo>
                  <a:cubicBezTo>
                    <a:pt x="9675" y="763"/>
                    <a:pt x="12552" y="-68"/>
                    <a:pt x="15486" y="4"/>
                  </a:cubicBezTo>
                  <a:cubicBezTo>
                    <a:pt x="19616" y="-72"/>
                    <a:pt x="23538" y="1841"/>
                    <a:pt x="26026" y="5148"/>
                  </a:cubicBezTo>
                  <a:lnTo>
                    <a:pt x="26026" y="671"/>
                  </a:lnTo>
                  <a:lnTo>
                    <a:pt x="31628" y="671"/>
                  </a:lnTo>
                  <a:lnTo>
                    <a:pt x="31628" y="31723"/>
                  </a:lnTo>
                  <a:cubicBezTo>
                    <a:pt x="31884" y="35767"/>
                    <a:pt x="31305" y="39822"/>
                    <a:pt x="29919" y="43629"/>
                  </a:cubicBezTo>
                  <a:cubicBezTo>
                    <a:pt x="28760" y="46012"/>
                    <a:pt x="26861" y="47951"/>
                    <a:pt x="24506" y="49153"/>
                  </a:cubicBezTo>
                  <a:cubicBezTo>
                    <a:pt x="21572" y="50667"/>
                    <a:pt x="18306" y="51389"/>
                    <a:pt x="15011" y="51249"/>
                  </a:cubicBezTo>
                  <a:cubicBezTo>
                    <a:pt x="11336" y="51388"/>
                    <a:pt x="7709" y="50354"/>
                    <a:pt x="4661" y="48296"/>
                  </a:cubicBezTo>
                  <a:cubicBezTo>
                    <a:pt x="2126" y="46221"/>
                    <a:pt x="835" y="42981"/>
                    <a:pt x="1243" y="39724"/>
                  </a:cubicBezTo>
                  <a:close/>
                  <a:moveTo>
                    <a:pt x="6275" y="18102"/>
                  </a:moveTo>
                  <a:cubicBezTo>
                    <a:pt x="5981" y="21777"/>
                    <a:pt x="6950" y="25442"/>
                    <a:pt x="9029" y="28484"/>
                  </a:cubicBezTo>
                  <a:cubicBezTo>
                    <a:pt x="10805" y="30515"/>
                    <a:pt x="13359" y="31692"/>
                    <a:pt x="16056" y="31723"/>
                  </a:cubicBezTo>
                  <a:cubicBezTo>
                    <a:pt x="18752" y="31692"/>
                    <a:pt x="21307" y="30515"/>
                    <a:pt x="23082" y="28484"/>
                  </a:cubicBezTo>
                  <a:cubicBezTo>
                    <a:pt x="25219" y="25541"/>
                    <a:pt x="26235" y="21922"/>
                    <a:pt x="25931" y="18292"/>
                  </a:cubicBezTo>
                  <a:cubicBezTo>
                    <a:pt x="26121" y="14866"/>
                    <a:pt x="25076" y="11485"/>
                    <a:pt x="22987" y="8767"/>
                  </a:cubicBezTo>
                  <a:cubicBezTo>
                    <a:pt x="21230" y="6701"/>
                    <a:pt x="18667" y="5488"/>
                    <a:pt x="15961" y="5434"/>
                  </a:cubicBezTo>
                  <a:cubicBezTo>
                    <a:pt x="13311" y="5416"/>
                    <a:pt x="10795" y="6608"/>
                    <a:pt x="9124" y="8672"/>
                  </a:cubicBezTo>
                  <a:cubicBezTo>
                    <a:pt x="7139" y="11366"/>
                    <a:pt x="6133" y="14660"/>
                    <a:pt x="6275" y="1800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任意形状 39"/>
            <p:cNvSpPr/>
            <p:nvPr/>
          </p:nvSpPr>
          <p:spPr>
            <a:xfrm>
              <a:off x="6468270" y="846762"/>
              <a:ext cx="33026" cy="37561"/>
            </a:xfrm>
            <a:custGeom>
              <a:avLst/>
              <a:gdLst>
                <a:gd name="connsiteX0" fmla="*/ 26533 w 33026"/>
                <a:gd name="connsiteY0" fmla="*/ 25160 h 37561"/>
                <a:gd name="connsiteX1" fmla="*/ 32800 w 33026"/>
                <a:gd name="connsiteY1" fmla="*/ 25922 h 37561"/>
                <a:gd name="connsiteX2" fmla="*/ 27293 w 33026"/>
                <a:gd name="connsiteY2" fmla="*/ 34495 h 37561"/>
                <a:gd name="connsiteX3" fmla="*/ 17038 w 33026"/>
                <a:gd name="connsiteY3" fmla="*/ 37543 h 37561"/>
                <a:gd name="connsiteX4" fmla="*/ 4599 w 33026"/>
                <a:gd name="connsiteY4" fmla="*/ 32685 h 37561"/>
                <a:gd name="connsiteX5" fmla="*/ 42 w 33026"/>
                <a:gd name="connsiteY5" fmla="*/ 19064 h 37561"/>
                <a:gd name="connsiteX6" fmla="*/ 4694 w 33026"/>
                <a:gd name="connsiteY6" fmla="*/ 4967 h 37561"/>
                <a:gd name="connsiteX7" fmla="*/ 16753 w 33026"/>
                <a:gd name="connsiteY7" fmla="*/ 14 h 37561"/>
                <a:gd name="connsiteX8" fmla="*/ 28432 w 33026"/>
                <a:gd name="connsiteY8" fmla="*/ 4872 h 37561"/>
                <a:gd name="connsiteX9" fmla="*/ 32990 w 33026"/>
                <a:gd name="connsiteY9" fmla="*/ 18683 h 37561"/>
                <a:gd name="connsiteX10" fmla="*/ 32990 w 33026"/>
                <a:gd name="connsiteY10" fmla="*/ 20779 h 37561"/>
                <a:gd name="connsiteX11" fmla="*/ 6308 w 33026"/>
                <a:gd name="connsiteY11" fmla="*/ 20779 h 37561"/>
                <a:gd name="connsiteX12" fmla="*/ 9632 w 33026"/>
                <a:gd name="connsiteY12" fmla="*/ 29828 h 37561"/>
                <a:gd name="connsiteX13" fmla="*/ 17133 w 33026"/>
                <a:gd name="connsiteY13" fmla="*/ 32971 h 37561"/>
                <a:gd name="connsiteX14" fmla="*/ 22830 w 33026"/>
                <a:gd name="connsiteY14" fmla="*/ 31256 h 37561"/>
                <a:gd name="connsiteX15" fmla="*/ 26533 w 33026"/>
                <a:gd name="connsiteY15" fmla="*/ 25160 h 37561"/>
                <a:gd name="connsiteX16" fmla="*/ 6593 w 33026"/>
                <a:gd name="connsiteY16" fmla="*/ 15635 h 37561"/>
                <a:gd name="connsiteX17" fmla="*/ 26533 w 33026"/>
                <a:gd name="connsiteY17" fmla="*/ 15635 h 37561"/>
                <a:gd name="connsiteX18" fmla="*/ 24255 w 33026"/>
                <a:gd name="connsiteY18" fmla="*/ 8777 h 37561"/>
                <a:gd name="connsiteX19" fmla="*/ 16753 w 33026"/>
                <a:gd name="connsiteY19" fmla="*/ 5253 h 37561"/>
                <a:gd name="connsiteX20" fmla="*/ 9727 w 33026"/>
                <a:gd name="connsiteY20" fmla="*/ 8111 h 37561"/>
                <a:gd name="connsiteX21" fmla="*/ 6498 w 33026"/>
                <a:gd name="connsiteY21" fmla="*/ 15350 h 3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026" h="37561">
                  <a:moveTo>
                    <a:pt x="26533" y="25160"/>
                  </a:moveTo>
                  <a:lnTo>
                    <a:pt x="32800" y="25922"/>
                  </a:lnTo>
                  <a:cubicBezTo>
                    <a:pt x="32050" y="29352"/>
                    <a:pt x="30094" y="32396"/>
                    <a:pt x="27293" y="34495"/>
                  </a:cubicBezTo>
                  <a:cubicBezTo>
                    <a:pt x="24302" y="36617"/>
                    <a:pt x="20694" y="37689"/>
                    <a:pt x="17038" y="37543"/>
                  </a:cubicBezTo>
                  <a:cubicBezTo>
                    <a:pt x="12395" y="37763"/>
                    <a:pt x="7875" y="35998"/>
                    <a:pt x="4599" y="32685"/>
                  </a:cubicBezTo>
                  <a:cubicBezTo>
                    <a:pt x="1361" y="28916"/>
                    <a:pt x="-272" y="24027"/>
                    <a:pt x="42" y="19064"/>
                  </a:cubicBezTo>
                  <a:cubicBezTo>
                    <a:pt x="-291" y="13938"/>
                    <a:pt x="1380" y="8884"/>
                    <a:pt x="4694" y="4967"/>
                  </a:cubicBezTo>
                  <a:cubicBezTo>
                    <a:pt x="7799" y="1628"/>
                    <a:pt x="12205" y="-182"/>
                    <a:pt x="16753" y="14"/>
                  </a:cubicBezTo>
                  <a:cubicBezTo>
                    <a:pt x="21159" y="-132"/>
                    <a:pt x="25422" y="1638"/>
                    <a:pt x="28432" y="4872"/>
                  </a:cubicBezTo>
                  <a:cubicBezTo>
                    <a:pt x="31661" y="8720"/>
                    <a:pt x="33294" y="13664"/>
                    <a:pt x="32990" y="18683"/>
                  </a:cubicBezTo>
                  <a:lnTo>
                    <a:pt x="32990" y="20779"/>
                  </a:lnTo>
                  <a:lnTo>
                    <a:pt x="6308" y="20779"/>
                  </a:lnTo>
                  <a:cubicBezTo>
                    <a:pt x="6270" y="24102"/>
                    <a:pt x="7457" y="27324"/>
                    <a:pt x="9632" y="29828"/>
                  </a:cubicBezTo>
                  <a:cubicBezTo>
                    <a:pt x="11540" y="31951"/>
                    <a:pt x="14294" y="33104"/>
                    <a:pt x="17133" y="32971"/>
                  </a:cubicBezTo>
                  <a:cubicBezTo>
                    <a:pt x="19165" y="33026"/>
                    <a:pt x="21159" y="32425"/>
                    <a:pt x="22830" y="31256"/>
                  </a:cubicBezTo>
                  <a:cubicBezTo>
                    <a:pt x="24682" y="29673"/>
                    <a:pt x="25983" y="27537"/>
                    <a:pt x="26533" y="25160"/>
                  </a:cubicBezTo>
                  <a:close/>
                  <a:moveTo>
                    <a:pt x="6593" y="15635"/>
                  </a:moveTo>
                  <a:lnTo>
                    <a:pt x="26533" y="15635"/>
                  </a:lnTo>
                  <a:cubicBezTo>
                    <a:pt x="26458" y="13176"/>
                    <a:pt x="25660" y="10793"/>
                    <a:pt x="24255" y="8777"/>
                  </a:cubicBezTo>
                  <a:cubicBezTo>
                    <a:pt x="22422" y="6513"/>
                    <a:pt x="19659" y="5214"/>
                    <a:pt x="16753" y="5253"/>
                  </a:cubicBezTo>
                  <a:cubicBezTo>
                    <a:pt x="14114" y="5186"/>
                    <a:pt x="11569" y="6221"/>
                    <a:pt x="9727" y="8111"/>
                  </a:cubicBezTo>
                  <a:cubicBezTo>
                    <a:pt x="7809" y="10050"/>
                    <a:pt x="6660" y="12624"/>
                    <a:pt x="6498" y="1535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任意形状 40"/>
            <p:cNvSpPr/>
            <p:nvPr/>
          </p:nvSpPr>
          <p:spPr>
            <a:xfrm>
              <a:off x="6506198" y="846768"/>
              <a:ext cx="29437" cy="37573"/>
            </a:xfrm>
            <a:custGeom>
              <a:avLst/>
              <a:gdLst>
                <a:gd name="connsiteX0" fmla="*/ 0 w 29437"/>
                <a:gd name="connsiteY0" fmla="*/ 26011 h 37573"/>
                <a:gd name="connsiteX1" fmla="*/ 5982 w 29437"/>
                <a:gd name="connsiteY1" fmla="*/ 25058 h 37573"/>
                <a:gd name="connsiteX2" fmla="*/ 8831 w 29437"/>
                <a:gd name="connsiteY2" fmla="*/ 30583 h 37573"/>
                <a:gd name="connsiteX3" fmla="*/ 15287 w 29437"/>
                <a:gd name="connsiteY3" fmla="*/ 32488 h 37573"/>
                <a:gd name="connsiteX4" fmla="*/ 21460 w 29437"/>
                <a:gd name="connsiteY4" fmla="*/ 30869 h 37573"/>
                <a:gd name="connsiteX5" fmla="*/ 23453 w 29437"/>
                <a:gd name="connsiteY5" fmla="*/ 26773 h 37573"/>
                <a:gd name="connsiteX6" fmla="*/ 21744 w 29437"/>
                <a:gd name="connsiteY6" fmla="*/ 23534 h 37573"/>
                <a:gd name="connsiteX7" fmla="*/ 15477 w 29437"/>
                <a:gd name="connsiteY7" fmla="*/ 21534 h 37573"/>
                <a:gd name="connsiteX8" fmla="*/ 5982 w 29437"/>
                <a:gd name="connsiteY8" fmla="*/ 18581 h 37573"/>
                <a:gd name="connsiteX9" fmla="*/ 2089 w 29437"/>
                <a:gd name="connsiteY9" fmla="*/ 15152 h 37573"/>
                <a:gd name="connsiteX10" fmla="*/ 760 w 29437"/>
                <a:gd name="connsiteY10" fmla="*/ 10390 h 37573"/>
                <a:gd name="connsiteX11" fmla="*/ 1804 w 29437"/>
                <a:gd name="connsiteY11" fmla="*/ 5913 h 37573"/>
                <a:gd name="connsiteX12" fmla="*/ 4843 w 29437"/>
                <a:gd name="connsiteY12" fmla="*/ 2484 h 37573"/>
                <a:gd name="connsiteX13" fmla="*/ 8641 w 29437"/>
                <a:gd name="connsiteY13" fmla="*/ 770 h 37573"/>
                <a:gd name="connsiteX14" fmla="*/ 13863 w 29437"/>
                <a:gd name="connsiteY14" fmla="*/ 8 h 37573"/>
                <a:gd name="connsiteX15" fmla="*/ 21270 w 29437"/>
                <a:gd name="connsiteY15" fmla="*/ 1246 h 37573"/>
                <a:gd name="connsiteX16" fmla="*/ 26017 w 29437"/>
                <a:gd name="connsiteY16" fmla="*/ 4484 h 37573"/>
                <a:gd name="connsiteX17" fmla="*/ 28106 w 29437"/>
                <a:gd name="connsiteY17" fmla="*/ 10104 h 37573"/>
                <a:gd name="connsiteX18" fmla="*/ 22124 w 29437"/>
                <a:gd name="connsiteY18" fmla="*/ 10866 h 37573"/>
                <a:gd name="connsiteX19" fmla="*/ 19845 w 29437"/>
                <a:gd name="connsiteY19" fmla="*/ 6580 h 37573"/>
                <a:gd name="connsiteX20" fmla="*/ 14338 w 29437"/>
                <a:gd name="connsiteY20" fmla="*/ 4961 h 37573"/>
                <a:gd name="connsiteX21" fmla="*/ 8356 w 29437"/>
                <a:gd name="connsiteY21" fmla="*/ 6389 h 37573"/>
                <a:gd name="connsiteX22" fmla="*/ 6552 w 29437"/>
                <a:gd name="connsiteY22" fmla="*/ 9628 h 37573"/>
                <a:gd name="connsiteX23" fmla="*/ 7311 w 29437"/>
                <a:gd name="connsiteY23" fmla="*/ 11723 h 37573"/>
                <a:gd name="connsiteX24" fmla="*/ 9685 w 29437"/>
                <a:gd name="connsiteY24" fmla="*/ 13438 h 37573"/>
                <a:gd name="connsiteX25" fmla="*/ 15003 w 29437"/>
                <a:gd name="connsiteY25" fmla="*/ 14962 h 37573"/>
                <a:gd name="connsiteX26" fmla="*/ 24023 w 29437"/>
                <a:gd name="connsiteY26" fmla="*/ 17724 h 37573"/>
                <a:gd name="connsiteX27" fmla="*/ 28011 w 29437"/>
                <a:gd name="connsiteY27" fmla="*/ 20963 h 37573"/>
                <a:gd name="connsiteX28" fmla="*/ 29436 w 29437"/>
                <a:gd name="connsiteY28" fmla="*/ 26201 h 37573"/>
                <a:gd name="connsiteX29" fmla="*/ 27631 w 29437"/>
                <a:gd name="connsiteY29" fmla="*/ 31916 h 37573"/>
                <a:gd name="connsiteX30" fmla="*/ 22599 w 29437"/>
                <a:gd name="connsiteY30" fmla="*/ 36107 h 37573"/>
                <a:gd name="connsiteX31" fmla="*/ 15003 w 29437"/>
                <a:gd name="connsiteY31" fmla="*/ 37536 h 37573"/>
                <a:gd name="connsiteX32" fmla="*/ 4368 w 29437"/>
                <a:gd name="connsiteY32" fmla="*/ 34679 h 37573"/>
                <a:gd name="connsiteX33" fmla="*/ 0 w 29437"/>
                <a:gd name="connsiteY33" fmla="*/ 26011 h 37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9437" h="37573">
                  <a:moveTo>
                    <a:pt x="0" y="26011"/>
                  </a:moveTo>
                  <a:lnTo>
                    <a:pt x="5982" y="25058"/>
                  </a:lnTo>
                  <a:cubicBezTo>
                    <a:pt x="6219" y="27190"/>
                    <a:pt x="7236" y="29158"/>
                    <a:pt x="8831" y="30583"/>
                  </a:cubicBezTo>
                  <a:cubicBezTo>
                    <a:pt x="10682" y="31988"/>
                    <a:pt x="12980" y="32665"/>
                    <a:pt x="15287" y="32488"/>
                  </a:cubicBezTo>
                  <a:cubicBezTo>
                    <a:pt x="17471" y="32678"/>
                    <a:pt x="19646" y="32106"/>
                    <a:pt x="21460" y="30869"/>
                  </a:cubicBezTo>
                  <a:cubicBezTo>
                    <a:pt x="22722" y="29889"/>
                    <a:pt x="23463" y="28375"/>
                    <a:pt x="23453" y="26773"/>
                  </a:cubicBezTo>
                  <a:cubicBezTo>
                    <a:pt x="23453" y="25476"/>
                    <a:pt x="22817" y="24262"/>
                    <a:pt x="21744" y="23534"/>
                  </a:cubicBezTo>
                  <a:cubicBezTo>
                    <a:pt x="19741" y="22628"/>
                    <a:pt x="17633" y="21956"/>
                    <a:pt x="15477" y="21534"/>
                  </a:cubicBezTo>
                  <a:cubicBezTo>
                    <a:pt x="12230" y="20852"/>
                    <a:pt x="9049" y="19863"/>
                    <a:pt x="5982" y="18581"/>
                  </a:cubicBezTo>
                  <a:cubicBezTo>
                    <a:pt x="4396" y="17822"/>
                    <a:pt x="3048" y="16635"/>
                    <a:pt x="2089" y="15152"/>
                  </a:cubicBezTo>
                  <a:cubicBezTo>
                    <a:pt x="1177" y="13735"/>
                    <a:pt x="712" y="12076"/>
                    <a:pt x="760" y="10390"/>
                  </a:cubicBezTo>
                  <a:cubicBezTo>
                    <a:pt x="712" y="8832"/>
                    <a:pt x="1073" y="7288"/>
                    <a:pt x="1804" y="5913"/>
                  </a:cubicBezTo>
                  <a:cubicBezTo>
                    <a:pt x="2554" y="4559"/>
                    <a:pt x="3589" y="3388"/>
                    <a:pt x="4843" y="2484"/>
                  </a:cubicBezTo>
                  <a:cubicBezTo>
                    <a:pt x="6001" y="1693"/>
                    <a:pt x="7283" y="1113"/>
                    <a:pt x="8641" y="770"/>
                  </a:cubicBezTo>
                  <a:cubicBezTo>
                    <a:pt x="10331" y="225"/>
                    <a:pt x="12088" y="-32"/>
                    <a:pt x="13863" y="8"/>
                  </a:cubicBezTo>
                  <a:cubicBezTo>
                    <a:pt x="16389" y="-63"/>
                    <a:pt x="18905" y="357"/>
                    <a:pt x="21270" y="1246"/>
                  </a:cubicBezTo>
                  <a:cubicBezTo>
                    <a:pt x="23131" y="1840"/>
                    <a:pt x="24783" y="2965"/>
                    <a:pt x="26017" y="4484"/>
                  </a:cubicBezTo>
                  <a:cubicBezTo>
                    <a:pt x="27157" y="6161"/>
                    <a:pt x="27869" y="8090"/>
                    <a:pt x="28106" y="10104"/>
                  </a:cubicBezTo>
                  <a:lnTo>
                    <a:pt x="22124" y="10866"/>
                  </a:lnTo>
                  <a:cubicBezTo>
                    <a:pt x="21953" y="9192"/>
                    <a:pt x="21137" y="7651"/>
                    <a:pt x="19845" y="6580"/>
                  </a:cubicBezTo>
                  <a:cubicBezTo>
                    <a:pt x="18250" y="5426"/>
                    <a:pt x="16304" y="4855"/>
                    <a:pt x="14338" y="4961"/>
                  </a:cubicBezTo>
                  <a:cubicBezTo>
                    <a:pt x="12239" y="4758"/>
                    <a:pt x="10141" y="5261"/>
                    <a:pt x="8356" y="6389"/>
                  </a:cubicBezTo>
                  <a:cubicBezTo>
                    <a:pt x="7283" y="7129"/>
                    <a:pt x="6618" y="8326"/>
                    <a:pt x="6552" y="9628"/>
                  </a:cubicBezTo>
                  <a:cubicBezTo>
                    <a:pt x="6561" y="10393"/>
                    <a:pt x="6827" y="11133"/>
                    <a:pt x="7311" y="11723"/>
                  </a:cubicBezTo>
                  <a:cubicBezTo>
                    <a:pt x="7948" y="12486"/>
                    <a:pt x="8764" y="13076"/>
                    <a:pt x="9685" y="13438"/>
                  </a:cubicBezTo>
                  <a:lnTo>
                    <a:pt x="15003" y="14962"/>
                  </a:lnTo>
                  <a:cubicBezTo>
                    <a:pt x="19276" y="16105"/>
                    <a:pt x="22314" y="17057"/>
                    <a:pt x="24023" y="17724"/>
                  </a:cubicBezTo>
                  <a:cubicBezTo>
                    <a:pt x="25628" y="18416"/>
                    <a:pt x="27005" y="19537"/>
                    <a:pt x="28011" y="20963"/>
                  </a:cubicBezTo>
                  <a:cubicBezTo>
                    <a:pt x="28980" y="22533"/>
                    <a:pt x="29474" y="24354"/>
                    <a:pt x="29436" y="26201"/>
                  </a:cubicBezTo>
                  <a:cubicBezTo>
                    <a:pt x="29464" y="28251"/>
                    <a:pt x="28828" y="30256"/>
                    <a:pt x="27631" y="31916"/>
                  </a:cubicBezTo>
                  <a:cubicBezTo>
                    <a:pt x="26388" y="33769"/>
                    <a:pt x="24640" y="35224"/>
                    <a:pt x="22599" y="36107"/>
                  </a:cubicBezTo>
                  <a:cubicBezTo>
                    <a:pt x="20187" y="37101"/>
                    <a:pt x="17604" y="37588"/>
                    <a:pt x="15003" y="37536"/>
                  </a:cubicBezTo>
                  <a:cubicBezTo>
                    <a:pt x="11243" y="37787"/>
                    <a:pt x="7501" y="36782"/>
                    <a:pt x="4368" y="34679"/>
                  </a:cubicBezTo>
                  <a:cubicBezTo>
                    <a:pt x="1899" y="32426"/>
                    <a:pt x="342" y="29341"/>
                    <a:pt x="0" y="26011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任意形状 41"/>
            <p:cNvSpPr/>
            <p:nvPr/>
          </p:nvSpPr>
          <p:spPr>
            <a:xfrm>
              <a:off x="6544369" y="877066"/>
              <a:ext cx="7417" cy="16668"/>
            </a:xfrm>
            <a:custGeom>
              <a:avLst/>
              <a:gdLst>
                <a:gd name="connsiteX0" fmla="*/ 380 w 7417"/>
                <a:gd name="connsiteY0" fmla="*/ 6477 h 16668"/>
                <a:gd name="connsiteX1" fmla="*/ 380 w 7417"/>
                <a:gd name="connsiteY1" fmla="*/ 0 h 16668"/>
                <a:gd name="connsiteX2" fmla="*/ 7406 w 7417"/>
                <a:gd name="connsiteY2" fmla="*/ 0 h 16668"/>
                <a:gd name="connsiteX3" fmla="*/ 7406 w 7417"/>
                <a:gd name="connsiteY3" fmla="*/ 6953 h 16668"/>
                <a:gd name="connsiteX4" fmla="*/ 5982 w 7417"/>
                <a:gd name="connsiteY4" fmla="*/ 13049 h 16668"/>
                <a:gd name="connsiteX5" fmla="*/ 1709 w 7417"/>
                <a:gd name="connsiteY5" fmla="*/ 16669 h 16668"/>
                <a:gd name="connsiteX6" fmla="*/ 0 w 7417"/>
                <a:gd name="connsiteY6" fmla="*/ 14097 h 16668"/>
                <a:gd name="connsiteX7" fmla="*/ 2849 w 7417"/>
                <a:gd name="connsiteY7" fmla="*/ 11621 h 16668"/>
                <a:gd name="connsiteX8" fmla="*/ 3893 w 7417"/>
                <a:gd name="connsiteY8" fmla="*/ 6953 h 1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17" h="16668">
                  <a:moveTo>
                    <a:pt x="380" y="6477"/>
                  </a:moveTo>
                  <a:lnTo>
                    <a:pt x="380" y="0"/>
                  </a:lnTo>
                  <a:lnTo>
                    <a:pt x="7406" y="0"/>
                  </a:lnTo>
                  <a:lnTo>
                    <a:pt x="7406" y="6953"/>
                  </a:lnTo>
                  <a:cubicBezTo>
                    <a:pt x="7501" y="9078"/>
                    <a:pt x="7007" y="11188"/>
                    <a:pt x="5982" y="13049"/>
                  </a:cubicBezTo>
                  <a:cubicBezTo>
                    <a:pt x="5023" y="14723"/>
                    <a:pt x="3513" y="16004"/>
                    <a:pt x="1709" y="16669"/>
                  </a:cubicBezTo>
                  <a:lnTo>
                    <a:pt x="0" y="14097"/>
                  </a:lnTo>
                  <a:cubicBezTo>
                    <a:pt x="1215" y="13648"/>
                    <a:pt x="2231" y="12767"/>
                    <a:pt x="2849" y="11621"/>
                  </a:cubicBezTo>
                  <a:cubicBezTo>
                    <a:pt x="3589" y="10179"/>
                    <a:pt x="3950" y="8573"/>
                    <a:pt x="3893" y="6953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任意形状 42"/>
            <p:cNvSpPr/>
            <p:nvPr/>
          </p:nvSpPr>
          <p:spPr>
            <a:xfrm>
              <a:off x="6582255" y="833912"/>
              <a:ext cx="38077" cy="49630"/>
            </a:xfrm>
            <a:custGeom>
              <a:avLst/>
              <a:gdLst>
                <a:gd name="connsiteX0" fmla="*/ 0 w 38077"/>
                <a:gd name="connsiteY0" fmla="*/ 49630 h 49630"/>
                <a:gd name="connsiteX1" fmla="*/ 0 w 38077"/>
                <a:gd name="connsiteY1" fmla="*/ 5 h 49630"/>
                <a:gd name="connsiteX2" fmla="*/ 18991 w 38077"/>
                <a:gd name="connsiteY2" fmla="*/ 5 h 49630"/>
                <a:gd name="connsiteX3" fmla="*/ 26492 w 38077"/>
                <a:gd name="connsiteY3" fmla="*/ 481 h 49630"/>
                <a:gd name="connsiteX4" fmla="*/ 32569 w 38077"/>
                <a:gd name="connsiteY4" fmla="*/ 2767 h 49630"/>
                <a:gd name="connsiteX5" fmla="*/ 36557 w 38077"/>
                <a:gd name="connsiteY5" fmla="*/ 7625 h 49630"/>
                <a:gd name="connsiteX6" fmla="*/ 38076 w 38077"/>
                <a:gd name="connsiteY6" fmla="*/ 14388 h 49630"/>
                <a:gd name="connsiteX7" fmla="*/ 33993 w 38077"/>
                <a:gd name="connsiteY7" fmla="*/ 25056 h 49630"/>
                <a:gd name="connsiteX8" fmla="*/ 19560 w 38077"/>
                <a:gd name="connsiteY8" fmla="*/ 29437 h 49630"/>
                <a:gd name="connsiteX9" fmla="*/ 6552 w 38077"/>
                <a:gd name="connsiteY9" fmla="*/ 29437 h 49630"/>
                <a:gd name="connsiteX10" fmla="*/ 6552 w 38077"/>
                <a:gd name="connsiteY10" fmla="*/ 49630 h 49630"/>
                <a:gd name="connsiteX11" fmla="*/ 6552 w 38077"/>
                <a:gd name="connsiteY11" fmla="*/ 23532 h 49630"/>
                <a:gd name="connsiteX12" fmla="*/ 19370 w 38077"/>
                <a:gd name="connsiteY12" fmla="*/ 23532 h 49630"/>
                <a:gd name="connsiteX13" fmla="*/ 28391 w 38077"/>
                <a:gd name="connsiteY13" fmla="*/ 21246 h 49630"/>
                <a:gd name="connsiteX14" fmla="*/ 31050 w 38077"/>
                <a:gd name="connsiteY14" fmla="*/ 14578 h 49630"/>
                <a:gd name="connsiteX15" fmla="*/ 29435 w 38077"/>
                <a:gd name="connsiteY15" fmla="*/ 9244 h 49630"/>
                <a:gd name="connsiteX16" fmla="*/ 25353 w 38077"/>
                <a:gd name="connsiteY16" fmla="*/ 6292 h 49630"/>
                <a:gd name="connsiteX17" fmla="*/ 19180 w 38077"/>
                <a:gd name="connsiteY17" fmla="*/ 5815 h 49630"/>
                <a:gd name="connsiteX18" fmla="*/ 6552 w 38077"/>
                <a:gd name="connsiteY18" fmla="*/ 5815 h 4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77" h="49630">
                  <a:moveTo>
                    <a:pt x="0" y="49630"/>
                  </a:moveTo>
                  <a:lnTo>
                    <a:pt x="0" y="5"/>
                  </a:lnTo>
                  <a:lnTo>
                    <a:pt x="18991" y="5"/>
                  </a:lnTo>
                  <a:cubicBezTo>
                    <a:pt x="21497" y="-31"/>
                    <a:pt x="24004" y="128"/>
                    <a:pt x="26492" y="481"/>
                  </a:cubicBezTo>
                  <a:cubicBezTo>
                    <a:pt x="28666" y="774"/>
                    <a:pt x="30736" y="1556"/>
                    <a:pt x="32569" y="2767"/>
                  </a:cubicBezTo>
                  <a:cubicBezTo>
                    <a:pt x="34278" y="4027"/>
                    <a:pt x="35655" y="5697"/>
                    <a:pt x="36557" y="7625"/>
                  </a:cubicBezTo>
                  <a:cubicBezTo>
                    <a:pt x="37563" y="9738"/>
                    <a:pt x="38076" y="12048"/>
                    <a:pt x="38076" y="14388"/>
                  </a:cubicBezTo>
                  <a:cubicBezTo>
                    <a:pt x="38124" y="18337"/>
                    <a:pt x="36661" y="22155"/>
                    <a:pt x="33993" y="25056"/>
                  </a:cubicBezTo>
                  <a:cubicBezTo>
                    <a:pt x="29996" y="28451"/>
                    <a:pt x="24764" y="30037"/>
                    <a:pt x="19560" y="29437"/>
                  </a:cubicBezTo>
                  <a:lnTo>
                    <a:pt x="6552" y="29437"/>
                  </a:lnTo>
                  <a:lnTo>
                    <a:pt x="6552" y="49630"/>
                  </a:lnTo>
                  <a:close/>
                  <a:moveTo>
                    <a:pt x="6552" y="23532"/>
                  </a:moveTo>
                  <a:lnTo>
                    <a:pt x="19370" y="23532"/>
                  </a:lnTo>
                  <a:cubicBezTo>
                    <a:pt x="22551" y="23812"/>
                    <a:pt x="25723" y="23006"/>
                    <a:pt x="28391" y="21246"/>
                  </a:cubicBezTo>
                  <a:cubicBezTo>
                    <a:pt x="30186" y="19506"/>
                    <a:pt x="31154" y="17080"/>
                    <a:pt x="31050" y="14578"/>
                  </a:cubicBezTo>
                  <a:cubicBezTo>
                    <a:pt x="31097" y="12672"/>
                    <a:pt x="30527" y="10802"/>
                    <a:pt x="29435" y="9244"/>
                  </a:cubicBezTo>
                  <a:cubicBezTo>
                    <a:pt x="28486" y="7788"/>
                    <a:pt x="27033" y="6736"/>
                    <a:pt x="25353" y="6292"/>
                  </a:cubicBezTo>
                  <a:cubicBezTo>
                    <a:pt x="23320" y="5909"/>
                    <a:pt x="21250" y="5749"/>
                    <a:pt x="19180" y="5815"/>
                  </a:cubicBezTo>
                  <a:lnTo>
                    <a:pt x="6552" y="581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任意形状 43"/>
            <p:cNvSpPr/>
            <p:nvPr/>
          </p:nvSpPr>
          <p:spPr>
            <a:xfrm>
              <a:off x="6625512" y="846762"/>
              <a:ext cx="33026" cy="37561"/>
            </a:xfrm>
            <a:custGeom>
              <a:avLst/>
              <a:gdLst>
                <a:gd name="connsiteX0" fmla="*/ 26533 w 33026"/>
                <a:gd name="connsiteY0" fmla="*/ 25160 h 37561"/>
                <a:gd name="connsiteX1" fmla="*/ 32800 w 33026"/>
                <a:gd name="connsiteY1" fmla="*/ 25922 h 37561"/>
                <a:gd name="connsiteX2" fmla="*/ 27293 w 33026"/>
                <a:gd name="connsiteY2" fmla="*/ 34495 h 37561"/>
                <a:gd name="connsiteX3" fmla="*/ 17038 w 33026"/>
                <a:gd name="connsiteY3" fmla="*/ 37543 h 37561"/>
                <a:gd name="connsiteX4" fmla="*/ 4599 w 33026"/>
                <a:gd name="connsiteY4" fmla="*/ 32685 h 37561"/>
                <a:gd name="connsiteX5" fmla="*/ 42 w 33026"/>
                <a:gd name="connsiteY5" fmla="*/ 19064 h 37561"/>
                <a:gd name="connsiteX6" fmla="*/ 4694 w 33026"/>
                <a:gd name="connsiteY6" fmla="*/ 4967 h 37561"/>
                <a:gd name="connsiteX7" fmla="*/ 16753 w 33026"/>
                <a:gd name="connsiteY7" fmla="*/ 14 h 37561"/>
                <a:gd name="connsiteX8" fmla="*/ 28432 w 33026"/>
                <a:gd name="connsiteY8" fmla="*/ 4872 h 37561"/>
                <a:gd name="connsiteX9" fmla="*/ 32990 w 33026"/>
                <a:gd name="connsiteY9" fmla="*/ 18683 h 37561"/>
                <a:gd name="connsiteX10" fmla="*/ 32990 w 33026"/>
                <a:gd name="connsiteY10" fmla="*/ 20779 h 37561"/>
                <a:gd name="connsiteX11" fmla="*/ 6308 w 33026"/>
                <a:gd name="connsiteY11" fmla="*/ 20779 h 37561"/>
                <a:gd name="connsiteX12" fmla="*/ 9632 w 33026"/>
                <a:gd name="connsiteY12" fmla="*/ 29828 h 37561"/>
                <a:gd name="connsiteX13" fmla="*/ 17133 w 33026"/>
                <a:gd name="connsiteY13" fmla="*/ 32971 h 37561"/>
                <a:gd name="connsiteX14" fmla="*/ 22830 w 33026"/>
                <a:gd name="connsiteY14" fmla="*/ 31256 h 37561"/>
                <a:gd name="connsiteX15" fmla="*/ 26533 w 33026"/>
                <a:gd name="connsiteY15" fmla="*/ 25160 h 37561"/>
                <a:gd name="connsiteX16" fmla="*/ 6593 w 33026"/>
                <a:gd name="connsiteY16" fmla="*/ 15635 h 37561"/>
                <a:gd name="connsiteX17" fmla="*/ 26629 w 33026"/>
                <a:gd name="connsiteY17" fmla="*/ 15635 h 37561"/>
                <a:gd name="connsiteX18" fmla="*/ 24350 w 33026"/>
                <a:gd name="connsiteY18" fmla="*/ 8777 h 37561"/>
                <a:gd name="connsiteX19" fmla="*/ 16848 w 33026"/>
                <a:gd name="connsiteY19" fmla="*/ 5253 h 37561"/>
                <a:gd name="connsiteX20" fmla="*/ 9822 w 33026"/>
                <a:gd name="connsiteY20" fmla="*/ 8111 h 37561"/>
                <a:gd name="connsiteX21" fmla="*/ 6593 w 33026"/>
                <a:gd name="connsiteY21" fmla="*/ 15350 h 3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026" h="37561">
                  <a:moveTo>
                    <a:pt x="26533" y="25160"/>
                  </a:moveTo>
                  <a:lnTo>
                    <a:pt x="32800" y="25922"/>
                  </a:lnTo>
                  <a:cubicBezTo>
                    <a:pt x="32050" y="29352"/>
                    <a:pt x="30094" y="32396"/>
                    <a:pt x="27293" y="34495"/>
                  </a:cubicBezTo>
                  <a:cubicBezTo>
                    <a:pt x="24302" y="36617"/>
                    <a:pt x="20694" y="37689"/>
                    <a:pt x="17038" y="37543"/>
                  </a:cubicBezTo>
                  <a:cubicBezTo>
                    <a:pt x="12395" y="37763"/>
                    <a:pt x="7875" y="35998"/>
                    <a:pt x="4599" y="32685"/>
                  </a:cubicBezTo>
                  <a:cubicBezTo>
                    <a:pt x="1361" y="28916"/>
                    <a:pt x="-272" y="24027"/>
                    <a:pt x="42" y="19064"/>
                  </a:cubicBezTo>
                  <a:cubicBezTo>
                    <a:pt x="-291" y="13938"/>
                    <a:pt x="1380" y="8884"/>
                    <a:pt x="4694" y="4967"/>
                  </a:cubicBezTo>
                  <a:cubicBezTo>
                    <a:pt x="7799" y="1628"/>
                    <a:pt x="12205" y="-182"/>
                    <a:pt x="16753" y="14"/>
                  </a:cubicBezTo>
                  <a:cubicBezTo>
                    <a:pt x="21169" y="-146"/>
                    <a:pt x="25432" y="1628"/>
                    <a:pt x="28432" y="4872"/>
                  </a:cubicBezTo>
                  <a:cubicBezTo>
                    <a:pt x="31661" y="8720"/>
                    <a:pt x="33294" y="13664"/>
                    <a:pt x="32990" y="18683"/>
                  </a:cubicBezTo>
                  <a:lnTo>
                    <a:pt x="32990" y="20779"/>
                  </a:lnTo>
                  <a:lnTo>
                    <a:pt x="6308" y="20779"/>
                  </a:lnTo>
                  <a:cubicBezTo>
                    <a:pt x="6270" y="24102"/>
                    <a:pt x="7457" y="27324"/>
                    <a:pt x="9632" y="29828"/>
                  </a:cubicBezTo>
                  <a:cubicBezTo>
                    <a:pt x="11540" y="31951"/>
                    <a:pt x="14294" y="33104"/>
                    <a:pt x="17133" y="32971"/>
                  </a:cubicBezTo>
                  <a:cubicBezTo>
                    <a:pt x="19165" y="33026"/>
                    <a:pt x="21159" y="32425"/>
                    <a:pt x="22830" y="31256"/>
                  </a:cubicBezTo>
                  <a:cubicBezTo>
                    <a:pt x="24682" y="29673"/>
                    <a:pt x="25983" y="27537"/>
                    <a:pt x="26533" y="25160"/>
                  </a:cubicBezTo>
                  <a:close/>
                  <a:moveTo>
                    <a:pt x="6593" y="15635"/>
                  </a:moveTo>
                  <a:lnTo>
                    <a:pt x="26629" y="15635"/>
                  </a:lnTo>
                  <a:cubicBezTo>
                    <a:pt x="26552" y="13176"/>
                    <a:pt x="25755" y="10793"/>
                    <a:pt x="24350" y="8777"/>
                  </a:cubicBezTo>
                  <a:cubicBezTo>
                    <a:pt x="22517" y="6513"/>
                    <a:pt x="19754" y="5214"/>
                    <a:pt x="16848" y="5253"/>
                  </a:cubicBezTo>
                  <a:cubicBezTo>
                    <a:pt x="14208" y="5186"/>
                    <a:pt x="11664" y="6221"/>
                    <a:pt x="9822" y="8111"/>
                  </a:cubicBezTo>
                  <a:cubicBezTo>
                    <a:pt x="7932" y="10069"/>
                    <a:pt x="6793" y="12631"/>
                    <a:pt x="6593" y="1535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任意形状 44"/>
            <p:cNvSpPr/>
            <p:nvPr/>
          </p:nvSpPr>
          <p:spPr>
            <a:xfrm>
              <a:off x="6665719" y="833917"/>
              <a:ext cx="29815" cy="49910"/>
            </a:xfrm>
            <a:custGeom>
              <a:avLst/>
              <a:gdLst>
                <a:gd name="connsiteX0" fmla="*/ 0 w 29815"/>
                <a:gd name="connsiteY0" fmla="*/ 49625 h 49910"/>
                <a:gd name="connsiteX1" fmla="*/ 0 w 29815"/>
                <a:gd name="connsiteY1" fmla="*/ 0 h 49910"/>
                <a:gd name="connsiteX2" fmla="*/ 6077 w 29815"/>
                <a:gd name="connsiteY2" fmla="*/ 0 h 49910"/>
                <a:gd name="connsiteX3" fmla="*/ 6077 w 29815"/>
                <a:gd name="connsiteY3" fmla="*/ 28575 h 49910"/>
                <a:gd name="connsiteX4" fmla="*/ 20415 w 29815"/>
                <a:gd name="connsiteY4" fmla="*/ 13906 h 49910"/>
                <a:gd name="connsiteX5" fmla="*/ 28486 w 29815"/>
                <a:gd name="connsiteY5" fmla="*/ 13906 h 49910"/>
                <a:gd name="connsiteX6" fmla="*/ 14813 w 29815"/>
                <a:gd name="connsiteY6" fmla="*/ 27242 h 49910"/>
                <a:gd name="connsiteX7" fmla="*/ 29815 w 29815"/>
                <a:gd name="connsiteY7" fmla="*/ 49911 h 49910"/>
                <a:gd name="connsiteX8" fmla="*/ 22409 w 29815"/>
                <a:gd name="connsiteY8" fmla="*/ 49911 h 49910"/>
                <a:gd name="connsiteX9" fmla="*/ 10540 w 29815"/>
                <a:gd name="connsiteY9" fmla="*/ 31528 h 49910"/>
                <a:gd name="connsiteX10" fmla="*/ 6267 w 29815"/>
                <a:gd name="connsiteY10" fmla="*/ 35623 h 49910"/>
                <a:gd name="connsiteX11" fmla="*/ 6267 w 29815"/>
                <a:gd name="connsiteY11" fmla="*/ 49911 h 49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815" h="49910">
                  <a:moveTo>
                    <a:pt x="0" y="49625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28575"/>
                  </a:lnTo>
                  <a:lnTo>
                    <a:pt x="20415" y="13906"/>
                  </a:lnTo>
                  <a:lnTo>
                    <a:pt x="28486" y="13906"/>
                  </a:lnTo>
                  <a:lnTo>
                    <a:pt x="14813" y="27242"/>
                  </a:lnTo>
                  <a:lnTo>
                    <a:pt x="29815" y="49911"/>
                  </a:lnTo>
                  <a:lnTo>
                    <a:pt x="22409" y="49911"/>
                  </a:lnTo>
                  <a:lnTo>
                    <a:pt x="10540" y="31528"/>
                  </a:lnTo>
                  <a:lnTo>
                    <a:pt x="6267" y="35623"/>
                  </a:lnTo>
                  <a:lnTo>
                    <a:pt x="6267" y="49911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任意形状 45"/>
            <p:cNvSpPr/>
            <p:nvPr/>
          </p:nvSpPr>
          <p:spPr>
            <a:xfrm>
              <a:off x="6700472" y="833917"/>
              <a:ext cx="6077" cy="49625"/>
            </a:xfrm>
            <a:custGeom>
              <a:avLst/>
              <a:gdLst>
                <a:gd name="connsiteX0" fmla="*/ 0 w 6077"/>
                <a:gd name="connsiteY0" fmla="*/ 7048 h 49625"/>
                <a:gd name="connsiteX1" fmla="*/ 0 w 6077"/>
                <a:gd name="connsiteY1" fmla="*/ 0 h 49625"/>
                <a:gd name="connsiteX2" fmla="*/ 6077 w 6077"/>
                <a:gd name="connsiteY2" fmla="*/ 0 h 49625"/>
                <a:gd name="connsiteX3" fmla="*/ 6077 w 6077"/>
                <a:gd name="connsiteY3" fmla="*/ 7048 h 49625"/>
                <a:gd name="connsiteX4" fmla="*/ 0 w 6077"/>
                <a:gd name="connsiteY4" fmla="*/ 49625 h 49625"/>
                <a:gd name="connsiteX5" fmla="*/ 0 w 6077"/>
                <a:gd name="connsiteY5" fmla="*/ 13621 h 49625"/>
                <a:gd name="connsiteX6" fmla="*/ 6077 w 6077"/>
                <a:gd name="connsiteY6" fmla="*/ 13621 h 49625"/>
                <a:gd name="connsiteX7" fmla="*/ 6077 w 6077"/>
                <a:gd name="connsiteY7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7" h="49625">
                  <a:moveTo>
                    <a:pt x="0" y="7048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7048"/>
                  </a:lnTo>
                  <a:close/>
                  <a:moveTo>
                    <a:pt x="0" y="49625"/>
                  </a:moveTo>
                  <a:lnTo>
                    <a:pt x="0" y="13621"/>
                  </a:lnTo>
                  <a:lnTo>
                    <a:pt x="6077" y="13621"/>
                  </a:lnTo>
                  <a:lnTo>
                    <a:pt x="607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任意形状 46"/>
            <p:cNvSpPr/>
            <p:nvPr/>
          </p:nvSpPr>
          <p:spPr>
            <a:xfrm>
              <a:off x="6715854" y="846766"/>
              <a:ext cx="28877" cy="36871"/>
            </a:xfrm>
            <a:custGeom>
              <a:avLst/>
              <a:gdLst>
                <a:gd name="connsiteX0" fmla="*/ 0 w 28877"/>
                <a:gd name="connsiteY0" fmla="*/ 36776 h 36871"/>
                <a:gd name="connsiteX1" fmla="*/ 0 w 28877"/>
                <a:gd name="connsiteY1" fmla="*/ 772 h 36871"/>
                <a:gd name="connsiteX2" fmla="*/ 5412 w 28877"/>
                <a:gd name="connsiteY2" fmla="*/ 772 h 36871"/>
                <a:gd name="connsiteX3" fmla="*/ 5412 w 28877"/>
                <a:gd name="connsiteY3" fmla="*/ 5915 h 36871"/>
                <a:gd name="connsiteX4" fmla="*/ 16807 w 28877"/>
                <a:gd name="connsiteY4" fmla="*/ 10 h 36871"/>
                <a:gd name="connsiteX5" fmla="*/ 22789 w 28877"/>
                <a:gd name="connsiteY5" fmla="*/ 1153 h 36871"/>
                <a:gd name="connsiteX6" fmla="*/ 26872 w 28877"/>
                <a:gd name="connsiteY6" fmla="*/ 4201 h 36871"/>
                <a:gd name="connsiteX7" fmla="*/ 28771 w 28877"/>
                <a:gd name="connsiteY7" fmla="*/ 8773 h 36871"/>
                <a:gd name="connsiteX8" fmla="*/ 28771 w 28877"/>
                <a:gd name="connsiteY8" fmla="*/ 14678 h 36871"/>
                <a:gd name="connsiteX9" fmla="*/ 28771 w 28877"/>
                <a:gd name="connsiteY9" fmla="*/ 36776 h 36871"/>
                <a:gd name="connsiteX10" fmla="*/ 22694 w 28877"/>
                <a:gd name="connsiteY10" fmla="*/ 36776 h 36871"/>
                <a:gd name="connsiteX11" fmla="*/ 22694 w 28877"/>
                <a:gd name="connsiteY11" fmla="*/ 14869 h 36871"/>
                <a:gd name="connsiteX12" fmla="*/ 22029 w 28877"/>
                <a:gd name="connsiteY12" fmla="*/ 9344 h 36871"/>
                <a:gd name="connsiteX13" fmla="*/ 19465 w 28877"/>
                <a:gd name="connsiteY13" fmla="*/ 6392 h 36871"/>
                <a:gd name="connsiteX14" fmla="*/ 15287 w 28877"/>
                <a:gd name="connsiteY14" fmla="*/ 5249 h 36871"/>
                <a:gd name="connsiteX15" fmla="*/ 8546 w 28877"/>
                <a:gd name="connsiteY15" fmla="*/ 7725 h 36871"/>
                <a:gd name="connsiteX16" fmla="*/ 5792 w 28877"/>
                <a:gd name="connsiteY16" fmla="*/ 17250 h 36871"/>
                <a:gd name="connsiteX17" fmla="*/ 5792 w 28877"/>
                <a:gd name="connsiteY17" fmla="*/ 36872 h 3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77" h="36871">
                  <a:moveTo>
                    <a:pt x="0" y="36776"/>
                  </a:moveTo>
                  <a:lnTo>
                    <a:pt x="0" y="772"/>
                  </a:lnTo>
                  <a:lnTo>
                    <a:pt x="5412" y="772"/>
                  </a:lnTo>
                  <a:lnTo>
                    <a:pt x="5412" y="5915"/>
                  </a:lnTo>
                  <a:cubicBezTo>
                    <a:pt x="7910" y="2075"/>
                    <a:pt x="12239" y="-167"/>
                    <a:pt x="16807" y="10"/>
                  </a:cubicBezTo>
                  <a:cubicBezTo>
                    <a:pt x="18858" y="-16"/>
                    <a:pt x="20890" y="374"/>
                    <a:pt x="22789" y="1153"/>
                  </a:cubicBezTo>
                  <a:cubicBezTo>
                    <a:pt x="24403" y="1778"/>
                    <a:pt x="25808" y="2831"/>
                    <a:pt x="26872" y="4201"/>
                  </a:cubicBezTo>
                  <a:cubicBezTo>
                    <a:pt x="27783" y="5591"/>
                    <a:pt x="28429" y="7142"/>
                    <a:pt x="28771" y="8773"/>
                  </a:cubicBezTo>
                  <a:cubicBezTo>
                    <a:pt x="28913" y="10739"/>
                    <a:pt x="28913" y="12712"/>
                    <a:pt x="28771" y="14678"/>
                  </a:cubicBezTo>
                  <a:lnTo>
                    <a:pt x="28771" y="36776"/>
                  </a:lnTo>
                  <a:lnTo>
                    <a:pt x="22694" y="36776"/>
                  </a:lnTo>
                  <a:lnTo>
                    <a:pt x="22694" y="14869"/>
                  </a:lnTo>
                  <a:cubicBezTo>
                    <a:pt x="22789" y="13003"/>
                    <a:pt x="22561" y="11134"/>
                    <a:pt x="22029" y="9344"/>
                  </a:cubicBezTo>
                  <a:cubicBezTo>
                    <a:pt x="21535" y="8096"/>
                    <a:pt x="20633" y="7054"/>
                    <a:pt x="19465" y="6392"/>
                  </a:cubicBezTo>
                  <a:cubicBezTo>
                    <a:pt x="18222" y="5602"/>
                    <a:pt x="16759" y="5204"/>
                    <a:pt x="15287" y="5249"/>
                  </a:cubicBezTo>
                  <a:cubicBezTo>
                    <a:pt x="12809" y="5206"/>
                    <a:pt x="10407" y="6089"/>
                    <a:pt x="8546" y="7725"/>
                  </a:cubicBezTo>
                  <a:cubicBezTo>
                    <a:pt x="6314" y="10360"/>
                    <a:pt x="5308" y="13826"/>
                    <a:pt x="5792" y="17250"/>
                  </a:cubicBezTo>
                  <a:lnTo>
                    <a:pt x="5792" y="36872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任意形状 47"/>
            <p:cNvSpPr/>
            <p:nvPr/>
          </p:nvSpPr>
          <p:spPr>
            <a:xfrm>
              <a:off x="6752309" y="846864"/>
              <a:ext cx="31591" cy="51268"/>
            </a:xfrm>
            <a:custGeom>
              <a:avLst/>
              <a:gdLst>
                <a:gd name="connsiteX0" fmla="*/ 767 w 31591"/>
                <a:gd name="connsiteY0" fmla="*/ 39726 h 51268"/>
                <a:gd name="connsiteX1" fmla="*/ 6654 w 31591"/>
                <a:gd name="connsiteY1" fmla="*/ 40583 h 51268"/>
                <a:gd name="connsiteX2" fmla="*/ 8743 w 31591"/>
                <a:gd name="connsiteY2" fmla="*/ 44584 h 51268"/>
                <a:gd name="connsiteX3" fmla="*/ 14915 w 31591"/>
                <a:gd name="connsiteY3" fmla="*/ 46298 h 51268"/>
                <a:gd name="connsiteX4" fmla="*/ 21467 w 31591"/>
                <a:gd name="connsiteY4" fmla="*/ 44584 h 51268"/>
                <a:gd name="connsiteX5" fmla="*/ 24505 w 31591"/>
                <a:gd name="connsiteY5" fmla="*/ 39821 h 51268"/>
                <a:gd name="connsiteX6" fmla="*/ 24980 w 31591"/>
                <a:gd name="connsiteY6" fmla="*/ 32011 h 51268"/>
                <a:gd name="connsiteX7" fmla="*/ 15485 w 31591"/>
                <a:gd name="connsiteY7" fmla="*/ 36773 h 51268"/>
                <a:gd name="connsiteX8" fmla="*/ 3996 w 31591"/>
                <a:gd name="connsiteY8" fmla="*/ 31344 h 51268"/>
                <a:gd name="connsiteX9" fmla="*/ 7 w 31591"/>
                <a:gd name="connsiteY9" fmla="*/ 18581 h 51268"/>
                <a:gd name="connsiteX10" fmla="*/ 1812 w 31591"/>
                <a:gd name="connsiteY10" fmla="*/ 9056 h 51268"/>
                <a:gd name="connsiteX11" fmla="*/ 7224 w 31591"/>
                <a:gd name="connsiteY11" fmla="*/ 2388 h 51268"/>
                <a:gd name="connsiteX12" fmla="*/ 15485 w 31591"/>
                <a:gd name="connsiteY12" fmla="*/ 7 h 51268"/>
                <a:gd name="connsiteX13" fmla="*/ 25930 w 31591"/>
                <a:gd name="connsiteY13" fmla="*/ 5150 h 51268"/>
                <a:gd name="connsiteX14" fmla="*/ 25930 w 31591"/>
                <a:gd name="connsiteY14" fmla="*/ 674 h 51268"/>
                <a:gd name="connsiteX15" fmla="*/ 31532 w 31591"/>
                <a:gd name="connsiteY15" fmla="*/ 674 h 51268"/>
                <a:gd name="connsiteX16" fmla="*/ 31532 w 31591"/>
                <a:gd name="connsiteY16" fmla="*/ 31725 h 51268"/>
                <a:gd name="connsiteX17" fmla="*/ 29823 w 31591"/>
                <a:gd name="connsiteY17" fmla="*/ 43631 h 51268"/>
                <a:gd name="connsiteX18" fmla="*/ 24411 w 31591"/>
                <a:gd name="connsiteY18" fmla="*/ 49156 h 51268"/>
                <a:gd name="connsiteX19" fmla="*/ 14915 w 31591"/>
                <a:gd name="connsiteY19" fmla="*/ 51251 h 51268"/>
                <a:gd name="connsiteX20" fmla="*/ 4565 w 31591"/>
                <a:gd name="connsiteY20" fmla="*/ 48299 h 51268"/>
                <a:gd name="connsiteX21" fmla="*/ 767 w 31591"/>
                <a:gd name="connsiteY21" fmla="*/ 39726 h 51268"/>
                <a:gd name="connsiteX22" fmla="*/ 5800 w 31591"/>
                <a:gd name="connsiteY22" fmla="*/ 18104 h 51268"/>
                <a:gd name="connsiteX23" fmla="*/ 8648 w 31591"/>
                <a:gd name="connsiteY23" fmla="*/ 28487 h 51268"/>
                <a:gd name="connsiteX24" fmla="*/ 22065 w 31591"/>
                <a:gd name="connsiteY24" fmla="*/ 29029 h 51268"/>
                <a:gd name="connsiteX25" fmla="*/ 22606 w 31591"/>
                <a:gd name="connsiteY25" fmla="*/ 28487 h 51268"/>
                <a:gd name="connsiteX26" fmla="*/ 25455 w 31591"/>
                <a:gd name="connsiteY26" fmla="*/ 18295 h 51268"/>
                <a:gd name="connsiteX27" fmla="*/ 22606 w 31591"/>
                <a:gd name="connsiteY27" fmla="*/ 8770 h 51268"/>
                <a:gd name="connsiteX28" fmla="*/ 15485 w 31591"/>
                <a:gd name="connsiteY28" fmla="*/ 5436 h 51268"/>
                <a:gd name="connsiteX29" fmla="*/ 8648 w 31591"/>
                <a:gd name="connsiteY29" fmla="*/ 8675 h 51268"/>
                <a:gd name="connsiteX30" fmla="*/ 5800 w 31591"/>
                <a:gd name="connsiteY30" fmla="*/ 18009 h 51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591" h="51268">
                  <a:moveTo>
                    <a:pt x="767" y="39726"/>
                  </a:moveTo>
                  <a:lnTo>
                    <a:pt x="6654" y="40583"/>
                  </a:lnTo>
                  <a:cubicBezTo>
                    <a:pt x="6787" y="42144"/>
                    <a:pt x="7537" y="43587"/>
                    <a:pt x="8743" y="44584"/>
                  </a:cubicBezTo>
                  <a:cubicBezTo>
                    <a:pt x="10566" y="45808"/>
                    <a:pt x="12731" y="46409"/>
                    <a:pt x="14915" y="46298"/>
                  </a:cubicBezTo>
                  <a:cubicBezTo>
                    <a:pt x="17223" y="46451"/>
                    <a:pt x="19520" y="45850"/>
                    <a:pt x="21467" y="44584"/>
                  </a:cubicBezTo>
                  <a:cubicBezTo>
                    <a:pt x="23015" y="43408"/>
                    <a:pt x="24088" y="41721"/>
                    <a:pt x="24505" y="39821"/>
                  </a:cubicBezTo>
                  <a:cubicBezTo>
                    <a:pt x="24952" y="37244"/>
                    <a:pt x="25113" y="34623"/>
                    <a:pt x="24980" y="32011"/>
                  </a:cubicBezTo>
                  <a:cubicBezTo>
                    <a:pt x="22673" y="34931"/>
                    <a:pt x="19198" y="36675"/>
                    <a:pt x="15485" y="36773"/>
                  </a:cubicBezTo>
                  <a:cubicBezTo>
                    <a:pt x="10994" y="36983"/>
                    <a:pt x="6692" y="34949"/>
                    <a:pt x="3996" y="31344"/>
                  </a:cubicBezTo>
                  <a:cubicBezTo>
                    <a:pt x="1289" y="27654"/>
                    <a:pt x="-116" y="23162"/>
                    <a:pt x="7" y="18581"/>
                  </a:cubicBezTo>
                  <a:cubicBezTo>
                    <a:pt x="-40" y="15316"/>
                    <a:pt x="577" y="12076"/>
                    <a:pt x="1812" y="9056"/>
                  </a:cubicBezTo>
                  <a:cubicBezTo>
                    <a:pt x="2904" y="6337"/>
                    <a:pt x="4793" y="4014"/>
                    <a:pt x="7224" y="2388"/>
                  </a:cubicBezTo>
                  <a:cubicBezTo>
                    <a:pt x="9664" y="748"/>
                    <a:pt x="12551" y="-85"/>
                    <a:pt x="15485" y="7"/>
                  </a:cubicBezTo>
                  <a:cubicBezTo>
                    <a:pt x="19587" y="-38"/>
                    <a:pt x="23461" y="1871"/>
                    <a:pt x="25930" y="5150"/>
                  </a:cubicBezTo>
                  <a:lnTo>
                    <a:pt x="25930" y="674"/>
                  </a:lnTo>
                  <a:lnTo>
                    <a:pt x="31532" y="674"/>
                  </a:lnTo>
                  <a:lnTo>
                    <a:pt x="31532" y="31725"/>
                  </a:lnTo>
                  <a:cubicBezTo>
                    <a:pt x="31788" y="35769"/>
                    <a:pt x="31209" y="39824"/>
                    <a:pt x="29823" y="43631"/>
                  </a:cubicBezTo>
                  <a:cubicBezTo>
                    <a:pt x="28664" y="46014"/>
                    <a:pt x="26765" y="47954"/>
                    <a:pt x="24411" y="49156"/>
                  </a:cubicBezTo>
                  <a:cubicBezTo>
                    <a:pt x="21476" y="50669"/>
                    <a:pt x="18210" y="51391"/>
                    <a:pt x="14915" y="51251"/>
                  </a:cubicBezTo>
                  <a:cubicBezTo>
                    <a:pt x="11240" y="51390"/>
                    <a:pt x="7613" y="50357"/>
                    <a:pt x="4565" y="48299"/>
                  </a:cubicBezTo>
                  <a:cubicBezTo>
                    <a:pt x="1888" y="46308"/>
                    <a:pt x="444" y="43054"/>
                    <a:pt x="767" y="39726"/>
                  </a:cubicBezTo>
                  <a:close/>
                  <a:moveTo>
                    <a:pt x="5800" y="18104"/>
                  </a:moveTo>
                  <a:cubicBezTo>
                    <a:pt x="5486" y="21795"/>
                    <a:pt x="6493" y="25478"/>
                    <a:pt x="8648" y="28487"/>
                  </a:cubicBezTo>
                  <a:cubicBezTo>
                    <a:pt x="12200" y="32353"/>
                    <a:pt x="18210" y="32596"/>
                    <a:pt x="22065" y="29029"/>
                  </a:cubicBezTo>
                  <a:cubicBezTo>
                    <a:pt x="22255" y="28855"/>
                    <a:pt x="22435" y="28674"/>
                    <a:pt x="22606" y="28487"/>
                  </a:cubicBezTo>
                  <a:cubicBezTo>
                    <a:pt x="24743" y="25543"/>
                    <a:pt x="25759" y="21925"/>
                    <a:pt x="25455" y="18295"/>
                  </a:cubicBezTo>
                  <a:cubicBezTo>
                    <a:pt x="25626" y="14886"/>
                    <a:pt x="24619" y="11523"/>
                    <a:pt x="22606" y="8770"/>
                  </a:cubicBezTo>
                  <a:cubicBezTo>
                    <a:pt x="20821" y="6679"/>
                    <a:pt x="18229" y="5464"/>
                    <a:pt x="15485" y="5436"/>
                  </a:cubicBezTo>
                  <a:cubicBezTo>
                    <a:pt x="12836" y="5419"/>
                    <a:pt x="10319" y="6610"/>
                    <a:pt x="8648" y="8675"/>
                  </a:cubicBezTo>
                  <a:cubicBezTo>
                    <a:pt x="6664" y="11368"/>
                    <a:pt x="5657" y="14663"/>
                    <a:pt x="5800" y="18009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任意形状 48"/>
            <p:cNvSpPr/>
            <p:nvPr/>
          </p:nvSpPr>
          <p:spPr>
            <a:xfrm>
              <a:off x="6812671" y="833917"/>
              <a:ext cx="38895" cy="50321"/>
            </a:xfrm>
            <a:custGeom>
              <a:avLst/>
              <a:gdLst>
                <a:gd name="connsiteX0" fmla="*/ 32320 w 38895"/>
                <a:gd name="connsiteY0" fmla="*/ 0 h 50321"/>
                <a:gd name="connsiteX1" fmla="*/ 38871 w 38895"/>
                <a:gd name="connsiteY1" fmla="*/ 0 h 50321"/>
                <a:gd name="connsiteX2" fmla="*/ 38871 w 38895"/>
                <a:gd name="connsiteY2" fmla="*/ 28575 h 50321"/>
                <a:gd name="connsiteX3" fmla="*/ 37162 w 38895"/>
                <a:gd name="connsiteY3" fmla="*/ 40386 h 50321"/>
                <a:gd name="connsiteX4" fmla="*/ 31085 w 38895"/>
                <a:gd name="connsiteY4" fmla="*/ 47530 h 50321"/>
                <a:gd name="connsiteX5" fmla="*/ 19596 w 38895"/>
                <a:gd name="connsiteY5" fmla="*/ 50292 h 50321"/>
                <a:gd name="connsiteX6" fmla="*/ 8201 w 38895"/>
                <a:gd name="connsiteY6" fmla="*/ 47911 h 50321"/>
                <a:gd name="connsiteX7" fmla="*/ 1934 w 38895"/>
                <a:gd name="connsiteY7" fmla="*/ 40957 h 50321"/>
                <a:gd name="connsiteX8" fmla="*/ 35 w 38895"/>
                <a:gd name="connsiteY8" fmla="*/ 28575 h 50321"/>
                <a:gd name="connsiteX9" fmla="*/ 35 w 38895"/>
                <a:gd name="connsiteY9" fmla="*/ 0 h 50321"/>
                <a:gd name="connsiteX10" fmla="*/ 6587 w 38895"/>
                <a:gd name="connsiteY10" fmla="*/ 0 h 50321"/>
                <a:gd name="connsiteX11" fmla="*/ 6587 w 38895"/>
                <a:gd name="connsiteY11" fmla="*/ 28575 h 50321"/>
                <a:gd name="connsiteX12" fmla="*/ 7727 w 38895"/>
                <a:gd name="connsiteY12" fmla="*/ 38100 h 50321"/>
                <a:gd name="connsiteX13" fmla="*/ 11905 w 38895"/>
                <a:gd name="connsiteY13" fmla="*/ 42863 h 50321"/>
                <a:gd name="connsiteX14" fmla="*/ 19026 w 38895"/>
                <a:gd name="connsiteY14" fmla="*/ 44482 h 50321"/>
                <a:gd name="connsiteX15" fmla="*/ 29281 w 38895"/>
                <a:gd name="connsiteY15" fmla="*/ 41243 h 50321"/>
                <a:gd name="connsiteX16" fmla="*/ 32320 w 38895"/>
                <a:gd name="connsiteY16" fmla="*/ 28575 h 50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895" h="50321">
                  <a:moveTo>
                    <a:pt x="32320" y="0"/>
                  </a:moveTo>
                  <a:lnTo>
                    <a:pt x="38871" y="0"/>
                  </a:lnTo>
                  <a:lnTo>
                    <a:pt x="38871" y="28575"/>
                  </a:lnTo>
                  <a:cubicBezTo>
                    <a:pt x="39023" y="32583"/>
                    <a:pt x="38444" y="36586"/>
                    <a:pt x="37162" y="40386"/>
                  </a:cubicBezTo>
                  <a:cubicBezTo>
                    <a:pt x="36032" y="43406"/>
                    <a:pt x="33877" y="45933"/>
                    <a:pt x="31085" y="47530"/>
                  </a:cubicBezTo>
                  <a:cubicBezTo>
                    <a:pt x="27600" y="49545"/>
                    <a:pt x="23612" y="50505"/>
                    <a:pt x="19596" y="50292"/>
                  </a:cubicBezTo>
                  <a:cubicBezTo>
                    <a:pt x="15655" y="50463"/>
                    <a:pt x="11743" y="49644"/>
                    <a:pt x="8201" y="47911"/>
                  </a:cubicBezTo>
                  <a:cubicBezTo>
                    <a:pt x="5353" y="46416"/>
                    <a:pt x="3131" y="43950"/>
                    <a:pt x="1934" y="40957"/>
                  </a:cubicBezTo>
                  <a:cubicBezTo>
                    <a:pt x="482" y="36999"/>
                    <a:pt x="-164" y="32789"/>
                    <a:pt x="35" y="28575"/>
                  </a:cubicBezTo>
                  <a:lnTo>
                    <a:pt x="35" y="0"/>
                  </a:lnTo>
                  <a:lnTo>
                    <a:pt x="6587" y="0"/>
                  </a:lnTo>
                  <a:lnTo>
                    <a:pt x="6587" y="28575"/>
                  </a:lnTo>
                  <a:cubicBezTo>
                    <a:pt x="6426" y="31792"/>
                    <a:pt x="6815" y="35012"/>
                    <a:pt x="7727" y="38100"/>
                  </a:cubicBezTo>
                  <a:cubicBezTo>
                    <a:pt x="8534" y="40119"/>
                    <a:pt x="10015" y="41800"/>
                    <a:pt x="11905" y="42863"/>
                  </a:cubicBezTo>
                  <a:cubicBezTo>
                    <a:pt x="14108" y="43998"/>
                    <a:pt x="16557" y="44555"/>
                    <a:pt x="19026" y="44482"/>
                  </a:cubicBezTo>
                  <a:cubicBezTo>
                    <a:pt x="22739" y="44852"/>
                    <a:pt x="26451" y="43682"/>
                    <a:pt x="29281" y="41243"/>
                  </a:cubicBezTo>
                  <a:cubicBezTo>
                    <a:pt x="31750" y="37510"/>
                    <a:pt x="32823" y="33025"/>
                    <a:pt x="32320" y="28575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任意形状 49"/>
            <p:cNvSpPr/>
            <p:nvPr/>
          </p:nvSpPr>
          <p:spPr>
            <a:xfrm>
              <a:off x="6861703" y="846766"/>
              <a:ext cx="28832" cy="36871"/>
            </a:xfrm>
            <a:custGeom>
              <a:avLst/>
              <a:gdLst>
                <a:gd name="connsiteX0" fmla="*/ 0 w 28832"/>
                <a:gd name="connsiteY0" fmla="*/ 36776 h 36871"/>
                <a:gd name="connsiteX1" fmla="*/ 0 w 28832"/>
                <a:gd name="connsiteY1" fmla="*/ 772 h 36871"/>
                <a:gd name="connsiteX2" fmla="*/ 5412 w 28832"/>
                <a:gd name="connsiteY2" fmla="*/ 772 h 36871"/>
                <a:gd name="connsiteX3" fmla="*/ 5412 w 28832"/>
                <a:gd name="connsiteY3" fmla="*/ 5915 h 36871"/>
                <a:gd name="connsiteX4" fmla="*/ 16807 w 28832"/>
                <a:gd name="connsiteY4" fmla="*/ 10 h 36871"/>
                <a:gd name="connsiteX5" fmla="*/ 22789 w 28832"/>
                <a:gd name="connsiteY5" fmla="*/ 1153 h 36871"/>
                <a:gd name="connsiteX6" fmla="*/ 26872 w 28832"/>
                <a:gd name="connsiteY6" fmla="*/ 4201 h 36871"/>
                <a:gd name="connsiteX7" fmla="*/ 28676 w 28832"/>
                <a:gd name="connsiteY7" fmla="*/ 8773 h 36871"/>
                <a:gd name="connsiteX8" fmla="*/ 28676 w 28832"/>
                <a:gd name="connsiteY8" fmla="*/ 14678 h 36871"/>
                <a:gd name="connsiteX9" fmla="*/ 28676 w 28832"/>
                <a:gd name="connsiteY9" fmla="*/ 36776 h 36871"/>
                <a:gd name="connsiteX10" fmla="*/ 22599 w 28832"/>
                <a:gd name="connsiteY10" fmla="*/ 36776 h 36871"/>
                <a:gd name="connsiteX11" fmla="*/ 22599 w 28832"/>
                <a:gd name="connsiteY11" fmla="*/ 14869 h 36871"/>
                <a:gd name="connsiteX12" fmla="*/ 21934 w 28832"/>
                <a:gd name="connsiteY12" fmla="*/ 9344 h 36871"/>
                <a:gd name="connsiteX13" fmla="*/ 19370 w 28832"/>
                <a:gd name="connsiteY13" fmla="*/ 6392 h 36871"/>
                <a:gd name="connsiteX14" fmla="*/ 15193 w 28832"/>
                <a:gd name="connsiteY14" fmla="*/ 5249 h 36871"/>
                <a:gd name="connsiteX15" fmla="*/ 8451 w 28832"/>
                <a:gd name="connsiteY15" fmla="*/ 7725 h 36871"/>
                <a:gd name="connsiteX16" fmla="*/ 5697 w 28832"/>
                <a:gd name="connsiteY16" fmla="*/ 17250 h 36871"/>
                <a:gd name="connsiteX17" fmla="*/ 5697 w 28832"/>
                <a:gd name="connsiteY17" fmla="*/ 36872 h 3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32" h="36871">
                  <a:moveTo>
                    <a:pt x="0" y="36776"/>
                  </a:moveTo>
                  <a:lnTo>
                    <a:pt x="0" y="772"/>
                  </a:lnTo>
                  <a:lnTo>
                    <a:pt x="5412" y="772"/>
                  </a:lnTo>
                  <a:lnTo>
                    <a:pt x="5412" y="5915"/>
                  </a:lnTo>
                  <a:cubicBezTo>
                    <a:pt x="7910" y="2075"/>
                    <a:pt x="12239" y="-167"/>
                    <a:pt x="16807" y="10"/>
                  </a:cubicBezTo>
                  <a:cubicBezTo>
                    <a:pt x="18858" y="-16"/>
                    <a:pt x="20890" y="374"/>
                    <a:pt x="22789" y="1153"/>
                  </a:cubicBezTo>
                  <a:cubicBezTo>
                    <a:pt x="24403" y="1778"/>
                    <a:pt x="25808" y="2831"/>
                    <a:pt x="26872" y="4201"/>
                  </a:cubicBezTo>
                  <a:cubicBezTo>
                    <a:pt x="27793" y="5577"/>
                    <a:pt x="28410" y="7136"/>
                    <a:pt x="28676" y="8773"/>
                  </a:cubicBezTo>
                  <a:cubicBezTo>
                    <a:pt x="28885" y="10736"/>
                    <a:pt x="28885" y="12715"/>
                    <a:pt x="28676" y="14678"/>
                  </a:cubicBezTo>
                  <a:lnTo>
                    <a:pt x="28676" y="36776"/>
                  </a:lnTo>
                  <a:lnTo>
                    <a:pt x="22599" y="36776"/>
                  </a:lnTo>
                  <a:lnTo>
                    <a:pt x="22599" y="14869"/>
                  </a:lnTo>
                  <a:cubicBezTo>
                    <a:pt x="22694" y="13003"/>
                    <a:pt x="22466" y="11134"/>
                    <a:pt x="21934" y="9344"/>
                  </a:cubicBezTo>
                  <a:cubicBezTo>
                    <a:pt x="21440" y="8096"/>
                    <a:pt x="20538" y="7054"/>
                    <a:pt x="19370" y="6392"/>
                  </a:cubicBezTo>
                  <a:cubicBezTo>
                    <a:pt x="18127" y="5602"/>
                    <a:pt x="16664" y="5204"/>
                    <a:pt x="15193" y="5249"/>
                  </a:cubicBezTo>
                  <a:cubicBezTo>
                    <a:pt x="12714" y="5206"/>
                    <a:pt x="10312" y="6089"/>
                    <a:pt x="8451" y="7725"/>
                  </a:cubicBezTo>
                  <a:cubicBezTo>
                    <a:pt x="6219" y="10360"/>
                    <a:pt x="5213" y="13826"/>
                    <a:pt x="5697" y="17250"/>
                  </a:cubicBezTo>
                  <a:lnTo>
                    <a:pt x="5697" y="36872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任意形状 50"/>
            <p:cNvSpPr/>
            <p:nvPr/>
          </p:nvSpPr>
          <p:spPr>
            <a:xfrm>
              <a:off x="6900064" y="833917"/>
              <a:ext cx="6077" cy="49625"/>
            </a:xfrm>
            <a:custGeom>
              <a:avLst/>
              <a:gdLst>
                <a:gd name="connsiteX0" fmla="*/ 0 w 6077"/>
                <a:gd name="connsiteY0" fmla="*/ 7048 h 49625"/>
                <a:gd name="connsiteX1" fmla="*/ 0 w 6077"/>
                <a:gd name="connsiteY1" fmla="*/ 0 h 49625"/>
                <a:gd name="connsiteX2" fmla="*/ 6077 w 6077"/>
                <a:gd name="connsiteY2" fmla="*/ 0 h 49625"/>
                <a:gd name="connsiteX3" fmla="*/ 6077 w 6077"/>
                <a:gd name="connsiteY3" fmla="*/ 7048 h 49625"/>
                <a:gd name="connsiteX4" fmla="*/ 0 w 6077"/>
                <a:gd name="connsiteY4" fmla="*/ 49625 h 49625"/>
                <a:gd name="connsiteX5" fmla="*/ 0 w 6077"/>
                <a:gd name="connsiteY5" fmla="*/ 13621 h 49625"/>
                <a:gd name="connsiteX6" fmla="*/ 6077 w 6077"/>
                <a:gd name="connsiteY6" fmla="*/ 13621 h 49625"/>
                <a:gd name="connsiteX7" fmla="*/ 6077 w 6077"/>
                <a:gd name="connsiteY7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7" h="49625">
                  <a:moveTo>
                    <a:pt x="0" y="7048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7048"/>
                  </a:lnTo>
                  <a:close/>
                  <a:moveTo>
                    <a:pt x="0" y="49625"/>
                  </a:moveTo>
                  <a:lnTo>
                    <a:pt x="0" y="13621"/>
                  </a:lnTo>
                  <a:lnTo>
                    <a:pt x="6077" y="13621"/>
                  </a:lnTo>
                  <a:lnTo>
                    <a:pt x="607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任意形状 51"/>
            <p:cNvSpPr/>
            <p:nvPr/>
          </p:nvSpPr>
          <p:spPr>
            <a:xfrm>
              <a:off x="6911743" y="847538"/>
              <a:ext cx="32853" cy="36004"/>
            </a:xfrm>
            <a:custGeom>
              <a:avLst/>
              <a:gdLst>
                <a:gd name="connsiteX0" fmla="*/ 13578 w 32853"/>
                <a:gd name="connsiteY0" fmla="*/ 36004 h 36004"/>
                <a:gd name="connsiteX1" fmla="*/ 0 w 32853"/>
                <a:gd name="connsiteY1" fmla="*/ 0 h 36004"/>
                <a:gd name="connsiteX2" fmla="*/ 6362 w 32853"/>
                <a:gd name="connsiteY2" fmla="*/ 0 h 36004"/>
                <a:gd name="connsiteX3" fmla="*/ 14053 w 32853"/>
                <a:gd name="connsiteY3" fmla="*/ 21526 h 36004"/>
                <a:gd name="connsiteX4" fmla="*/ 16332 w 32853"/>
                <a:gd name="connsiteY4" fmla="*/ 28765 h 36004"/>
                <a:gd name="connsiteX5" fmla="*/ 18611 w 32853"/>
                <a:gd name="connsiteY5" fmla="*/ 22003 h 36004"/>
                <a:gd name="connsiteX6" fmla="*/ 26587 w 32853"/>
                <a:gd name="connsiteY6" fmla="*/ 0 h 36004"/>
                <a:gd name="connsiteX7" fmla="*/ 32854 w 32853"/>
                <a:gd name="connsiteY7" fmla="*/ 0 h 36004"/>
                <a:gd name="connsiteX8" fmla="*/ 19276 w 32853"/>
                <a:gd name="connsiteY8" fmla="*/ 36004 h 36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53" h="36004">
                  <a:moveTo>
                    <a:pt x="13578" y="36004"/>
                  </a:moveTo>
                  <a:lnTo>
                    <a:pt x="0" y="0"/>
                  </a:lnTo>
                  <a:lnTo>
                    <a:pt x="6362" y="0"/>
                  </a:lnTo>
                  <a:lnTo>
                    <a:pt x="14053" y="21526"/>
                  </a:lnTo>
                  <a:cubicBezTo>
                    <a:pt x="14908" y="23908"/>
                    <a:pt x="15667" y="26289"/>
                    <a:pt x="16332" y="28765"/>
                  </a:cubicBezTo>
                  <a:cubicBezTo>
                    <a:pt x="16902" y="26860"/>
                    <a:pt x="17661" y="24574"/>
                    <a:pt x="18611" y="22003"/>
                  </a:cubicBezTo>
                  <a:lnTo>
                    <a:pt x="26587" y="0"/>
                  </a:lnTo>
                  <a:lnTo>
                    <a:pt x="32854" y="0"/>
                  </a:lnTo>
                  <a:lnTo>
                    <a:pt x="19276" y="36004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任意形状 52"/>
            <p:cNvSpPr/>
            <p:nvPr/>
          </p:nvSpPr>
          <p:spPr>
            <a:xfrm>
              <a:off x="6947879" y="846765"/>
              <a:ext cx="33021" cy="37558"/>
            </a:xfrm>
            <a:custGeom>
              <a:avLst/>
              <a:gdLst>
                <a:gd name="connsiteX0" fmla="*/ 26533 w 33021"/>
                <a:gd name="connsiteY0" fmla="*/ 25157 h 37558"/>
                <a:gd name="connsiteX1" fmla="*/ 32800 w 33021"/>
                <a:gd name="connsiteY1" fmla="*/ 25919 h 37558"/>
                <a:gd name="connsiteX2" fmla="*/ 27293 w 33021"/>
                <a:gd name="connsiteY2" fmla="*/ 34492 h 37558"/>
                <a:gd name="connsiteX3" fmla="*/ 17038 w 33021"/>
                <a:gd name="connsiteY3" fmla="*/ 37540 h 37558"/>
                <a:gd name="connsiteX4" fmla="*/ 4599 w 33021"/>
                <a:gd name="connsiteY4" fmla="*/ 32682 h 37558"/>
                <a:gd name="connsiteX5" fmla="*/ 42 w 33021"/>
                <a:gd name="connsiteY5" fmla="*/ 19061 h 37558"/>
                <a:gd name="connsiteX6" fmla="*/ 4694 w 33021"/>
                <a:gd name="connsiteY6" fmla="*/ 4964 h 37558"/>
                <a:gd name="connsiteX7" fmla="*/ 16753 w 33021"/>
                <a:gd name="connsiteY7" fmla="*/ 11 h 37558"/>
                <a:gd name="connsiteX8" fmla="*/ 28528 w 33021"/>
                <a:gd name="connsiteY8" fmla="*/ 4869 h 37558"/>
                <a:gd name="connsiteX9" fmla="*/ 32990 w 33021"/>
                <a:gd name="connsiteY9" fmla="*/ 18680 h 37558"/>
                <a:gd name="connsiteX10" fmla="*/ 32990 w 33021"/>
                <a:gd name="connsiteY10" fmla="*/ 20776 h 37558"/>
                <a:gd name="connsiteX11" fmla="*/ 6309 w 33021"/>
                <a:gd name="connsiteY11" fmla="*/ 20776 h 37558"/>
                <a:gd name="connsiteX12" fmla="*/ 9632 w 33021"/>
                <a:gd name="connsiteY12" fmla="*/ 29824 h 37558"/>
                <a:gd name="connsiteX13" fmla="*/ 17133 w 33021"/>
                <a:gd name="connsiteY13" fmla="*/ 32968 h 37558"/>
                <a:gd name="connsiteX14" fmla="*/ 22830 w 33021"/>
                <a:gd name="connsiteY14" fmla="*/ 31253 h 37558"/>
                <a:gd name="connsiteX15" fmla="*/ 26533 w 33021"/>
                <a:gd name="connsiteY15" fmla="*/ 25157 h 37558"/>
                <a:gd name="connsiteX16" fmla="*/ 6593 w 33021"/>
                <a:gd name="connsiteY16" fmla="*/ 15632 h 37558"/>
                <a:gd name="connsiteX17" fmla="*/ 26629 w 33021"/>
                <a:gd name="connsiteY17" fmla="*/ 15632 h 37558"/>
                <a:gd name="connsiteX18" fmla="*/ 24350 w 33021"/>
                <a:gd name="connsiteY18" fmla="*/ 8774 h 37558"/>
                <a:gd name="connsiteX19" fmla="*/ 16848 w 33021"/>
                <a:gd name="connsiteY19" fmla="*/ 5250 h 37558"/>
                <a:gd name="connsiteX20" fmla="*/ 9822 w 33021"/>
                <a:gd name="connsiteY20" fmla="*/ 8107 h 37558"/>
                <a:gd name="connsiteX21" fmla="*/ 6593 w 33021"/>
                <a:gd name="connsiteY21" fmla="*/ 15346 h 3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021" h="37558">
                  <a:moveTo>
                    <a:pt x="26533" y="25157"/>
                  </a:moveTo>
                  <a:lnTo>
                    <a:pt x="32800" y="25919"/>
                  </a:lnTo>
                  <a:cubicBezTo>
                    <a:pt x="32050" y="29349"/>
                    <a:pt x="30094" y="32392"/>
                    <a:pt x="27293" y="34492"/>
                  </a:cubicBezTo>
                  <a:cubicBezTo>
                    <a:pt x="24302" y="36614"/>
                    <a:pt x="20694" y="37685"/>
                    <a:pt x="17038" y="37540"/>
                  </a:cubicBezTo>
                  <a:cubicBezTo>
                    <a:pt x="12395" y="37760"/>
                    <a:pt x="7875" y="35995"/>
                    <a:pt x="4599" y="32682"/>
                  </a:cubicBezTo>
                  <a:cubicBezTo>
                    <a:pt x="1361" y="28913"/>
                    <a:pt x="-272" y="24024"/>
                    <a:pt x="42" y="19061"/>
                  </a:cubicBezTo>
                  <a:cubicBezTo>
                    <a:pt x="-291" y="13935"/>
                    <a:pt x="1380" y="8881"/>
                    <a:pt x="4694" y="4964"/>
                  </a:cubicBezTo>
                  <a:cubicBezTo>
                    <a:pt x="7818" y="1646"/>
                    <a:pt x="12205" y="-160"/>
                    <a:pt x="16753" y="11"/>
                  </a:cubicBezTo>
                  <a:cubicBezTo>
                    <a:pt x="21188" y="-126"/>
                    <a:pt x="25470" y="1641"/>
                    <a:pt x="28528" y="4869"/>
                  </a:cubicBezTo>
                  <a:cubicBezTo>
                    <a:pt x="31680" y="8754"/>
                    <a:pt x="33266" y="13680"/>
                    <a:pt x="32990" y="18680"/>
                  </a:cubicBezTo>
                  <a:lnTo>
                    <a:pt x="32990" y="20776"/>
                  </a:lnTo>
                  <a:lnTo>
                    <a:pt x="6309" y="20776"/>
                  </a:lnTo>
                  <a:cubicBezTo>
                    <a:pt x="6271" y="24099"/>
                    <a:pt x="7457" y="27320"/>
                    <a:pt x="9632" y="29824"/>
                  </a:cubicBezTo>
                  <a:cubicBezTo>
                    <a:pt x="11540" y="31948"/>
                    <a:pt x="14294" y="33101"/>
                    <a:pt x="17133" y="32968"/>
                  </a:cubicBezTo>
                  <a:cubicBezTo>
                    <a:pt x="19165" y="33023"/>
                    <a:pt x="21159" y="32422"/>
                    <a:pt x="22830" y="31253"/>
                  </a:cubicBezTo>
                  <a:cubicBezTo>
                    <a:pt x="24682" y="29670"/>
                    <a:pt x="25983" y="27534"/>
                    <a:pt x="26533" y="25157"/>
                  </a:cubicBezTo>
                  <a:close/>
                  <a:moveTo>
                    <a:pt x="6593" y="15632"/>
                  </a:moveTo>
                  <a:lnTo>
                    <a:pt x="26629" y="15632"/>
                  </a:lnTo>
                  <a:cubicBezTo>
                    <a:pt x="26552" y="13173"/>
                    <a:pt x="25755" y="10790"/>
                    <a:pt x="24350" y="8774"/>
                  </a:cubicBezTo>
                  <a:cubicBezTo>
                    <a:pt x="22517" y="6510"/>
                    <a:pt x="19754" y="5211"/>
                    <a:pt x="16848" y="5250"/>
                  </a:cubicBezTo>
                  <a:cubicBezTo>
                    <a:pt x="14209" y="5182"/>
                    <a:pt x="11664" y="6218"/>
                    <a:pt x="9822" y="8107"/>
                  </a:cubicBezTo>
                  <a:cubicBezTo>
                    <a:pt x="7932" y="10066"/>
                    <a:pt x="6793" y="12628"/>
                    <a:pt x="6593" y="15346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任意形状 53"/>
            <p:cNvSpPr/>
            <p:nvPr/>
          </p:nvSpPr>
          <p:spPr>
            <a:xfrm>
              <a:off x="6988560" y="847248"/>
              <a:ext cx="18990" cy="36294"/>
            </a:xfrm>
            <a:custGeom>
              <a:avLst/>
              <a:gdLst>
                <a:gd name="connsiteX0" fmla="*/ 0 w 18990"/>
                <a:gd name="connsiteY0" fmla="*/ 36295 h 36294"/>
                <a:gd name="connsiteX1" fmla="*/ 0 w 18990"/>
                <a:gd name="connsiteY1" fmla="*/ 290 h 36294"/>
                <a:gd name="connsiteX2" fmla="*/ 5412 w 18990"/>
                <a:gd name="connsiteY2" fmla="*/ 290 h 36294"/>
                <a:gd name="connsiteX3" fmla="*/ 5412 w 18990"/>
                <a:gd name="connsiteY3" fmla="*/ 5815 h 36294"/>
                <a:gd name="connsiteX4" fmla="*/ 9495 w 18990"/>
                <a:gd name="connsiteY4" fmla="*/ 1243 h 36294"/>
                <a:gd name="connsiteX5" fmla="*/ 13388 w 18990"/>
                <a:gd name="connsiteY5" fmla="*/ 4 h 36294"/>
                <a:gd name="connsiteX6" fmla="*/ 18991 w 18990"/>
                <a:gd name="connsiteY6" fmla="*/ 1243 h 36294"/>
                <a:gd name="connsiteX7" fmla="*/ 16902 w 18990"/>
                <a:gd name="connsiteY7" fmla="*/ 6862 h 36294"/>
                <a:gd name="connsiteX8" fmla="*/ 12439 w 18990"/>
                <a:gd name="connsiteY8" fmla="*/ 5529 h 36294"/>
                <a:gd name="connsiteX9" fmla="*/ 8831 w 18990"/>
                <a:gd name="connsiteY9" fmla="*/ 6767 h 36294"/>
                <a:gd name="connsiteX10" fmla="*/ 6552 w 18990"/>
                <a:gd name="connsiteY10" fmla="*/ 10101 h 36294"/>
                <a:gd name="connsiteX11" fmla="*/ 5602 w 18990"/>
                <a:gd name="connsiteY11" fmla="*/ 17149 h 36294"/>
                <a:gd name="connsiteX12" fmla="*/ 5602 w 18990"/>
                <a:gd name="connsiteY12" fmla="*/ 36199 h 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990" h="36294">
                  <a:moveTo>
                    <a:pt x="0" y="36295"/>
                  </a:moveTo>
                  <a:lnTo>
                    <a:pt x="0" y="290"/>
                  </a:lnTo>
                  <a:lnTo>
                    <a:pt x="5412" y="290"/>
                  </a:lnTo>
                  <a:lnTo>
                    <a:pt x="5412" y="5815"/>
                  </a:lnTo>
                  <a:cubicBezTo>
                    <a:pt x="6447" y="4026"/>
                    <a:pt x="7834" y="2470"/>
                    <a:pt x="9495" y="1243"/>
                  </a:cubicBezTo>
                  <a:cubicBezTo>
                    <a:pt x="10625" y="412"/>
                    <a:pt x="11993" y="-23"/>
                    <a:pt x="13388" y="4"/>
                  </a:cubicBezTo>
                  <a:cubicBezTo>
                    <a:pt x="15325" y="-49"/>
                    <a:pt x="17253" y="377"/>
                    <a:pt x="18991" y="1243"/>
                  </a:cubicBezTo>
                  <a:lnTo>
                    <a:pt x="16902" y="6862"/>
                  </a:lnTo>
                  <a:cubicBezTo>
                    <a:pt x="15544" y="6053"/>
                    <a:pt x="14015" y="5595"/>
                    <a:pt x="12439" y="5529"/>
                  </a:cubicBezTo>
                  <a:cubicBezTo>
                    <a:pt x="11128" y="5498"/>
                    <a:pt x="9847" y="5937"/>
                    <a:pt x="8831" y="6767"/>
                  </a:cubicBezTo>
                  <a:cubicBezTo>
                    <a:pt x="7739" y="7611"/>
                    <a:pt x="6941" y="8777"/>
                    <a:pt x="6552" y="10101"/>
                  </a:cubicBezTo>
                  <a:cubicBezTo>
                    <a:pt x="5878" y="12388"/>
                    <a:pt x="5555" y="14765"/>
                    <a:pt x="5602" y="17149"/>
                  </a:cubicBezTo>
                  <a:lnTo>
                    <a:pt x="5602" y="36199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任意形状 54"/>
            <p:cNvSpPr/>
            <p:nvPr/>
          </p:nvSpPr>
          <p:spPr>
            <a:xfrm>
              <a:off x="7008880" y="846771"/>
              <a:ext cx="29437" cy="37570"/>
            </a:xfrm>
            <a:custGeom>
              <a:avLst/>
              <a:gdLst>
                <a:gd name="connsiteX0" fmla="*/ 0 w 29437"/>
                <a:gd name="connsiteY0" fmla="*/ 26008 h 37570"/>
                <a:gd name="connsiteX1" fmla="*/ 5982 w 29437"/>
                <a:gd name="connsiteY1" fmla="*/ 25055 h 37570"/>
                <a:gd name="connsiteX2" fmla="*/ 8831 w 29437"/>
                <a:gd name="connsiteY2" fmla="*/ 30580 h 37570"/>
                <a:gd name="connsiteX3" fmla="*/ 15287 w 29437"/>
                <a:gd name="connsiteY3" fmla="*/ 32485 h 37570"/>
                <a:gd name="connsiteX4" fmla="*/ 21459 w 29437"/>
                <a:gd name="connsiteY4" fmla="*/ 30866 h 37570"/>
                <a:gd name="connsiteX5" fmla="*/ 23548 w 29437"/>
                <a:gd name="connsiteY5" fmla="*/ 26770 h 37570"/>
                <a:gd name="connsiteX6" fmla="*/ 21744 w 29437"/>
                <a:gd name="connsiteY6" fmla="*/ 23531 h 37570"/>
                <a:gd name="connsiteX7" fmla="*/ 15477 w 29437"/>
                <a:gd name="connsiteY7" fmla="*/ 21531 h 37570"/>
                <a:gd name="connsiteX8" fmla="*/ 5982 w 29437"/>
                <a:gd name="connsiteY8" fmla="*/ 18578 h 37570"/>
                <a:gd name="connsiteX9" fmla="*/ 2089 w 29437"/>
                <a:gd name="connsiteY9" fmla="*/ 15149 h 37570"/>
                <a:gd name="connsiteX10" fmla="*/ 760 w 29437"/>
                <a:gd name="connsiteY10" fmla="*/ 10387 h 37570"/>
                <a:gd name="connsiteX11" fmla="*/ 1804 w 29437"/>
                <a:gd name="connsiteY11" fmla="*/ 5910 h 37570"/>
                <a:gd name="connsiteX12" fmla="*/ 4843 w 29437"/>
                <a:gd name="connsiteY12" fmla="*/ 2481 h 37570"/>
                <a:gd name="connsiteX13" fmla="*/ 8641 w 29437"/>
                <a:gd name="connsiteY13" fmla="*/ 767 h 37570"/>
                <a:gd name="connsiteX14" fmla="*/ 13958 w 29437"/>
                <a:gd name="connsiteY14" fmla="*/ 5 h 37570"/>
                <a:gd name="connsiteX15" fmla="*/ 21364 w 29437"/>
                <a:gd name="connsiteY15" fmla="*/ 1243 h 37570"/>
                <a:gd name="connsiteX16" fmla="*/ 26017 w 29437"/>
                <a:gd name="connsiteY16" fmla="*/ 4481 h 37570"/>
                <a:gd name="connsiteX17" fmla="*/ 28106 w 29437"/>
                <a:gd name="connsiteY17" fmla="*/ 10101 h 37570"/>
                <a:gd name="connsiteX18" fmla="*/ 22219 w 29437"/>
                <a:gd name="connsiteY18" fmla="*/ 10863 h 37570"/>
                <a:gd name="connsiteX19" fmla="*/ 19845 w 29437"/>
                <a:gd name="connsiteY19" fmla="*/ 6577 h 37570"/>
                <a:gd name="connsiteX20" fmla="*/ 14338 w 29437"/>
                <a:gd name="connsiteY20" fmla="*/ 4958 h 37570"/>
                <a:gd name="connsiteX21" fmla="*/ 8356 w 29437"/>
                <a:gd name="connsiteY21" fmla="*/ 6386 h 37570"/>
                <a:gd name="connsiteX22" fmla="*/ 6647 w 29437"/>
                <a:gd name="connsiteY22" fmla="*/ 9625 h 37570"/>
                <a:gd name="connsiteX23" fmla="*/ 7311 w 29437"/>
                <a:gd name="connsiteY23" fmla="*/ 11720 h 37570"/>
                <a:gd name="connsiteX24" fmla="*/ 9685 w 29437"/>
                <a:gd name="connsiteY24" fmla="*/ 13435 h 37570"/>
                <a:gd name="connsiteX25" fmla="*/ 15003 w 29437"/>
                <a:gd name="connsiteY25" fmla="*/ 14959 h 37570"/>
                <a:gd name="connsiteX26" fmla="*/ 24023 w 29437"/>
                <a:gd name="connsiteY26" fmla="*/ 17721 h 37570"/>
                <a:gd name="connsiteX27" fmla="*/ 28011 w 29437"/>
                <a:gd name="connsiteY27" fmla="*/ 20960 h 37570"/>
                <a:gd name="connsiteX28" fmla="*/ 29436 w 29437"/>
                <a:gd name="connsiteY28" fmla="*/ 26198 h 37570"/>
                <a:gd name="connsiteX29" fmla="*/ 27726 w 29437"/>
                <a:gd name="connsiteY29" fmla="*/ 31913 h 37570"/>
                <a:gd name="connsiteX30" fmla="*/ 22599 w 29437"/>
                <a:gd name="connsiteY30" fmla="*/ 36104 h 37570"/>
                <a:gd name="connsiteX31" fmla="*/ 15003 w 29437"/>
                <a:gd name="connsiteY31" fmla="*/ 37533 h 37570"/>
                <a:gd name="connsiteX32" fmla="*/ 4368 w 29437"/>
                <a:gd name="connsiteY32" fmla="*/ 34676 h 37570"/>
                <a:gd name="connsiteX33" fmla="*/ 0 w 29437"/>
                <a:gd name="connsiteY33" fmla="*/ 26008 h 37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9437" h="37570">
                  <a:moveTo>
                    <a:pt x="0" y="26008"/>
                  </a:moveTo>
                  <a:lnTo>
                    <a:pt x="5982" y="25055"/>
                  </a:lnTo>
                  <a:cubicBezTo>
                    <a:pt x="6219" y="27187"/>
                    <a:pt x="7235" y="29155"/>
                    <a:pt x="8831" y="30580"/>
                  </a:cubicBezTo>
                  <a:cubicBezTo>
                    <a:pt x="10682" y="31985"/>
                    <a:pt x="12980" y="32662"/>
                    <a:pt x="15287" y="32485"/>
                  </a:cubicBezTo>
                  <a:cubicBezTo>
                    <a:pt x="17471" y="32675"/>
                    <a:pt x="19646" y="32103"/>
                    <a:pt x="21459" y="30866"/>
                  </a:cubicBezTo>
                  <a:cubicBezTo>
                    <a:pt x="22770" y="29917"/>
                    <a:pt x="23548" y="28393"/>
                    <a:pt x="23548" y="26770"/>
                  </a:cubicBezTo>
                  <a:cubicBezTo>
                    <a:pt x="23510" y="25459"/>
                    <a:pt x="22836" y="24249"/>
                    <a:pt x="21744" y="23531"/>
                  </a:cubicBezTo>
                  <a:cubicBezTo>
                    <a:pt x="19741" y="22625"/>
                    <a:pt x="17633" y="21953"/>
                    <a:pt x="15477" y="21531"/>
                  </a:cubicBezTo>
                  <a:cubicBezTo>
                    <a:pt x="12230" y="20833"/>
                    <a:pt x="9049" y="19845"/>
                    <a:pt x="5982" y="18578"/>
                  </a:cubicBezTo>
                  <a:cubicBezTo>
                    <a:pt x="4396" y="17819"/>
                    <a:pt x="3048" y="16632"/>
                    <a:pt x="2089" y="15149"/>
                  </a:cubicBezTo>
                  <a:cubicBezTo>
                    <a:pt x="1177" y="13732"/>
                    <a:pt x="712" y="12073"/>
                    <a:pt x="760" y="10387"/>
                  </a:cubicBezTo>
                  <a:cubicBezTo>
                    <a:pt x="741" y="8831"/>
                    <a:pt x="1092" y="7294"/>
                    <a:pt x="1804" y="5910"/>
                  </a:cubicBezTo>
                  <a:cubicBezTo>
                    <a:pt x="2583" y="4576"/>
                    <a:pt x="3608" y="3410"/>
                    <a:pt x="4843" y="2481"/>
                  </a:cubicBezTo>
                  <a:cubicBezTo>
                    <a:pt x="6011" y="1708"/>
                    <a:pt x="7292" y="1129"/>
                    <a:pt x="8641" y="767"/>
                  </a:cubicBezTo>
                  <a:cubicBezTo>
                    <a:pt x="10359" y="222"/>
                    <a:pt x="12154" y="-35"/>
                    <a:pt x="13958" y="5"/>
                  </a:cubicBezTo>
                  <a:cubicBezTo>
                    <a:pt x="16484" y="-50"/>
                    <a:pt x="18991" y="370"/>
                    <a:pt x="21364" y="1243"/>
                  </a:cubicBezTo>
                  <a:cubicBezTo>
                    <a:pt x="23188" y="1858"/>
                    <a:pt x="24802" y="2981"/>
                    <a:pt x="26017" y="4481"/>
                  </a:cubicBezTo>
                  <a:cubicBezTo>
                    <a:pt x="27157" y="6158"/>
                    <a:pt x="27869" y="8087"/>
                    <a:pt x="28106" y="10101"/>
                  </a:cubicBezTo>
                  <a:lnTo>
                    <a:pt x="22219" y="10863"/>
                  </a:lnTo>
                  <a:cubicBezTo>
                    <a:pt x="22020" y="9177"/>
                    <a:pt x="21165" y="7638"/>
                    <a:pt x="19845" y="6577"/>
                  </a:cubicBezTo>
                  <a:cubicBezTo>
                    <a:pt x="18250" y="5423"/>
                    <a:pt x="16303" y="4852"/>
                    <a:pt x="14338" y="4958"/>
                  </a:cubicBezTo>
                  <a:cubicBezTo>
                    <a:pt x="12239" y="4755"/>
                    <a:pt x="10141" y="5258"/>
                    <a:pt x="8356" y="6386"/>
                  </a:cubicBezTo>
                  <a:cubicBezTo>
                    <a:pt x="7311" y="7136"/>
                    <a:pt x="6675" y="8336"/>
                    <a:pt x="6647" y="9625"/>
                  </a:cubicBezTo>
                  <a:cubicBezTo>
                    <a:pt x="6618" y="10380"/>
                    <a:pt x="6856" y="11121"/>
                    <a:pt x="7311" y="11720"/>
                  </a:cubicBezTo>
                  <a:cubicBezTo>
                    <a:pt x="7967" y="12461"/>
                    <a:pt x="8774" y="13047"/>
                    <a:pt x="9685" y="13435"/>
                  </a:cubicBezTo>
                  <a:lnTo>
                    <a:pt x="15003" y="14959"/>
                  </a:lnTo>
                  <a:cubicBezTo>
                    <a:pt x="18060" y="15717"/>
                    <a:pt x="21070" y="16639"/>
                    <a:pt x="24023" y="17721"/>
                  </a:cubicBezTo>
                  <a:cubicBezTo>
                    <a:pt x="25628" y="18413"/>
                    <a:pt x="27005" y="19534"/>
                    <a:pt x="28011" y="20960"/>
                  </a:cubicBezTo>
                  <a:cubicBezTo>
                    <a:pt x="28980" y="22530"/>
                    <a:pt x="29474" y="24351"/>
                    <a:pt x="29436" y="26198"/>
                  </a:cubicBezTo>
                  <a:cubicBezTo>
                    <a:pt x="29426" y="28228"/>
                    <a:pt x="28828" y="30212"/>
                    <a:pt x="27726" y="31913"/>
                  </a:cubicBezTo>
                  <a:cubicBezTo>
                    <a:pt x="26426" y="33749"/>
                    <a:pt x="24650" y="35198"/>
                    <a:pt x="22599" y="36104"/>
                  </a:cubicBezTo>
                  <a:cubicBezTo>
                    <a:pt x="20187" y="37098"/>
                    <a:pt x="17604" y="37585"/>
                    <a:pt x="15003" y="37533"/>
                  </a:cubicBezTo>
                  <a:cubicBezTo>
                    <a:pt x="11243" y="37784"/>
                    <a:pt x="7501" y="36779"/>
                    <a:pt x="4368" y="34676"/>
                  </a:cubicBezTo>
                  <a:cubicBezTo>
                    <a:pt x="1928" y="32402"/>
                    <a:pt x="380" y="29327"/>
                    <a:pt x="0" y="26008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任意形状 55"/>
            <p:cNvSpPr/>
            <p:nvPr/>
          </p:nvSpPr>
          <p:spPr>
            <a:xfrm>
              <a:off x="7045532" y="833917"/>
              <a:ext cx="6077" cy="49625"/>
            </a:xfrm>
            <a:custGeom>
              <a:avLst/>
              <a:gdLst>
                <a:gd name="connsiteX0" fmla="*/ 0 w 6077"/>
                <a:gd name="connsiteY0" fmla="*/ 7048 h 49625"/>
                <a:gd name="connsiteX1" fmla="*/ 0 w 6077"/>
                <a:gd name="connsiteY1" fmla="*/ 0 h 49625"/>
                <a:gd name="connsiteX2" fmla="*/ 6077 w 6077"/>
                <a:gd name="connsiteY2" fmla="*/ 0 h 49625"/>
                <a:gd name="connsiteX3" fmla="*/ 6077 w 6077"/>
                <a:gd name="connsiteY3" fmla="*/ 7048 h 49625"/>
                <a:gd name="connsiteX4" fmla="*/ 0 w 6077"/>
                <a:gd name="connsiteY4" fmla="*/ 49625 h 49625"/>
                <a:gd name="connsiteX5" fmla="*/ 0 w 6077"/>
                <a:gd name="connsiteY5" fmla="*/ 13621 h 49625"/>
                <a:gd name="connsiteX6" fmla="*/ 6077 w 6077"/>
                <a:gd name="connsiteY6" fmla="*/ 13621 h 49625"/>
                <a:gd name="connsiteX7" fmla="*/ 6077 w 6077"/>
                <a:gd name="connsiteY7" fmla="*/ 49625 h 4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7" h="49625">
                  <a:moveTo>
                    <a:pt x="0" y="7048"/>
                  </a:moveTo>
                  <a:lnTo>
                    <a:pt x="0" y="0"/>
                  </a:lnTo>
                  <a:lnTo>
                    <a:pt x="6077" y="0"/>
                  </a:lnTo>
                  <a:lnTo>
                    <a:pt x="6077" y="7048"/>
                  </a:lnTo>
                  <a:close/>
                  <a:moveTo>
                    <a:pt x="0" y="49625"/>
                  </a:moveTo>
                  <a:lnTo>
                    <a:pt x="0" y="13621"/>
                  </a:lnTo>
                  <a:lnTo>
                    <a:pt x="6077" y="13621"/>
                  </a:lnTo>
                  <a:lnTo>
                    <a:pt x="6077" y="49625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任意形状 56"/>
            <p:cNvSpPr/>
            <p:nvPr/>
          </p:nvSpPr>
          <p:spPr>
            <a:xfrm>
              <a:off x="7057496" y="835346"/>
              <a:ext cx="17471" cy="48231"/>
            </a:xfrm>
            <a:custGeom>
              <a:avLst/>
              <a:gdLst>
                <a:gd name="connsiteX0" fmla="*/ 16522 w 17471"/>
                <a:gd name="connsiteY0" fmla="*/ 42672 h 48231"/>
                <a:gd name="connsiteX1" fmla="*/ 17472 w 17471"/>
                <a:gd name="connsiteY1" fmla="*/ 48101 h 48231"/>
                <a:gd name="connsiteX2" fmla="*/ 12819 w 17471"/>
                <a:gd name="connsiteY2" fmla="*/ 48101 h 48231"/>
                <a:gd name="connsiteX3" fmla="*/ 7691 w 17471"/>
                <a:gd name="connsiteY3" fmla="*/ 47054 h 48231"/>
                <a:gd name="connsiteX4" fmla="*/ 5128 w 17471"/>
                <a:gd name="connsiteY4" fmla="*/ 44387 h 48231"/>
                <a:gd name="connsiteX5" fmla="*/ 4463 w 17471"/>
                <a:gd name="connsiteY5" fmla="*/ 37148 h 48231"/>
                <a:gd name="connsiteX6" fmla="*/ 4463 w 17471"/>
                <a:gd name="connsiteY6" fmla="*/ 16955 h 48231"/>
                <a:gd name="connsiteX7" fmla="*/ 0 w 17471"/>
                <a:gd name="connsiteY7" fmla="*/ 16955 h 48231"/>
                <a:gd name="connsiteX8" fmla="*/ 0 w 17471"/>
                <a:gd name="connsiteY8" fmla="*/ 12192 h 48231"/>
                <a:gd name="connsiteX9" fmla="*/ 4463 w 17471"/>
                <a:gd name="connsiteY9" fmla="*/ 12192 h 48231"/>
                <a:gd name="connsiteX10" fmla="*/ 4463 w 17471"/>
                <a:gd name="connsiteY10" fmla="*/ 3620 h 48231"/>
                <a:gd name="connsiteX11" fmla="*/ 10445 w 17471"/>
                <a:gd name="connsiteY11" fmla="*/ 0 h 48231"/>
                <a:gd name="connsiteX12" fmla="*/ 10445 w 17471"/>
                <a:gd name="connsiteY12" fmla="*/ 12192 h 48231"/>
                <a:gd name="connsiteX13" fmla="*/ 16522 w 17471"/>
                <a:gd name="connsiteY13" fmla="*/ 12192 h 48231"/>
                <a:gd name="connsiteX14" fmla="*/ 16522 w 17471"/>
                <a:gd name="connsiteY14" fmla="*/ 16955 h 48231"/>
                <a:gd name="connsiteX15" fmla="*/ 10445 w 17471"/>
                <a:gd name="connsiteY15" fmla="*/ 16955 h 48231"/>
                <a:gd name="connsiteX16" fmla="*/ 10445 w 17471"/>
                <a:gd name="connsiteY16" fmla="*/ 38005 h 48231"/>
                <a:gd name="connsiteX17" fmla="*/ 10445 w 17471"/>
                <a:gd name="connsiteY17" fmla="*/ 41339 h 48231"/>
                <a:gd name="connsiteX18" fmla="*/ 11489 w 17471"/>
                <a:gd name="connsiteY18" fmla="*/ 42482 h 48231"/>
                <a:gd name="connsiteX19" fmla="*/ 13578 w 17471"/>
                <a:gd name="connsiteY19" fmla="*/ 42958 h 48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471" h="48231">
                  <a:moveTo>
                    <a:pt x="16522" y="42672"/>
                  </a:moveTo>
                  <a:lnTo>
                    <a:pt x="17472" y="48101"/>
                  </a:lnTo>
                  <a:cubicBezTo>
                    <a:pt x="15924" y="48275"/>
                    <a:pt x="14366" y="48275"/>
                    <a:pt x="12819" y="48101"/>
                  </a:cubicBezTo>
                  <a:cubicBezTo>
                    <a:pt x="11043" y="48240"/>
                    <a:pt x="9267" y="47877"/>
                    <a:pt x="7691" y="47054"/>
                  </a:cubicBezTo>
                  <a:cubicBezTo>
                    <a:pt x="6590" y="46443"/>
                    <a:pt x="5697" y="45513"/>
                    <a:pt x="5128" y="44387"/>
                  </a:cubicBezTo>
                  <a:cubicBezTo>
                    <a:pt x="4539" y="42022"/>
                    <a:pt x="4311" y="39580"/>
                    <a:pt x="4463" y="37148"/>
                  </a:cubicBezTo>
                  <a:lnTo>
                    <a:pt x="4463" y="16955"/>
                  </a:lnTo>
                  <a:lnTo>
                    <a:pt x="0" y="16955"/>
                  </a:lnTo>
                  <a:lnTo>
                    <a:pt x="0" y="12192"/>
                  </a:lnTo>
                  <a:lnTo>
                    <a:pt x="4463" y="12192"/>
                  </a:lnTo>
                  <a:lnTo>
                    <a:pt x="4463" y="3620"/>
                  </a:lnTo>
                  <a:lnTo>
                    <a:pt x="10445" y="0"/>
                  </a:lnTo>
                  <a:lnTo>
                    <a:pt x="10445" y="12192"/>
                  </a:lnTo>
                  <a:lnTo>
                    <a:pt x="16522" y="12192"/>
                  </a:lnTo>
                  <a:lnTo>
                    <a:pt x="16522" y="16955"/>
                  </a:lnTo>
                  <a:lnTo>
                    <a:pt x="10445" y="16955"/>
                  </a:lnTo>
                  <a:lnTo>
                    <a:pt x="10445" y="38005"/>
                  </a:lnTo>
                  <a:cubicBezTo>
                    <a:pt x="10284" y="39111"/>
                    <a:pt x="10284" y="40233"/>
                    <a:pt x="10445" y="41339"/>
                  </a:cubicBezTo>
                  <a:cubicBezTo>
                    <a:pt x="10692" y="41803"/>
                    <a:pt x="11053" y="42198"/>
                    <a:pt x="11489" y="42482"/>
                  </a:cubicBezTo>
                  <a:cubicBezTo>
                    <a:pt x="12135" y="42804"/>
                    <a:pt x="12857" y="42967"/>
                    <a:pt x="13578" y="42958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任意形状 57"/>
            <p:cNvSpPr/>
            <p:nvPr/>
          </p:nvSpPr>
          <p:spPr>
            <a:xfrm>
              <a:off x="7076962" y="847062"/>
              <a:ext cx="32758" cy="50619"/>
            </a:xfrm>
            <a:custGeom>
              <a:avLst/>
              <a:gdLst>
                <a:gd name="connsiteX0" fmla="*/ 3133 w 32758"/>
                <a:gd name="connsiteY0" fmla="*/ 50292 h 50619"/>
                <a:gd name="connsiteX1" fmla="*/ 2469 w 32758"/>
                <a:gd name="connsiteY1" fmla="*/ 44577 h 50619"/>
                <a:gd name="connsiteX2" fmla="*/ 5887 w 32758"/>
                <a:gd name="connsiteY2" fmla="*/ 44577 h 50619"/>
                <a:gd name="connsiteX3" fmla="*/ 9210 w 32758"/>
                <a:gd name="connsiteY3" fmla="*/ 43910 h 50619"/>
                <a:gd name="connsiteX4" fmla="*/ 11205 w 32758"/>
                <a:gd name="connsiteY4" fmla="*/ 42005 h 50619"/>
                <a:gd name="connsiteX5" fmla="*/ 13009 w 32758"/>
                <a:gd name="connsiteY5" fmla="*/ 37529 h 50619"/>
                <a:gd name="connsiteX6" fmla="*/ 13578 w 32758"/>
                <a:gd name="connsiteY6" fmla="*/ 36005 h 50619"/>
                <a:gd name="connsiteX7" fmla="*/ 0 w 32758"/>
                <a:gd name="connsiteY7" fmla="*/ 0 h 50619"/>
                <a:gd name="connsiteX8" fmla="*/ 6552 w 32758"/>
                <a:gd name="connsiteY8" fmla="*/ 0 h 50619"/>
                <a:gd name="connsiteX9" fmla="*/ 13958 w 32758"/>
                <a:gd name="connsiteY9" fmla="*/ 20860 h 50619"/>
                <a:gd name="connsiteX10" fmla="*/ 16522 w 32758"/>
                <a:gd name="connsiteY10" fmla="*/ 29147 h 50619"/>
                <a:gd name="connsiteX11" fmla="*/ 19086 w 32758"/>
                <a:gd name="connsiteY11" fmla="*/ 20955 h 50619"/>
                <a:gd name="connsiteX12" fmla="*/ 26682 w 32758"/>
                <a:gd name="connsiteY12" fmla="*/ 0 h 50619"/>
                <a:gd name="connsiteX13" fmla="*/ 32759 w 32758"/>
                <a:gd name="connsiteY13" fmla="*/ 0 h 50619"/>
                <a:gd name="connsiteX14" fmla="*/ 19181 w 32758"/>
                <a:gd name="connsiteY14" fmla="*/ 36576 h 50619"/>
                <a:gd name="connsiteX15" fmla="*/ 15762 w 32758"/>
                <a:gd name="connsiteY15" fmla="*/ 44672 h 50619"/>
                <a:gd name="connsiteX16" fmla="*/ 12059 w 32758"/>
                <a:gd name="connsiteY16" fmla="*/ 49149 h 50619"/>
                <a:gd name="connsiteX17" fmla="*/ 7027 w 32758"/>
                <a:gd name="connsiteY17" fmla="*/ 50578 h 50619"/>
                <a:gd name="connsiteX18" fmla="*/ 3133 w 32758"/>
                <a:gd name="connsiteY18" fmla="*/ 50292 h 50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758" h="50619">
                  <a:moveTo>
                    <a:pt x="3133" y="50292"/>
                  </a:moveTo>
                  <a:lnTo>
                    <a:pt x="2469" y="44577"/>
                  </a:lnTo>
                  <a:cubicBezTo>
                    <a:pt x="3608" y="44691"/>
                    <a:pt x="4748" y="44691"/>
                    <a:pt x="5887" y="44577"/>
                  </a:cubicBezTo>
                  <a:cubicBezTo>
                    <a:pt x="7036" y="44647"/>
                    <a:pt x="8176" y="44417"/>
                    <a:pt x="9210" y="43910"/>
                  </a:cubicBezTo>
                  <a:cubicBezTo>
                    <a:pt x="10027" y="43459"/>
                    <a:pt x="10711" y="42803"/>
                    <a:pt x="11205" y="42005"/>
                  </a:cubicBezTo>
                  <a:cubicBezTo>
                    <a:pt x="11926" y="40564"/>
                    <a:pt x="12524" y="39067"/>
                    <a:pt x="13009" y="37529"/>
                  </a:cubicBezTo>
                  <a:cubicBezTo>
                    <a:pt x="13161" y="37007"/>
                    <a:pt x="13350" y="36498"/>
                    <a:pt x="13578" y="36005"/>
                  </a:cubicBezTo>
                  <a:lnTo>
                    <a:pt x="0" y="0"/>
                  </a:lnTo>
                  <a:lnTo>
                    <a:pt x="6552" y="0"/>
                  </a:lnTo>
                  <a:lnTo>
                    <a:pt x="13958" y="20860"/>
                  </a:lnTo>
                  <a:cubicBezTo>
                    <a:pt x="14908" y="23527"/>
                    <a:pt x="15762" y="26289"/>
                    <a:pt x="16522" y="29147"/>
                  </a:cubicBezTo>
                  <a:cubicBezTo>
                    <a:pt x="17234" y="26373"/>
                    <a:pt x="18089" y="23638"/>
                    <a:pt x="19086" y="20955"/>
                  </a:cubicBezTo>
                  <a:lnTo>
                    <a:pt x="26682" y="0"/>
                  </a:lnTo>
                  <a:lnTo>
                    <a:pt x="32759" y="0"/>
                  </a:lnTo>
                  <a:lnTo>
                    <a:pt x="19181" y="36576"/>
                  </a:lnTo>
                  <a:cubicBezTo>
                    <a:pt x="17661" y="40481"/>
                    <a:pt x="16522" y="43244"/>
                    <a:pt x="15762" y="44672"/>
                  </a:cubicBezTo>
                  <a:cubicBezTo>
                    <a:pt x="14879" y="46427"/>
                    <a:pt x="13616" y="47957"/>
                    <a:pt x="12059" y="49149"/>
                  </a:cubicBezTo>
                  <a:cubicBezTo>
                    <a:pt x="10568" y="50130"/>
                    <a:pt x="8812" y="50628"/>
                    <a:pt x="7027" y="50578"/>
                  </a:cubicBezTo>
                  <a:cubicBezTo>
                    <a:pt x="5726" y="50684"/>
                    <a:pt x="4406" y="50587"/>
                    <a:pt x="3133" y="5029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任意形状 58"/>
            <p:cNvSpPr/>
            <p:nvPr/>
          </p:nvSpPr>
          <p:spPr>
            <a:xfrm>
              <a:off x="5214928" y="900021"/>
              <a:ext cx="23833" cy="31432"/>
            </a:xfrm>
            <a:custGeom>
              <a:avLst/>
              <a:gdLst>
                <a:gd name="connsiteX0" fmla="*/ 15952 w 23833"/>
                <a:gd name="connsiteY0" fmla="*/ 31432 h 31432"/>
                <a:gd name="connsiteX1" fmla="*/ 15952 w 23833"/>
                <a:gd name="connsiteY1" fmla="*/ 31432 h 31432"/>
                <a:gd name="connsiteX2" fmla="*/ 9021 w 23833"/>
                <a:gd name="connsiteY2" fmla="*/ 28003 h 31432"/>
                <a:gd name="connsiteX3" fmla="*/ 0 w 23833"/>
                <a:gd name="connsiteY3" fmla="*/ 24670 h 31432"/>
                <a:gd name="connsiteX4" fmla="*/ 0 w 23833"/>
                <a:gd name="connsiteY4" fmla="*/ 24670 h 31432"/>
                <a:gd name="connsiteX5" fmla="*/ 570 w 23833"/>
                <a:gd name="connsiteY5" fmla="*/ 23431 h 31432"/>
                <a:gd name="connsiteX6" fmla="*/ 570 w 23833"/>
                <a:gd name="connsiteY6" fmla="*/ 23431 h 31432"/>
                <a:gd name="connsiteX7" fmla="*/ 2754 w 23833"/>
                <a:gd name="connsiteY7" fmla="*/ 24098 h 31432"/>
                <a:gd name="connsiteX8" fmla="*/ 5127 w 23833"/>
                <a:gd name="connsiteY8" fmla="*/ 24860 h 31432"/>
                <a:gd name="connsiteX9" fmla="*/ 6077 w 23833"/>
                <a:gd name="connsiteY9" fmla="*/ 24289 h 31432"/>
                <a:gd name="connsiteX10" fmla="*/ 10065 w 23833"/>
                <a:gd name="connsiteY10" fmla="*/ 16669 h 31432"/>
                <a:gd name="connsiteX11" fmla="*/ 12344 w 23833"/>
                <a:gd name="connsiteY11" fmla="*/ 11525 h 31432"/>
                <a:gd name="connsiteX12" fmla="*/ 14908 w 23833"/>
                <a:gd name="connsiteY12" fmla="*/ 5620 h 31432"/>
                <a:gd name="connsiteX13" fmla="*/ 15572 w 23833"/>
                <a:gd name="connsiteY13" fmla="*/ 4096 h 31432"/>
                <a:gd name="connsiteX14" fmla="*/ 15572 w 23833"/>
                <a:gd name="connsiteY14" fmla="*/ 2857 h 31432"/>
                <a:gd name="connsiteX15" fmla="*/ 8451 w 23833"/>
                <a:gd name="connsiteY15" fmla="*/ 2857 h 31432"/>
                <a:gd name="connsiteX16" fmla="*/ 8451 w 23833"/>
                <a:gd name="connsiteY16" fmla="*/ 2857 h 31432"/>
                <a:gd name="connsiteX17" fmla="*/ 9116 w 23833"/>
                <a:gd name="connsiteY17" fmla="*/ 0 h 31432"/>
                <a:gd name="connsiteX18" fmla="*/ 9116 w 23833"/>
                <a:gd name="connsiteY18" fmla="*/ 0 h 31432"/>
                <a:gd name="connsiteX19" fmla="*/ 23833 w 23833"/>
                <a:gd name="connsiteY19" fmla="*/ 1429 h 31432"/>
                <a:gd name="connsiteX20" fmla="*/ 23833 w 23833"/>
                <a:gd name="connsiteY20" fmla="*/ 2000 h 31432"/>
                <a:gd name="connsiteX21" fmla="*/ 21934 w 23833"/>
                <a:gd name="connsiteY21" fmla="*/ 5429 h 31432"/>
                <a:gd name="connsiteX22" fmla="*/ 19655 w 23833"/>
                <a:gd name="connsiteY22" fmla="*/ 10287 h 31432"/>
                <a:gd name="connsiteX23" fmla="*/ 15952 w 23833"/>
                <a:gd name="connsiteY23" fmla="*/ 18383 h 31432"/>
                <a:gd name="connsiteX24" fmla="*/ 11964 w 23833"/>
                <a:gd name="connsiteY24" fmla="*/ 27908 h 31432"/>
                <a:gd name="connsiteX25" fmla="*/ 11964 w 23833"/>
                <a:gd name="connsiteY25" fmla="*/ 28766 h 31432"/>
                <a:gd name="connsiteX26" fmla="*/ 15667 w 23833"/>
                <a:gd name="connsiteY26" fmla="*/ 30956 h 31432"/>
                <a:gd name="connsiteX27" fmla="*/ 15667 w 23833"/>
                <a:gd name="connsiteY27" fmla="*/ 30956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833" h="31432">
                  <a:moveTo>
                    <a:pt x="15952" y="31432"/>
                  </a:moveTo>
                  <a:lnTo>
                    <a:pt x="15952" y="31432"/>
                  </a:lnTo>
                  <a:cubicBezTo>
                    <a:pt x="14053" y="30385"/>
                    <a:pt x="11774" y="29337"/>
                    <a:pt x="9021" y="28003"/>
                  </a:cubicBezTo>
                  <a:lnTo>
                    <a:pt x="0" y="24670"/>
                  </a:lnTo>
                  <a:lnTo>
                    <a:pt x="0" y="24670"/>
                  </a:lnTo>
                  <a:lnTo>
                    <a:pt x="570" y="23431"/>
                  </a:lnTo>
                  <a:lnTo>
                    <a:pt x="570" y="23431"/>
                  </a:lnTo>
                  <a:lnTo>
                    <a:pt x="2754" y="24098"/>
                  </a:lnTo>
                  <a:lnTo>
                    <a:pt x="5127" y="24860"/>
                  </a:lnTo>
                  <a:cubicBezTo>
                    <a:pt x="5127" y="24860"/>
                    <a:pt x="5697" y="24860"/>
                    <a:pt x="6077" y="24289"/>
                  </a:cubicBezTo>
                  <a:cubicBezTo>
                    <a:pt x="7689" y="21908"/>
                    <a:pt x="9027" y="19352"/>
                    <a:pt x="10065" y="16669"/>
                  </a:cubicBezTo>
                  <a:lnTo>
                    <a:pt x="12344" y="11525"/>
                  </a:lnTo>
                  <a:lnTo>
                    <a:pt x="14908" y="5620"/>
                  </a:lnTo>
                  <a:lnTo>
                    <a:pt x="15572" y="4096"/>
                  </a:lnTo>
                  <a:cubicBezTo>
                    <a:pt x="15572" y="3334"/>
                    <a:pt x="15572" y="2953"/>
                    <a:pt x="15572" y="2857"/>
                  </a:cubicBezTo>
                  <a:lnTo>
                    <a:pt x="8451" y="2857"/>
                  </a:lnTo>
                  <a:lnTo>
                    <a:pt x="8451" y="2857"/>
                  </a:lnTo>
                  <a:cubicBezTo>
                    <a:pt x="8451" y="2000"/>
                    <a:pt x="8926" y="1143"/>
                    <a:pt x="9116" y="0"/>
                  </a:cubicBezTo>
                  <a:lnTo>
                    <a:pt x="9116" y="0"/>
                  </a:lnTo>
                  <a:cubicBezTo>
                    <a:pt x="13994" y="725"/>
                    <a:pt x="18906" y="1202"/>
                    <a:pt x="23833" y="1429"/>
                  </a:cubicBezTo>
                  <a:lnTo>
                    <a:pt x="23833" y="2000"/>
                  </a:lnTo>
                  <a:cubicBezTo>
                    <a:pt x="23359" y="2762"/>
                    <a:pt x="22789" y="3905"/>
                    <a:pt x="21934" y="5429"/>
                  </a:cubicBezTo>
                  <a:lnTo>
                    <a:pt x="19655" y="10287"/>
                  </a:lnTo>
                  <a:lnTo>
                    <a:pt x="15952" y="18383"/>
                  </a:lnTo>
                  <a:cubicBezTo>
                    <a:pt x="14409" y="21464"/>
                    <a:pt x="13077" y="24647"/>
                    <a:pt x="11964" y="27908"/>
                  </a:cubicBezTo>
                  <a:cubicBezTo>
                    <a:pt x="11828" y="28178"/>
                    <a:pt x="11828" y="28496"/>
                    <a:pt x="11964" y="28766"/>
                  </a:cubicBezTo>
                  <a:cubicBezTo>
                    <a:pt x="13112" y="29634"/>
                    <a:pt x="14354" y="30369"/>
                    <a:pt x="15667" y="30956"/>
                  </a:cubicBezTo>
                  <a:lnTo>
                    <a:pt x="15667" y="30956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任意形状 59"/>
            <p:cNvSpPr/>
            <p:nvPr/>
          </p:nvSpPr>
          <p:spPr>
            <a:xfrm>
              <a:off x="5270627" y="913502"/>
              <a:ext cx="23101" cy="31978"/>
            </a:xfrm>
            <a:custGeom>
              <a:avLst/>
              <a:gdLst>
                <a:gd name="connsiteX0" fmla="*/ 22542 w 23101"/>
                <a:gd name="connsiteY0" fmla="*/ 22809 h 31978"/>
                <a:gd name="connsiteX1" fmla="*/ 20928 w 23101"/>
                <a:gd name="connsiteY1" fmla="*/ 27381 h 31978"/>
                <a:gd name="connsiteX2" fmla="*/ 13617 w 23101"/>
                <a:gd name="connsiteY2" fmla="*/ 31763 h 31978"/>
                <a:gd name="connsiteX3" fmla="*/ 9059 w 23101"/>
                <a:gd name="connsiteY3" fmla="*/ 31763 h 31978"/>
                <a:gd name="connsiteX4" fmla="*/ 893 w 23101"/>
                <a:gd name="connsiteY4" fmla="*/ 26714 h 31978"/>
                <a:gd name="connsiteX5" fmla="*/ 133 w 23101"/>
                <a:gd name="connsiteY5" fmla="*/ 22047 h 31978"/>
                <a:gd name="connsiteX6" fmla="*/ 3267 w 23101"/>
                <a:gd name="connsiteY6" fmla="*/ 16808 h 31978"/>
                <a:gd name="connsiteX7" fmla="*/ 7065 w 23101"/>
                <a:gd name="connsiteY7" fmla="*/ 15189 h 31978"/>
                <a:gd name="connsiteX8" fmla="*/ 2982 w 23101"/>
                <a:gd name="connsiteY8" fmla="*/ 7283 h 31978"/>
                <a:gd name="connsiteX9" fmla="*/ 9344 w 23101"/>
                <a:gd name="connsiteY9" fmla="*/ 330 h 31978"/>
                <a:gd name="connsiteX10" fmla="*/ 14756 w 23101"/>
                <a:gd name="connsiteY10" fmla="*/ 330 h 31978"/>
                <a:gd name="connsiteX11" fmla="*/ 21308 w 23101"/>
                <a:gd name="connsiteY11" fmla="*/ 3188 h 31978"/>
                <a:gd name="connsiteX12" fmla="*/ 23017 w 23101"/>
                <a:gd name="connsiteY12" fmla="*/ 8331 h 31978"/>
                <a:gd name="connsiteX13" fmla="*/ 17320 w 23101"/>
                <a:gd name="connsiteY13" fmla="*/ 14332 h 31978"/>
                <a:gd name="connsiteX14" fmla="*/ 21878 w 23101"/>
                <a:gd name="connsiteY14" fmla="*/ 18237 h 31978"/>
                <a:gd name="connsiteX15" fmla="*/ 22542 w 23101"/>
                <a:gd name="connsiteY15" fmla="*/ 22809 h 31978"/>
                <a:gd name="connsiteX16" fmla="*/ 16655 w 23101"/>
                <a:gd name="connsiteY16" fmla="*/ 24619 h 31978"/>
                <a:gd name="connsiteX17" fmla="*/ 13997 w 23101"/>
                <a:gd name="connsiteY17" fmla="*/ 19285 h 31978"/>
                <a:gd name="connsiteX18" fmla="*/ 9819 w 23101"/>
                <a:gd name="connsiteY18" fmla="*/ 16713 h 31978"/>
                <a:gd name="connsiteX19" fmla="*/ 9154 w 23101"/>
                <a:gd name="connsiteY19" fmla="*/ 16713 h 31978"/>
                <a:gd name="connsiteX20" fmla="*/ 4786 w 23101"/>
                <a:gd name="connsiteY20" fmla="*/ 22428 h 31978"/>
                <a:gd name="connsiteX21" fmla="*/ 4786 w 23101"/>
                <a:gd name="connsiteY21" fmla="*/ 25952 h 31978"/>
                <a:gd name="connsiteX22" fmla="*/ 9914 w 23101"/>
                <a:gd name="connsiteY22" fmla="*/ 29762 h 31978"/>
                <a:gd name="connsiteX23" fmla="*/ 14186 w 23101"/>
                <a:gd name="connsiteY23" fmla="*/ 28715 h 31978"/>
                <a:gd name="connsiteX24" fmla="*/ 16655 w 23101"/>
                <a:gd name="connsiteY24" fmla="*/ 24619 h 31978"/>
                <a:gd name="connsiteX25" fmla="*/ 18269 w 23101"/>
                <a:gd name="connsiteY25" fmla="*/ 8045 h 31978"/>
                <a:gd name="connsiteX26" fmla="*/ 17320 w 23101"/>
                <a:gd name="connsiteY26" fmla="*/ 4235 h 31978"/>
                <a:gd name="connsiteX27" fmla="*/ 13522 w 23101"/>
                <a:gd name="connsiteY27" fmla="*/ 2330 h 31978"/>
                <a:gd name="connsiteX28" fmla="*/ 9724 w 23101"/>
                <a:gd name="connsiteY28" fmla="*/ 3188 h 31978"/>
                <a:gd name="connsiteX29" fmla="*/ 8109 w 23101"/>
                <a:gd name="connsiteY29" fmla="*/ 5950 h 31978"/>
                <a:gd name="connsiteX30" fmla="*/ 9249 w 23101"/>
                <a:gd name="connsiteY30" fmla="*/ 9284 h 31978"/>
                <a:gd name="connsiteX31" fmla="*/ 11623 w 23101"/>
                <a:gd name="connsiteY31" fmla="*/ 11093 h 31978"/>
                <a:gd name="connsiteX32" fmla="*/ 13237 w 23101"/>
                <a:gd name="connsiteY32" fmla="*/ 12046 h 31978"/>
                <a:gd name="connsiteX33" fmla="*/ 14566 w 23101"/>
                <a:gd name="connsiteY33" fmla="*/ 12808 h 31978"/>
                <a:gd name="connsiteX34" fmla="*/ 18269 w 23101"/>
                <a:gd name="connsiteY34" fmla="*/ 8045 h 31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3101" h="31978">
                  <a:moveTo>
                    <a:pt x="22542" y="22809"/>
                  </a:moveTo>
                  <a:cubicBezTo>
                    <a:pt x="22383" y="24442"/>
                    <a:pt x="21828" y="26011"/>
                    <a:pt x="20928" y="27381"/>
                  </a:cubicBezTo>
                  <a:cubicBezTo>
                    <a:pt x="19175" y="29766"/>
                    <a:pt x="16541" y="31344"/>
                    <a:pt x="13617" y="31763"/>
                  </a:cubicBezTo>
                  <a:cubicBezTo>
                    <a:pt x="12111" y="32051"/>
                    <a:pt x="10565" y="32051"/>
                    <a:pt x="9059" y="31763"/>
                  </a:cubicBezTo>
                  <a:cubicBezTo>
                    <a:pt x="5672" y="31540"/>
                    <a:pt x="2614" y="29649"/>
                    <a:pt x="893" y="26714"/>
                  </a:cubicBezTo>
                  <a:cubicBezTo>
                    <a:pt x="80" y="25304"/>
                    <a:pt x="-190" y="23643"/>
                    <a:pt x="133" y="22047"/>
                  </a:cubicBezTo>
                  <a:cubicBezTo>
                    <a:pt x="330" y="19913"/>
                    <a:pt x="1483" y="17987"/>
                    <a:pt x="3267" y="16808"/>
                  </a:cubicBezTo>
                  <a:cubicBezTo>
                    <a:pt x="4477" y="16143"/>
                    <a:pt x="5749" y="15601"/>
                    <a:pt x="7065" y="15189"/>
                  </a:cubicBezTo>
                  <a:cubicBezTo>
                    <a:pt x="4232" y="13627"/>
                    <a:pt x="2620" y="10505"/>
                    <a:pt x="2982" y="7283"/>
                  </a:cubicBezTo>
                  <a:cubicBezTo>
                    <a:pt x="3424" y="3850"/>
                    <a:pt x="5971" y="1066"/>
                    <a:pt x="9344" y="330"/>
                  </a:cubicBezTo>
                  <a:cubicBezTo>
                    <a:pt x="11121" y="-110"/>
                    <a:pt x="12979" y="-110"/>
                    <a:pt x="14756" y="330"/>
                  </a:cubicBezTo>
                  <a:cubicBezTo>
                    <a:pt x="17196" y="526"/>
                    <a:pt x="19501" y="1531"/>
                    <a:pt x="21308" y="3188"/>
                  </a:cubicBezTo>
                  <a:cubicBezTo>
                    <a:pt x="22704" y="4505"/>
                    <a:pt x="23346" y="6437"/>
                    <a:pt x="23017" y="8331"/>
                  </a:cubicBezTo>
                  <a:cubicBezTo>
                    <a:pt x="22420" y="11260"/>
                    <a:pt x="20207" y="13591"/>
                    <a:pt x="17320" y="14332"/>
                  </a:cubicBezTo>
                  <a:cubicBezTo>
                    <a:pt x="19165" y="15194"/>
                    <a:pt x="20740" y="16544"/>
                    <a:pt x="21878" y="18237"/>
                  </a:cubicBezTo>
                  <a:cubicBezTo>
                    <a:pt x="22527" y="19667"/>
                    <a:pt x="22757" y="21253"/>
                    <a:pt x="22542" y="22809"/>
                  </a:cubicBezTo>
                  <a:close/>
                  <a:moveTo>
                    <a:pt x="16655" y="24619"/>
                  </a:moveTo>
                  <a:cubicBezTo>
                    <a:pt x="16935" y="22463"/>
                    <a:pt x="15883" y="20353"/>
                    <a:pt x="13997" y="19285"/>
                  </a:cubicBezTo>
                  <a:cubicBezTo>
                    <a:pt x="12762" y="18428"/>
                    <a:pt x="11338" y="17570"/>
                    <a:pt x="9819" y="16713"/>
                  </a:cubicBezTo>
                  <a:lnTo>
                    <a:pt x="9154" y="16713"/>
                  </a:lnTo>
                  <a:cubicBezTo>
                    <a:pt x="6802" y="17721"/>
                    <a:pt x="5145" y="19888"/>
                    <a:pt x="4786" y="22428"/>
                  </a:cubicBezTo>
                  <a:cubicBezTo>
                    <a:pt x="4435" y="23577"/>
                    <a:pt x="4435" y="24804"/>
                    <a:pt x="4786" y="25952"/>
                  </a:cubicBezTo>
                  <a:cubicBezTo>
                    <a:pt x="5706" y="28040"/>
                    <a:pt x="7655" y="29487"/>
                    <a:pt x="9914" y="29762"/>
                  </a:cubicBezTo>
                  <a:cubicBezTo>
                    <a:pt x="11419" y="29960"/>
                    <a:pt x="12943" y="29587"/>
                    <a:pt x="14186" y="28715"/>
                  </a:cubicBezTo>
                  <a:cubicBezTo>
                    <a:pt x="15558" y="27769"/>
                    <a:pt x="16457" y="26276"/>
                    <a:pt x="16655" y="24619"/>
                  </a:cubicBezTo>
                  <a:close/>
                  <a:moveTo>
                    <a:pt x="18269" y="8045"/>
                  </a:moveTo>
                  <a:cubicBezTo>
                    <a:pt x="18514" y="6697"/>
                    <a:pt x="18168" y="5309"/>
                    <a:pt x="17320" y="4235"/>
                  </a:cubicBezTo>
                  <a:cubicBezTo>
                    <a:pt x="16324" y="3163"/>
                    <a:pt x="14975" y="2486"/>
                    <a:pt x="13522" y="2330"/>
                  </a:cubicBezTo>
                  <a:cubicBezTo>
                    <a:pt x="12192" y="2082"/>
                    <a:pt x="10819" y="2392"/>
                    <a:pt x="9724" y="3188"/>
                  </a:cubicBezTo>
                  <a:cubicBezTo>
                    <a:pt x="8825" y="3843"/>
                    <a:pt x="8240" y="4844"/>
                    <a:pt x="8109" y="5950"/>
                  </a:cubicBezTo>
                  <a:cubicBezTo>
                    <a:pt x="7982" y="7175"/>
                    <a:pt x="8399" y="8394"/>
                    <a:pt x="9249" y="9284"/>
                  </a:cubicBezTo>
                  <a:cubicBezTo>
                    <a:pt x="9973" y="9970"/>
                    <a:pt x="10769" y="10577"/>
                    <a:pt x="11623" y="11093"/>
                  </a:cubicBezTo>
                  <a:lnTo>
                    <a:pt x="13237" y="12046"/>
                  </a:lnTo>
                  <a:lnTo>
                    <a:pt x="14566" y="12808"/>
                  </a:lnTo>
                  <a:cubicBezTo>
                    <a:pt x="16604" y="12058"/>
                    <a:pt x="18041" y="10211"/>
                    <a:pt x="18269" y="8045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任意形状 60"/>
            <p:cNvSpPr/>
            <p:nvPr/>
          </p:nvSpPr>
          <p:spPr>
            <a:xfrm>
              <a:off x="5323551" y="913157"/>
              <a:ext cx="23079" cy="33059"/>
            </a:xfrm>
            <a:custGeom>
              <a:avLst/>
              <a:gdLst>
                <a:gd name="connsiteX0" fmla="*/ 22792 w 23079"/>
                <a:gd name="connsiteY0" fmla="*/ 11533 h 33059"/>
                <a:gd name="connsiteX1" fmla="*/ 21843 w 23079"/>
                <a:gd name="connsiteY1" fmla="*/ 21820 h 33059"/>
                <a:gd name="connsiteX2" fmla="*/ 16051 w 23079"/>
                <a:gd name="connsiteY2" fmla="*/ 29250 h 33059"/>
                <a:gd name="connsiteX3" fmla="*/ 7030 w 23079"/>
                <a:gd name="connsiteY3" fmla="*/ 33060 h 33059"/>
                <a:gd name="connsiteX4" fmla="*/ 4846 w 23079"/>
                <a:gd name="connsiteY4" fmla="*/ 31917 h 33059"/>
                <a:gd name="connsiteX5" fmla="*/ 5321 w 23079"/>
                <a:gd name="connsiteY5" fmla="*/ 30964 h 33059"/>
                <a:gd name="connsiteX6" fmla="*/ 7220 w 23079"/>
                <a:gd name="connsiteY6" fmla="*/ 30964 h 33059"/>
                <a:gd name="connsiteX7" fmla="*/ 13772 w 23079"/>
                <a:gd name="connsiteY7" fmla="*/ 27345 h 33059"/>
                <a:gd name="connsiteX8" fmla="*/ 15481 w 23079"/>
                <a:gd name="connsiteY8" fmla="*/ 24201 h 33059"/>
                <a:gd name="connsiteX9" fmla="*/ 16620 w 23079"/>
                <a:gd name="connsiteY9" fmla="*/ 15819 h 33059"/>
                <a:gd name="connsiteX10" fmla="*/ 12917 w 23079"/>
                <a:gd name="connsiteY10" fmla="*/ 19534 h 33059"/>
                <a:gd name="connsiteX11" fmla="*/ 9404 w 23079"/>
                <a:gd name="connsiteY11" fmla="*/ 20582 h 33059"/>
                <a:gd name="connsiteX12" fmla="*/ 3327 w 23079"/>
                <a:gd name="connsiteY12" fmla="*/ 19153 h 33059"/>
                <a:gd name="connsiteX13" fmla="*/ 193 w 23079"/>
                <a:gd name="connsiteY13" fmla="*/ 13057 h 33059"/>
                <a:gd name="connsiteX14" fmla="*/ 3992 w 23079"/>
                <a:gd name="connsiteY14" fmla="*/ 2484 h 33059"/>
                <a:gd name="connsiteX15" fmla="*/ 9784 w 23079"/>
                <a:gd name="connsiteY15" fmla="*/ 198 h 33059"/>
                <a:gd name="connsiteX16" fmla="*/ 20134 w 23079"/>
                <a:gd name="connsiteY16" fmla="*/ 4485 h 33059"/>
                <a:gd name="connsiteX17" fmla="*/ 22792 w 23079"/>
                <a:gd name="connsiteY17" fmla="*/ 11533 h 33059"/>
                <a:gd name="connsiteX18" fmla="*/ 15956 w 23079"/>
                <a:gd name="connsiteY18" fmla="*/ 10104 h 33059"/>
                <a:gd name="connsiteX19" fmla="*/ 13772 w 23079"/>
                <a:gd name="connsiteY19" fmla="*/ 4104 h 33059"/>
                <a:gd name="connsiteX20" fmla="*/ 9784 w 23079"/>
                <a:gd name="connsiteY20" fmla="*/ 2580 h 33059"/>
                <a:gd name="connsiteX21" fmla="*/ 6270 w 23079"/>
                <a:gd name="connsiteY21" fmla="*/ 5913 h 33059"/>
                <a:gd name="connsiteX22" fmla="*/ 6270 w 23079"/>
                <a:gd name="connsiteY22" fmla="*/ 9628 h 33059"/>
                <a:gd name="connsiteX23" fmla="*/ 8454 w 23079"/>
                <a:gd name="connsiteY23" fmla="*/ 14772 h 33059"/>
                <a:gd name="connsiteX24" fmla="*/ 12347 w 23079"/>
                <a:gd name="connsiteY24" fmla="*/ 16010 h 33059"/>
                <a:gd name="connsiteX25" fmla="*/ 15956 w 23079"/>
                <a:gd name="connsiteY25" fmla="*/ 13152 h 33059"/>
                <a:gd name="connsiteX26" fmla="*/ 15956 w 23079"/>
                <a:gd name="connsiteY26" fmla="*/ 10200 h 3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079" h="33059">
                  <a:moveTo>
                    <a:pt x="22792" y="11533"/>
                  </a:moveTo>
                  <a:cubicBezTo>
                    <a:pt x="23384" y="14986"/>
                    <a:pt x="23056" y="18535"/>
                    <a:pt x="21843" y="21820"/>
                  </a:cubicBezTo>
                  <a:cubicBezTo>
                    <a:pt x="20564" y="24744"/>
                    <a:pt x="18572" y="27299"/>
                    <a:pt x="16051" y="29250"/>
                  </a:cubicBezTo>
                  <a:cubicBezTo>
                    <a:pt x="13457" y="31338"/>
                    <a:pt x="10332" y="32658"/>
                    <a:pt x="7030" y="33060"/>
                  </a:cubicBezTo>
                  <a:lnTo>
                    <a:pt x="4846" y="31917"/>
                  </a:lnTo>
                  <a:lnTo>
                    <a:pt x="5321" y="30964"/>
                  </a:lnTo>
                  <a:cubicBezTo>
                    <a:pt x="5950" y="31059"/>
                    <a:pt x="6590" y="31059"/>
                    <a:pt x="7220" y="30964"/>
                  </a:cubicBezTo>
                  <a:cubicBezTo>
                    <a:pt x="9777" y="30619"/>
                    <a:pt x="12114" y="29329"/>
                    <a:pt x="13772" y="27345"/>
                  </a:cubicBezTo>
                  <a:cubicBezTo>
                    <a:pt x="14534" y="26415"/>
                    <a:pt x="15114" y="25348"/>
                    <a:pt x="15481" y="24201"/>
                  </a:cubicBezTo>
                  <a:cubicBezTo>
                    <a:pt x="16441" y="21518"/>
                    <a:pt x="16829" y="18663"/>
                    <a:pt x="16620" y="15819"/>
                  </a:cubicBezTo>
                  <a:cubicBezTo>
                    <a:pt x="15475" y="17144"/>
                    <a:pt x="14238" y="18385"/>
                    <a:pt x="12917" y="19534"/>
                  </a:cubicBezTo>
                  <a:cubicBezTo>
                    <a:pt x="11793" y="20026"/>
                    <a:pt x="10614" y="20378"/>
                    <a:pt x="9404" y="20582"/>
                  </a:cubicBezTo>
                  <a:cubicBezTo>
                    <a:pt x="7268" y="21054"/>
                    <a:pt x="5032" y="20529"/>
                    <a:pt x="3327" y="19153"/>
                  </a:cubicBezTo>
                  <a:cubicBezTo>
                    <a:pt x="1564" y="17581"/>
                    <a:pt x="447" y="15409"/>
                    <a:pt x="193" y="13057"/>
                  </a:cubicBezTo>
                  <a:cubicBezTo>
                    <a:pt x="-555" y="9102"/>
                    <a:pt x="900" y="5051"/>
                    <a:pt x="3992" y="2484"/>
                  </a:cubicBezTo>
                  <a:cubicBezTo>
                    <a:pt x="5686" y="1219"/>
                    <a:pt x="7684" y="430"/>
                    <a:pt x="9784" y="198"/>
                  </a:cubicBezTo>
                  <a:cubicBezTo>
                    <a:pt x="13780" y="-607"/>
                    <a:pt x="17867" y="1085"/>
                    <a:pt x="20134" y="4485"/>
                  </a:cubicBezTo>
                  <a:cubicBezTo>
                    <a:pt x="21548" y="6598"/>
                    <a:pt x="22457" y="9010"/>
                    <a:pt x="22792" y="11533"/>
                  </a:cubicBezTo>
                  <a:close/>
                  <a:moveTo>
                    <a:pt x="15956" y="10104"/>
                  </a:moveTo>
                  <a:cubicBezTo>
                    <a:pt x="15828" y="7934"/>
                    <a:pt x="15068" y="5848"/>
                    <a:pt x="13772" y="4104"/>
                  </a:cubicBezTo>
                  <a:cubicBezTo>
                    <a:pt x="12821" y="2902"/>
                    <a:pt x="11291" y="2317"/>
                    <a:pt x="9784" y="2580"/>
                  </a:cubicBezTo>
                  <a:cubicBezTo>
                    <a:pt x="7967" y="2702"/>
                    <a:pt x="6494" y="4101"/>
                    <a:pt x="6270" y="5913"/>
                  </a:cubicBezTo>
                  <a:cubicBezTo>
                    <a:pt x="6027" y="7139"/>
                    <a:pt x="6027" y="8402"/>
                    <a:pt x="6270" y="9628"/>
                  </a:cubicBezTo>
                  <a:cubicBezTo>
                    <a:pt x="6469" y="11524"/>
                    <a:pt x="7230" y="13315"/>
                    <a:pt x="8454" y="14772"/>
                  </a:cubicBezTo>
                  <a:cubicBezTo>
                    <a:pt x="9449" y="15836"/>
                    <a:pt x="10923" y="16305"/>
                    <a:pt x="12347" y="16010"/>
                  </a:cubicBezTo>
                  <a:cubicBezTo>
                    <a:pt x="14054" y="15978"/>
                    <a:pt x="15529" y="14810"/>
                    <a:pt x="15956" y="13152"/>
                  </a:cubicBezTo>
                  <a:cubicBezTo>
                    <a:pt x="16189" y="12182"/>
                    <a:pt x="16189" y="11170"/>
                    <a:pt x="15956" y="1020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任意形状 61"/>
            <p:cNvSpPr/>
            <p:nvPr/>
          </p:nvSpPr>
          <p:spPr>
            <a:xfrm>
              <a:off x="5374084" y="898173"/>
              <a:ext cx="26388" cy="32783"/>
            </a:xfrm>
            <a:custGeom>
              <a:avLst/>
              <a:gdLst>
                <a:gd name="connsiteX0" fmla="*/ 25433 w 26388"/>
                <a:gd name="connsiteY0" fmla="*/ 16993 h 32783"/>
                <a:gd name="connsiteX1" fmla="*/ 26383 w 26388"/>
                <a:gd name="connsiteY1" fmla="*/ 21755 h 32783"/>
                <a:gd name="connsiteX2" fmla="*/ 22490 w 26388"/>
                <a:gd name="connsiteY2" fmla="*/ 29280 h 32783"/>
                <a:gd name="connsiteX3" fmla="*/ 18502 w 26388"/>
                <a:gd name="connsiteY3" fmla="*/ 31661 h 32783"/>
                <a:gd name="connsiteX4" fmla="*/ 9006 w 26388"/>
                <a:gd name="connsiteY4" fmla="*/ 31661 h 32783"/>
                <a:gd name="connsiteX5" fmla="*/ 5968 w 26388"/>
                <a:gd name="connsiteY5" fmla="*/ 27947 h 32783"/>
                <a:gd name="connsiteX6" fmla="*/ 5968 w 26388"/>
                <a:gd name="connsiteY6" fmla="*/ 21851 h 32783"/>
                <a:gd name="connsiteX7" fmla="*/ 8342 w 26388"/>
                <a:gd name="connsiteY7" fmla="*/ 18517 h 32783"/>
                <a:gd name="connsiteX8" fmla="*/ 840 w 26388"/>
                <a:gd name="connsiteY8" fmla="*/ 13850 h 32783"/>
                <a:gd name="connsiteX9" fmla="*/ 2645 w 26388"/>
                <a:gd name="connsiteY9" fmla="*/ 4325 h 32783"/>
                <a:gd name="connsiteX10" fmla="*/ 7012 w 26388"/>
                <a:gd name="connsiteY10" fmla="*/ 1181 h 32783"/>
                <a:gd name="connsiteX11" fmla="*/ 14134 w 26388"/>
                <a:gd name="connsiteY11" fmla="*/ 229 h 32783"/>
                <a:gd name="connsiteX12" fmla="*/ 18217 w 26388"/>
                <a:gd name="connsiteY12" fmla="*/ 3753 h 32783"/>
                <a:gd name="connsiteX13" fmla="*/ 16508 w 26388"/>
                <a:gd name="connsiteY13" fmla="*/ 11849 h 32783"/>
                <a:gd name="connsiteX14" fmla="*/ 22395 w 26388"/>
                <a:gd name="connsiteY14" fmla="*/ 12897 h 32783"/>
                <a:gd name="connsiteX15" fmla="*/ 25433 w 26388"/>
                <a:gd name="connsiteY15" fmla="*/ 16993 h 32783"/>
                <a:gd name="connsiteX16" fmla="*/ 14419 w 26388"/>
                <a:gd name="connsiteY16" fmla="*/ 6515 h 32783"/>
                <a:gd name="connsiteX17" fmla="*/ 11665 w 26388"/>
                <a:gd name="connsiteY17" fmla="*/ 3848 h 32783"/>
                <a:gd name="connsiteX18" fmla="*/ 7392 w 26388"/>
                <a:gd name="connsiteY18" fmla="*/ 3848 h 32783"/>
                <a:gd name="connsiteX19" fmla="*/ 4639 w 26388"/>
                <a:gd name="connsiteY19" fmla="*/ 6420 h 32783"/>
                <a:gd name="connsiteX20" fmla="*/ 4639 w 26388"/>
                <a:gd name="connsiteY20" fmla="*/ 9659 h 32783"/>
                <a:gd name="connsiteX21" fmla="*/ 7392 w 26388"/>
                <a:gd name="connsiteY21" fmla="*/ 11945 h 32783"/>
                <a:gd name="connsiteX22" fmla="*/ 10336 w 26388"/>
                <a:gd name="connsiteY22" fmla="*/ 11945 h 32783"/>
                <a:gd name="connsiteX23" fmla="*/ 13754 w 26388"/>
                <a:gd name="connsiteY23" fmla="*/ 11945 h 32783"/>
                <a:gd name="connsiteX24" fmla="*/ 14419 w 26388"/>
                <a:gd name="connsiteY24" fmla="*/ 6515 h 32783"/>
                <a:gd name="connsiteX25" fmla="*/ 21350 w 26388"/>
                <a:gd name="connsiteY25" fmla="*/ 21851 h 32783"/>
                <a:gd name="connsiteX26" fmla="*/ 16318 w 26388"/>
                <a:gd name="connsiteY26" fmla="*/ 18612 h 32783"/>
                <a:gd name="connsiteX27" fmla="*/ 11380 w 26388"/>
                <a:gd name="connsiteY27" fmla="*/ 18612 h 32783"/>
                <a:gd name="connsiteX28" fmla="*/ 10621 w 26388"/>
                <a:gd name="connsiteY28" fmla="*/ 18612 h 32783"/>
                <a:gd name="connsiteX29" fmla="*/ 9861 w 26388"/>
                <a:gd name="connsiteY29" fmla="*/ 25851 h 32783"/>
                <a:gd name="connsiteX30" fmla="*/ 12045 w 26388"/>
                <a:gd name="connsiteY30" fmla="*/ 28709 h 32783"/>
                <a:gd name="connsiteX31" fmla="*/ 18312 w 26388"/>
                <a:gd name="connsiteY31" fmla="*/ 29185 h 32783"/>
                <a:gd name="connsiteX32" fmla="*/ 21445 w 26388"/>
                <a:gd name="connsiteY32" fmla="*/ 26137 h 32783"/>
                <a:gd name="connsiteX33" fmla="*/ 21350 w 26388"/>
                <a:gd name="connsiteY33" fmla="*/ 21851 h 3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6388" h="32783">
                  <a:moveTo>
                    <a:pt x="25433" y="16993"/>
                  </a:moveTo>
                  <a:cubicBezTo>
                    <a:pt x="26110" y="18486"/>
                    <a:pt x="26436" y="20116"/>
                    <a:pt x="26383" y="21755"/>
                  </a:cubicBezTo>
                  <a:cubicBezTo>
                    <a:pt x="26114" y="24678"/>
                    <a:pt x="24717" y="27378"/>
                    <a:pt x="22490" y="29280"/>
                  </a:cubicBezTo>
                  <a:cubicBezTo>
                    <a:pt x="21262" y="30234"/>
                    <a:pt x="19923" y="31035"/>
                    <a:pt x="18502" y="31661"/>
                  </a:cubicBezTo>
                  <a:cubicBezTo>
                    <a:pt x="15513" y="33158"/>
                    <a:pt x="11995" y="33158"/>
                    <a:pt x="9006" y="31661"/>
                  </a:cubicBezTo>
                  <a:cubicBezTo>
                    <a:pt x="7574" y="30838"/>
                    <a:pt x="6493" y="29516"/>
                    <a:pt x="5968" y="27947"/>
                  </a:cubicBezTo>
                  <a:cubicBezTo>
                    <a:pt x="5018" y="26026"/>
                    <a:pt x="5018" y="23771"/>
                    <a:pt x="5968" y="21851"/>
                  </a:cubicBezTo>
                  <a:cubicBezTo>
                    <a:pt x="6603" y="20635"/>
                    <a:pt x="7402" y="19513"/>
                    <a:pt x="8342" y="18517"/>
                  </a:cubicBezTo>
                  <a:cubicBezTo>
                    <a:pt x="5111" y="18699"/>
                    <a:pt x="2114" y="16833"/>
                    <a:pt x="840" y="13850"/>
                  </a:cubicBezTo>
                  <a:cubicBezTo>
                    <a:pt x="-762" y="10629"/>
                    <a:pt x="-25" y="6731"/>
                    <a:pt x="2645" y="4325"/>
                  </a:cubicBezTo>
                  <a:cubicBezTo>
                    <a:pt x="3832" y="2945"/>
                    <a:pt x="5329" y="1868"/>
                    <a:pt x="7012" y="1181"/>
                  </a:cubicBezTo>
                  <a:cubicBezTo>
                    <a:pt x="9209" y="60"/>
                    <a:pt x="11721" y="-276"/>
                    <a:pt x="14134" y="229"/>
                  </a:cubicBezTo>
                  <a:cubicBezTo>
                    <a:pt x="15983" y="674"/>
                    <a:pt x="17503" y="1986"/>
                    <a:pt x="18217" y="3753"/>
                  </a:cubicBezTo>
                  <a:cubicBezTo>
                    <a:pt x="19260" y="6556"/>
                    <a:pt x="18594" y="9711"/>
                    <a:pt x="16508" y="11849"/>
                  </a:cubicBezTo>
                  <a:cubicBezTo>
                    <a:pt x="18531" y="11553"/>
                    <a:pt x="20596" y="11921"/>
                    <a:pt x="22395" y="12897"/>
                  </a:cubicBezTo>
                  <a:cubicBezTo>
                    <a:pt x="23876" y="13840"/>
                    <a:pt x="24958" y="15298"/>
                    <a:pt x="25433" y="16993"/>
                  </a:cubicBezTo>
                  <a:close/>
                  <a:moveTo>
                    <a:pt x="14419" y="6515"/>
                  </a:moveTo>
                  <a:cubicBezTo>
                    <a:pt x="13947" y="5256"/>
                    <a:pt x="12936" y="4277"/>
                    <a:pt x="11665" y="3848"/>
                  </a:cubicBezTo>
                  <a:cubicBezTo>
                    <a:pt x="10295" y="3292"/>
                    <a:pt x="8762" y="3292"/>
                    <a:pt x="7392" y="3848"/>
                  </a:cubicBezTo>
                  <a:cubicBezTo>
                    <a:pt x="6172" y="4307"/>
                    <a:pt x="5182" y="5232"/>
                    <a:pt x="4639" y="6420"/>
                  </a:cubicBezTo>
                  <a:cubicBezTo>
                    <a:pt x="4158" y="7446"/>
                    <a:pt x="4158" y="8633"/>
                    <a:pt x="4639" y="9659"/>
                  </a:cubicBezTo>
                  <a:cubicBezTo>
                    <a:pt x="5199" y="10772"/>
                    <a:pt x="6197" y="11601"/>
                    <a:pt x="7392" y="11945"/>
                  </a:cubicBezTo>
                  <a:cubicBezTo>
                    <a:pt x="8370" y="12063"/>
                    <a:pt x="9358" y="12063"/>
                    <a:pt x="10336" y="11945"/>
                  </a:cubicBezTo>
                  <a:lnTo>
                    <a:pt x="13754" y="11945"/>
                  </a:lnTo>
                  <a:cubicBezTo>
                    <a:pt x="14881" y="10365"/>
                    <a:pt x="15131" y="8321"/>
                    <a:pt x="14419" y="6515"/>
                  </a:cubicBezTo>
                  <a:close/>
                  <a:moveTo>
                    <a:pt x="21350" y="21851"/>
                  </a:moveTo>
                  <a:cubicBezTo>
                    <a:pt x="20473" y="19855"/>
                    <a:pt x="18491" y="18580"/>
                    <a:pt x="16318" y="18612"/>
                  </a:cubicBezTo>
                  <a:cubicBezTo>
                    <a:pt x="14673" y="18517"/>
                    <a:pt x="13025" y="18517"/>
                    <a:pt x="11380" y="18612"/>
                  </a:cubicBezTo>
                  <a:lnTo>
                    <a:pt x="10621" y="18612"/>
                  </a:lnTo>
                  <a:cubicBezTo>
                    <a:pt x="9126" y="20727"/>
                    <a:pt x="8837" y="23471"/>
                    <a:pt x="9861" y="25851"/>
                  </a:cubicBezTo>
                  <a:cubicBezTo>
                    <a:pt x="10301" y="26994"/>
                    <a:pt x="11058" y="27986"/>
                    <a:pt x="12045" y="28709"/>
                  </a:cubicBezTo>
                  <a:cubicBezTo>
                    <a:pt x="13891" y="30002"/>
                    <a:pt x="16293" y="30185"/>
                    <a:pt x="18312" y="29185"/>
                  </a:cubicBezTo>
                  <a:cubicBezTo>
                    <a:pt x="19749" y="28676"/>
                    <a:pt x="20895" y="27563"/>
                    <a:pt x="21445" y="26137"/>
                  </a:cubicBezTo>
                  <a:cubicBezTo>
                    <a:pt x="21980" y="24752"/>
                    <a:pt x="21946" y="23211"/>
                    <a:pt x="21350" y="21851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任意形状 62"/>
            <p:cNvSpPr/>
            <p:nvPr/>
          </p:nvSpPr>
          <p:spPr>
            <a:xfrm>
              <a:off x="5079968" y="505721"/>
              <a:ext cx="457896" cy="459164"/>
            </a:xfrm>
            <a:custGeom>
              <a:avLst/>
              <a:gdLst>
                <a:gd name="connsiteX0" fmla="*/ 139803 w 457896"/>
                <a:gd name="connsiteY0" fmla="*/ 17871 h 459164"/>
                <a:gd name="connsiteX1" fmla="*/ 67068 w 457896"/>
                <a:gd name="connsiteY1" fmla="*/ 67116 h 459164"/>
                <a:gd name="connsiteX2" fmla="*/ 67037 w 457896"/>
                <a:gd name="connsiteY2" fmla="*/ 391887 h 459164"/>
                <a:gd name="connsiteX3" fmla="*/ 228964 w 457896"/>
                <a:gd name="connsiteY3" fmla="*/ 459165 h 459164"/>
                <a:gd name="connsiteX4" fmla="*/ 457896 w 457896"/>
                <a:gd name="connsiteY4" fmla="*/ 229517 h 459164"/>
                <a:gd name="connsiteX5" fmla="*/ 390764 w 457896"/>
                <a:gd name="connsiteY5" fmla="*/ 67592 h 459164"/>
                <a:gd name="connsiteX6" fmla="*/ 139803 w 457896"/>
                <a:gd name="connsiteY6" fmla="*/ 17871 h 459164"/>
                <a:gd name="connsiteX7" fmla="*/ 142461 w 457896"/>
                <a:gd name="connsiteY7" fmla="*/ 434114 h 459164"/>
                <a:gd name="connsiteX8" fmla="*/ 72196 w 457896"/>
                <a:gd name="connsiteY8" fmla="*/ 386489 h 459164"/>
                <a:gd name="connsiteX9" fmla="*/ 25004 w 457896"/>
                <a:gd name="connsiteY9" fmla="*/ 142744 h 459164"/>
                <a:gd name="connsiteX10" fmla="*/ 315086 w 457896"/>
                <a:gd name="connsiteY10" fmla="*/ 24920 h 459164"/>
                <a:gd name="connsiteX11" fmla="*/ 385447 w 457896"/>
                <a:gd name="connsiteY11" fmla="*/ 72545 h 459164"/>
                <a:gd name="connsiteX12" fmla="*/ 432923 w 457896"/>
                <a:gd name="connsiteY12" fmla="*/ 143220 h 459164"/>
                <a:gd name="connsiteX13" fmla="*/ 314715 w 457896"/>
                <a:gd name="connsiteY13" fmla="*/ 434255 h 459164"/>
                <a:gd name="connsiteX14" fmla="*/ 142461 w 457896"/>
                <a:gd name="connsiteY14" fmla="*/ 434114 h 459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57896" h="459164">
                  <a:moveTo>
                    <a:pt x="139803" y="17871"/>
                  </a:moveTo>
                  <a:cubicBezTo>
                    <a:pt x="112637" y="29460"/>
                    <a:pt x="87944" y="46178"/>
                    <a:pt x="67068" y="67116"/>
                  </a:cubicBezTo>
                  <a:cubicBezTo>
                    <a:pt x="-22344" y="156790"/>
                    <a:pt x="-22358" y="302195"/>
                    <a:pt x="67037" y="391887"/>
                  </a:cubicBezTo>
                  <a:cubicBezTo>
                    <a:pt x="109979" y="434971"/>
                    <a:pt x="168229" y="459173"/>
                    <a:pt x="228964" y="459165"/>
                  </a:cubicBezTo>
                  <a:cubicBezTo>
                    <a:pt x="355400" y="459165"/>
                    <a:pt x="457896" y="356348"/>
                    <a:pt x="457896" y="229517"/>
                  </a:cubicBezTo>
                  <a:cubicBezTo>
                    <a:pt x="457785" y="168752"/>
                    <a:pt x="433640" y="110515"/>
                    <a:pt x="390764" y="67592"/>
                  </a:cubicBezTo>
                  <a:cubicBezTo>
                    <a:pt x="324954" y="1404"/>
                    <a:pt x="225756" y="-18249"/>
                    <a:pt x="139803" y="17871"/>
                  </a:cubicBezTo>
                  <a:close/>
                  <a:moveTo>
                    <a:pt x="142461" y="434114"/>
                  </a:moveTo>
                  <a:cubicBezTo>
                    <a:pt x="116205" y="422917"/>
                    <a:pt x="92348" y="406748"/>
                    <a:pt x="72196" y="386489"/>
                  </a:cubicBezTo>
                  <a:cubicBezTo>
                    <a:pt x="8461" y="322456"/>
                    <a:pt x="-10203" y="226053"/>
                    <a:pt x="25004" y="142744"/>
                  </a:cubicBezTo>
                  <a:cubicBezTo>
                    <a:pt x="72809" y="29992"/>
                    <a:pt x="202546" y="-22704"/>
                    <a:pt x="315086" y="24920"/>
                  </a:cubicBezTo>
                  <a:cubicBezTo>
                    <a:pt x="341407" y="36050"/>
                    <a:pt x="365307" y="52228"/>
                    <a:pt x="385447" y="72545"/>
                  </a:cubicBezTo>
                  <a:cubicBezTo>
                    <a:pt x="405646" y="92830"/>
                    <a:pt x="421764" y="116825"/>
                    <a:pt x="432923" y="143220"/>
                  </a:cubicBezTo>
                  <a:cubicBezTo>
                    <a:pt x="480398" y="256332"/>
                    <a:pt x="427474" y="386633"/>
                    <a:pt x="314715" y="434255"/>
                  </a:cubicBezTo>
                  <a:cubicBezTo>
                    <a:pt x="259630" y="457521"/>
                    <a:pt x="197510" y="457469"/>
                    <a:pt x="142461" y="434114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任意形状 63"/>
            <p:cNvSpPr/>
            <p:nvPr/>
          </p:nvSpPr>
          <p:spPr>
            <a:xfrm>
              <a:off x="5138946" y="565121"/>
              <a:ext cx="339292" cy="340204"/>
            </a:xfrm>
            <a:custGeom>
              <a:avLst/>
              <a:gdLst>
                <a:gd name="connsiteX0" fmla="*/ 104088 w 339292"/>
                <a:gd name="connsiteY0" fmla="*/ 13622 h 340204"/>
                <a:gd name="connsiteX1" fmla="*/ 13126 w 339292"/>
                <a:gd name="connsiteY1" fmla="*/ 235791 h 340204"/>
                <a:gd name="connsiteX2" fmla="*/ 234603 w 339292"/>
                <a:gd name="connsiteY2" fmla="*/ 327037 h 340204"/>
                <a:gd name="connsiteX3" fmla="*/ 289627 w 339292"/>
                <a:gd name="connsiteY3" fmla="*/ 289847 h 340204"/>
                <a:gd name="connsiteX4" fmla="*/ 325899 w 339292"/>
                <a:gd name="connsiteY4" fmla="*/ 103728 h 340204"/>
                <a:gd name="connsiteX5" fmla="*/ 235883 w 339292"/>
                <a:gd name="connsiteY5" fmla="*/ 13336 h 340204"/>
                <a:gd name="connsiteX6" fmla="*/ 104088 w 339292"/>
                <a:gd name="connsiteY6" fmla="*/ 13336 h 340204"/>
                <a:gd name="connsiteX7" fmla="*/ 106082 w 339292"/>
                <a:gd name="connsiteY7" fmla="*/ 321470 h 340204"/>
                <a:gd name="connsiteX8" fmla="*/ 18645 w 339292"/>
                <a:gd name="connsiteY8" fmla="*/ 105714 h 340204"/>
                <a:gd name="connsiteX9" fmla="*/ 106082 w 339292"/>
                <a:gd name="connsiteY9" fmla="*/ 18003 h 340204"/>
                <a:gd name="connsiteX10" fmla="*/ 286493 w 339292"/>
                <a:gd name="connsiteY10" fmla="*/ 53246 h 340204"/>
                <a:gd name="connsiteX11" fmla="*/ 287373 w 339292"/>
                <a:gd name="connsiteY11" fmla="*/ 286147 h 340204"/>
                <a:gd name="connsiteX12" fmla="*/ 106082 w 339292"/>
                <a:gd name="connsiteY12" fmla="*/ 321470 h 34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9292" h="340204">
                  <a:moveTo>
                    <a:pt x="104088" y="13622"/>
                  </a:moveTo>
                  <a:cubicBezTo>
                    <a:pt x="17810" y="49775"/>
                    <a:pt x="-22914" y="149244"/>
                    <a:pt x="13126" y="235791"/>
                  </a:cubicBezTo>
                  <a:cubicBezTo>
                    <a:pt x="49167" y="322338"/>
                    <a:pt x="148326" y="363190"/>
                    <a:pt x="234603" y="327037"/>
                  </a:cubicBezTo>
                  <a:cubicBezTo>
                    <a:pt x="255210" y="318402"/>
                    <a:pt x="273910" y="305762"/>
                    <a:pt x="289627" y="289847"/>
                  </a:cubicBezTo>
                  <a:cubicBezTo>
                    <a:pt x="338434" y="241038"/>
                    <a:pt x="352789" y="167382"/>
                    <a:pt x="325899" y="103728"/>
                  </a:cubicBezTo>
                  <a:cubicBezTo>
                    <a:pt x="308716" y="63027"/>
                    <a:pt x="276440" y="30615"/>
                    <a:pt x="235883" y="13336"/>
                  </a:cubicBezTo>
                  <a:cubicBezTo>
                    <a:pt x="193739" y="-4445"/>
                    <a:pt x="146232" y="-4445"/>
                    <a:pt x="104088" y="13336"/>
                  </a:cubicBezTo>
                  <a:close/>
                  <a:moveTo>
                    <a:pt x="106082" y="321470"/>
                  </a:moveTo>
                  <a:cubicBezTo>
                    <a:pt x="22543" y="286111"/>
                    <a:pt x="-16604" y="189513"/>
                    <a:pt x="18645" y="105714"/>
                  </a:cubicBezTo>
                  <a:cubicBezTo>
                    <a:pt x="35281" y="66163"/>
                    <a:pt x="66655" y="34691"/>
                    <a:pt x="106082" y="18003"/>
                  </a:cubicBezTo>
                  <a:cubicBezTo>
                    <a:pt x="167747" y="-8337"/>
                    <a:pt x="239187" y="5618"/>
                    <a:pt x="286493" y="53246"/>
                  </a:cubicBezTo>
                  <a:cubicBezTo>
                    <a:pt x="350850" y="117316"/>
                    <a:pt x="351244" y="221590"/>
                    <a:pt x="287373" y="286147"/>
                  </a:cubicBezTo>
                  <a:cubicBezTo>
                    <a:pt x="239899" y="334132"/>
                    <a:pt x="168011" y="348139"/>
                    <a:pt x="106082" y="32147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任意形状 64"/>
            <p:cNvSpPr/>
            <p:nvPr/>
          </p:nvSpPr>
          <p:spPr>
            <a:xfrm>
              <a:off x="5110550" y="793376"/>
              <a:ext cx="35917" cy="29777"/>
            </a:xfrm>
            <a:custGeom>
              <a:avLst/>
              <a:gdLst>
                <a:gd name="connsiteX0" fmla="*/ 4203 w 35917"/>
                <a:gd name="connsiteY0" fmla="*/ 631 h 29777"/>
                <a:gd name="connsiteX1" fmla="*/ 8666 w 35917"/>
                <a:gd name="connsiteY1" fmla="*/ 60 h 29777"/>
                <a:gd name="connsiteX2" fmla="*/ 12559 w 35917"/>
                <a:gd name="connsiteY2" fmla="*/ 1679 h 29777"/>
                <a:gd name="connsiteX3" fmla="*/ 15692 w 35917"/>
                <a:gd name="connsiteY3" fmla="*/ 5108 h 29777"/>
                <a:gd name="connsiteX4" fmla="*/ 18161 w 35917"/>
                <a:gd name="connsiteY4" fmla="*/ 10061 h 29777"/>
                <a:gd name="connsiteX5" fmla="*/ 19016 w 35917"/>
                <a:gd name="connsiteY5" fmla="*/ 12347 h 29777"/>
                <a:gd name="connsiteX6" fmla="*/ 26897 w 35917"/>
                <a:gd name="connsiteY6" fmla="*/ 9394 h 29777"/>
                <a:gd name="connsiteX7" fmla="*/ 28036 w 35917"/>
                <a:gd name="connsiteY7" fmla="*/ 8632 h 29777"/>
                <a:gd name="connsiteX8" fmla="*/ 28036 w 35917"/>
                <a:gd name="connsiteY8" fmla="*/ 7204 h 29777"/>
                <a:gd name="connsiteX9" fmla="*/ 28036 w 35917"/>
                <a:gd name="connsiteY9" fmla="*/ 5775 h 29777"/>
                <a:gd name="connsiteX10" fmla="*/ 28036 w 35917"/>
                <a:gd name="connsiteY10" fmla="*/ 4156 h 29777"/>
                <a:gd name="connsiteX11" fmla="*/ 29555 w 35917"/>
                <a:gd name="connsiteY11" fmla="*/ 3584 h 29777"/>
                <a:gd name="connsiteX12" fmla="*/ 35917 w 35917"/>
                <a:gd name="connsiteY12" fmla="*/ 19015 h 29777"/>
                <a:gd name="connsiteX13" fmla="*/ 34303 w 35917"/>
                <a:gd name="connsiteY13" fmla="*/ 19586 h 29777"/>
                <a:gd name="connsiteX14" fmla="*/ 33638 w 35917"/>
                <a:gd name="connsiteY14" fmla="*/ 18157 h 29777"/>
                <a:gd name="connsiteX15" fmla="*/ 32309 w 35917"/>
                <a:gd name="connsiteY15" fmla="*/ 17014 h 29777"/>
                <a:gd name="connsiteX16" fmla="*/ 31170 w 35917"/>
                <a:gd name="connsiteY16" fmla="*/ 16252 h 29777"/>
                <a:gd name="connsiteX17" fmla="*/ 29840 w 35917"/>
                <a:gd name="connsiteY17" fmla="*/ 16252 h 29777"/>
                <a:gd name="connsiteX18" fmla="*/ 9900 w 35917"/>
                <a:gd name="connsiteY18" fmla="*/ 23872 h 29777"/>
                <a:gd name="connsiteX19" fmla="*/ 8761 w 35917"/>
                <a:gd name="connsiteY19" fmla="*/ 24539 h 29777"/>
                <a:gd name="connsiteX20" fmla="*/ 8761 w 35917"/>
                <a:gd name="connsiteY20" fmla="*/ 25873 h 29777"/>
                <a:gd name="connsiteX21" fmla="*/ 8761 w 35917"/>
                <a:gd name="connsiteY21" fmla="*/ 27587 h 29777"/>
                <a:gd name="connsiteX22" fmla="*/ 8761 w 35917"/>
                <a:gd name="connsiteY22" fmla="*/ 29016 h 29777"/>
                <a:gd name="connsiteX23" fmla="*/ 7431 w 35917"/>
                <a:gd name="connsiteY23" fmla="*/ 29778 h 29777"/>
                <a:gd name="connsiteX24" fmla="*/ 1449 w 35917"/>
                <a:gd name="connsiteY24" fmla="*/ 14252 h 29777"/>
                <a:gd name="connsiteX25" fmla="*/ 120 w 35917"/>
                <a:gd name="connsiteY25" fmla="*/ 5394 h 29777"/>
                <a:gd name="connsiteX26" fmla="*/ 4203 w 35917"/>
                <a:gd name="connsiteY26" fmla="*/ 631 h 29777"/>
                <a:gd name="connsiteX27" fmla="*/ 8096 w 35917"/>
                <a:gd name="connsiteY27" fmla="*/ 7966 h 29777"/>
                <a:gd name="connsiteX28" fmla="*/ 3918 w 35917"/>
                <a:gd name="connsiteY28" fmla="*/ 11109 h 29777"/>
                <a:gd name="connsiteX29" fmla="*/ 3918 w 35917"/>
                <a:gd name="connsiteY29" fmla="*/ 16252 h 29777"/>
                <a:gd name="connsiteX30" fmla="*/ 4583 w 35917"/>
                <a:gd name="connsiteY30" fmla="*/ 17872 h 29777"/>
                <a:gd name="connsiteX31" fmla="*/ 16927 w 35917"/>
                <a:gd name="connsiteY31" fmla="*/ 13109 h 29777"/>
                <a:gd name="connsiteX32" fmla="*/ 16927 w 35917"/>
                <a:gd name="connsiteY32" fmla="*/ 12252 h 29777"/>
                <a:gd name="connsiteX33" fmla="*/ 13413 w 35917"/>
                <a:gd name="connsiteY33" fmla="*/ 7489 h 29777"/>
                <a:gd name="connsiteX34" fmla="*/ 8096 w 35917"/>
                <a:gd name="connsiteY34" fmla="*/ 7966 h 2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917" h="29777">
                  <a:moveTo>
                    <a:pt x="4203" y="631"/>
                  </a:moveTo>
                  <a:cubicBezTo>
                    <a:pt x="5623" y="85"/>
                    <a:pt x="7154" y="-111"/>
                    <a:pt x="8666" y="60"/>
                  </a:cubicBezTo>
                  <a:cubicBezTo>
                    <a:pt x="10076" y="273"/>
                    <a:pt x="11412" y="828"/>
                    <a:pt x="12559" y="1679"/>
                  </a:cubicBezTo>
                  <a:cubicBezTo>
                    <a:pt x="13767" y="2660"/>
                    <a:pt x="14823" y="3815"/>
                    <a:pt x="15692" y="5108"/>
                  </a:cubicBezTo>
                  <a:cubicBezTo>
                    <a:pt x="16684" y="6668"/>
                    <a:pt x="17512" y="8328"/>
                    <a:pt x="18161" y="10061"/>
                  </a:cubicBezTo>
                  <a:lnTo>
                    <a:pt x="19016" y="12347"/>
                  </a:lnTo>
                  <a:lnTo>
                    <a:pt x="26897" y="9394"/>
                  </a:lnTo>
                  <a:cubicBezTo>
                    <a:pt x="27324" y="9220"/>
                    <a:pt x="27711" y="8961"/>
                    <a:pt x="28036" y="8632"/>
                  </a:cubicBezTo>
                  <a:cubicBezTo>
                    <a:pt x="28195" y="8169"/>
                    <a:pt x="28195" y="7666"/>
                    <a:pt x="28036" y="7204"/>
                  </a:cubicBezTo>
                  <a:cubicBezTo>
                    <a:pt x="28036" y="7204"/>
                    <a:pt x="28036" y="6442"/>
                    <a:pt x="28036" y="5775"/>
                  </a:cubicBezTo>
                  <a:cubicBezTo>
                    <a:pt x="28036" y="5108"/>
                    <a:pt x="28036" y="4632"/>
                    <a:pt x="28036" y="4156"/>
                  </a:cubicBezTo>
                  <a:lnTo>
                    <a:pt x="29555" y="3584"/>
                  </a:lnTo>
                  <a:lnTo>
                    <a:pt x="35917" y="19015"/>
                  </a:lnTo>
                  <a:lnTo>
                    <a:pt x="34303" y="19586"/>
                  </a:lnTo>
                  <a:cubicBezTo>
                    <a:pt x="34124" y="19091"/>
                    <a:pt x="33902" y="18613"/>
                    <a:pt x="33638" y="18157"/>
                  </a:cubicBezTo>
                  <a:cubicBezTo>
                    <a:pt x="33252" y="17715"/>
                    <a:pt x="32804" y="17330"/>
                    <a:pt x="32309" y="17014"/>
                  </a:cubicBezTo>
                  <a:cubicBezTo>
                    <a:pt x="32031" y="16633"/>
                    <a:pt x="31627" y="16364"/>
                    <a:pt x="31170" y="16252"/>
                  </a:cubicBezTo>
                  <a:cubicBezTo>
                    <a:pt x="30736" y="16126"/>
                    <a:pt x="30274" y="16126"/>
                    <a:pt x="29840" y="16252"/>
                  </a:cubicBezTo>
                  <a:lnTo>
                    <a:pt x="9900" y="23872"/>
                  </a:lnTo>
                  <a:cubicBezTo>
                    <a:pt x="9463" y="23977"/>
                    <a:pt x="9067" y="24209"/>
                    <a:pt x="8761" y="24539"/>
                  </a:cubicBezTo>
                  <a:cubicBezTo>
                    <a:pt x="8639" y="24975"/>
                    <a:pt x="8639" y="25436"/>
                    <a:pt x="8761" y="25873"/>
                  </a:cubicBezTo>
                  <a:cubicBezTo>
                    <a:pt x="8718" y="26443"/>
                    <a:pt x="8718" y="27016"/>
                    <a:pt x="8761" y="27587"/>
                  </a:cubicBezTo>
                  <a:cubicBezTo>
                    <a:pt x="8725" y="28062"/>
                    <a:pt x="8725" y="28540"/>
                    <a:pt x="8761" y="29016"/>
                  </a:cubicBezTo>
                  <a:lnTo>
                    <a:pt x="7431" y="29778"/>
                  </a:lnTo>
                  <a:lnTo>
                    <a:pt x="1449" y="14252"/>
                  </a:lnTo>
                  <a:cubicBezTo>
                    <a:pt x="218" y="11474"/>
                    <a:pt x="-241" y="8413"/>
                    <a:pt x="120" y="5394"/>
                  </a:cubicBezTo>
                  <a:cubicBezTo>
                    <a:pt x="554" y="3197"/>
                    <a:pt x="2103" y="1390"/>
                    <a:pt x="4203" y="631"/>
                  </a:cubicBezTo>
                  <a:close/>
                  <a:moveTo>
                    <a:pt x="8096" y="7966"/>
                  </a:moveTo>
                  <a:cubicBezTo>
                    <a:pt x="6391" y="8513"/>
                    <a:pt x="4920" y="9620"/>
                    <a:pt x="3918" y="11109"/>
                  </a:cubicBezTo>
                  <a:cubicBezTo>
                    <a:pt x="3162" y="12739"/>
                    <a:pt x="3162" y="14622"/>
                    <a:pt x="3918" y="16252"/>
                  </a:cubicBezTo>
                  <a:lnTo>
                    <a:pt x="4583" y="17872"/>
                  </a:lnTo>
                  <a:lnTo>
                    <a:pt x="16927" y="13109"/>
                  </a:lnTo>
                  <a:lnTo>
                    <a:pt x="16927" y="12252"/>
                  </a:lnTo>
                  <a:cubicBezTo>
                    <a:pt x="16434" y="10258"/>
                    <a:pt x="15170" y="8545"/>
                    <a:pt x="13413" y="7489"/>
                  </a:cubicBezTo>
                  <a:cubicBezTo>
                    <a:pt x="11650" y="6919"/>
                    <a:pt x="9731" y="7090"/>
                    <a:pt x="8096" y="7966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任意形状 65"/>
            <p:cNvSpPr/>
            <p:nvPr/>
          </p:nvSpPr>
          <p:spPr>
            <a:xfrm>
              <a:off x="5098990" y="742382"/>
              <a:ext cx="34752" cy="30956"/>
            </a:xfrm>
            <a:custGeom>
              <a:avLst/>
              <a:gdLst>
                <a:gd name="connsiteX0" fmla="*/ 7786 w 34752"/>
                <a:gd name="connsiteY0" fmla="*/ 4096 h 30956"/>
                <a:gd name="connsiteX1" fmla="*/ 7786 w 34752"/>
                <a:gd name="connsiteY1" fmla="*/ 5810 h 30956"/>
                <a:gd name="connsiteX2" fmla="*/ 4558 w 34752"/>
                <a:gd name="connsiteY2" fmla="*/ 8287 h 30956"/>
                <a:gd name="connsiteX3" fmla="*/ 2849 w 34752"/>
                <a:gd name="connsiteY3" fmla="*/ 11430 h 30956"/>
                <a:gd name="connsiteX4" fmla="*/ 2849 w 34752"/>
                <a:gd name="connsiteY4" fmla="*/ 13240 h 30956"/>
                <a:gd name="connsiteX5" fmla="*/ 2849 w 34752"/>
                <a:gd name="connsiteY5" fmla="*/ 15145 h 30956"/>
                <a:gd name="connsiteX6" fmla="*/ 3323 w 34752"/>
                <a:gd name="connsiteY6" fmla="*/ 19431 h 30956"/>
                <a:gd name="connsiteX7" fmla="*/ 14908 w 34752"/>
                <a:gd name="connsiteY7" fmla="*/ 18097 h 30956"/>
                <a:gd name="connsiteX8" fmla="*/ 14908 w 34752"/>
                <a:gd name="connsiteY8" fmla="*/ 15049 h 30956"/>
                <a:gd name="connsiteX9" fmla="*/ 14908 w 34752"/>
                <a:gd name="connsiteY9" fmla="*/ 12954 h 30956"/>
                <a:gd name="connsiteX10" fmla="*/ 13578 w 34752"/>
                <a:gd name="connsiteY10" fmla="*/ 11335 h 30956"/>
                <a:gd name="connsiteX11" fmla="*/ 11299 w 34752"/>
                <a:gd name="connsiteY11" fmla="*/ 10858 h 30956"/>
                <a:gd name="connsiteX12" fmla="*/ 9116 w 34752"/>
                <a:gd name="connsiteY12" fmla="*/ 10858 h 30956"/>
                <a:gd name="connsiteX13" fmla="*/ 9116 w 34752"/>
                <a:gd name="connsiteY13" fmla="*/ 9239 h 30956"/>
                <a:gd name="connsiteX14" fmla="*/ 21649 w 34752"/>
                <a:gd name="connsiteY14" fmla="*/ 7715 h 30956"/>
                <a:gd name="connsiteX15" fmla="*/ 21649 w 34752"/>
                <a:gd name="connsiteY15" fmla="*/ 9430 h 30956"/>
                <a:gd name="connsiteX16" fmla="*/ 19465 w 34752"/>
                <a:gd name="connsiteY16" fmla="*/ 10287 h 30956"/>
                <a:gd name="connsiteX17" fmla="*/ 17661 w 34752"/>
                <a:gd name="connsiteY17" fmla="*/ 11525 h 30956"/>
                <a:gd name="connsiteX18" fmla="*/ 16902 w 34752"/>
                <a:gd name="connsiteY18" fmla="*/ 13240 h 30956"/>
                <a:gd name="connsiteX19" fmla="*/ 16902 w 34752"/>
                <a:gd name="connsiteY19" fmla="*/ 15430 h 30956"/>
                <a:gd name="connsiteX20" fmla="*/ 16902 w 34752"/>
                <a:gd name="connsiteY20" fmla="*/ 18478 h 30956"/>
                <a:gd name="connsiteX21" fmla="*/ 25542 w 34752"/>
                <a:gd name="connsiteY21" fmla="*/ 17526 h 30956"/>
                <a:gd name="connsiteX22" fmla="*/ 28486 w 34752"/>
                <a:gd name="connsiteY22" fmla="*/ 16383 h 30956"/>
                <a:gd name="connsiteX23" fmla="*/ 29530 w 34752"/>
                <a:gd name="connsiteY23" fmla="*/ 15526 h 30956"/>
                <a:gd name="connsiteX24" fmla="*/ 29530 w 34752"/>
                <a:gd name="connsiteY24" fmla="*/ 14002 h 30956"/>
                <a:gd name="connsiteX25" fmla="*/ 29530 w 34752"/>
                <a:gd name="connsiteY25" fmla="*/ 11430 h 30956"/>
                <a:gd name="connsiteX26" fmla="*/ 29530 w 34752"/>
                <a:gd name="connsiteY26" fmla="*/ 9715 h 30956"/>
                <a:gd name="connsiteX27" fmla="*/ 29530 w 34752"/>
                <a:gd name="connsiteY27" fmla="*/ 7906 h 30956"/>
                <a:gd name="connsiteX28" fmla="*/ 29530 w 34752"/>
                <a:gd name="connsiteY28" fmla="*/ 6286 h 30956"/>
                <a:gd name="connsiteX29" fmla="*/ 28771 w 34752"/>
                <a:gd name="connsiteY29" fmla="*/ 5239 h 30956"/>
                <a:gd name="connsiteX30" fmla="*/ 25353 w 34752"/>
                <a:gd name="connsiteY30" fmla="*/ 3239 h 30956"/>
                <a:gd name="connsiteX31" fmla="*/ 22029 w 34752"/>
                <a:gd name="connsiteY31" fmla="*/ 2000 h 30956"/>
                <a:gd name="connsiteX32" fmla="*/ 22029 w 34752"/>
                <a:gd name="connsiteY32" fmla="*/ 476 h 30956"/>
                <a:gd name="connsiteX33" fmla="*/ 31524 w 34752"/>
                <a:gd name="connsiteY33" fmla="*/ 0 h 30956"/>
                <a:gd name="connsiteX34" fmla="*/ 34753 w 34752"/>
                <a:gd name="connsiteY34" fmla="*/ 28099 h 30956"/>
                <a:gd name="connsiteX35" fmla="*/ 33139 w 34752"/>
                <a:gd name="connsiteY35" fmla="*/ 28099 h 30956"/>
                <a:gd name="connsiteX36" fmla="*/ 33139 w 34752"/>
                <a:gd name="connsiteY36" fmla="*/ 26575 h 30956"/>
                <a:gd name="connsiteX37" fmla="*/ 33139 w 34752"/>
                <a:gd name="connsiteY37" fmla="*/ 25146 h 30956"/>
                <a:gd name="connsiteX38" fmla="*/ 32189 w 34752"/>
                <a:gd name="connsiteY38" fmla="*/ 24098 h 30956"/>
                <a:gd name="connsiteX39" fmla="*/ 30860 w 34752"/>
                <a:gd name="connsiteY39" fmla="*/ 24098 h 30956"/>
                <a:gd name="connsiteX40" fmla="*/ 9685 w 34752"/>
                <a:gd name="connsiteY40" fmla="*/ 26575 h 30956"/>
                <a:gd name="connsiteX41" fmla="*/ 8451 w 34752"/>
                <a:gd name="connsiteY41" fmla="*/ 26575 h 30956"/>
                <a:gd name="connsiteX42" fmla="*/ 7691 w 34752"/>
                <a:gd name="connsiteY42" fmla="*/ 27813 h 30956"/>
                <a:gd name="connsiteX43" fmla="*/ 7691 w 34752"/>
                <a:gd name="connsiteY43" fmla="*/ 29432 h 30956"/>
                <a:gd name="connsiteX44" fmla="*/ 7691 w 34752"/>
                <a:gd name="connsiteY44" fmla="*/ 30956 h 30956"/>
                <a:gd name="connsiteX45" fmla="*/ 6077 w 34752"/>
                <a:gd name="connsiteY45" fmla="*/ 30956 h 30956"/>
                <a:gd name="connsiteX46" fmla="*/ 0 w 34752"/>
                <a:gd name="connsiteY46" fmla="*/ 5048 h 3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4752" h="30956">
                  <a:moveTo>
                    <a:pt x="7786" y="4096"/>
                  </a:moveTo>
                  <a:lnTo>
                    <a:pt x="7786" y="5810"/>
                  </a:lnTo>
                  <a:cubicBezTo>
                    <a:pt x="6544" y="6392"/>
                    <a:pt x="5443" y="7237"/>
                    <a:pt x="4558" y="8287"/>
                  </a:cubicBezTo>
                  <a:cubicBezTo>
                    <a:pt x="3672" y="9128"/>
                    <a:pt x="3074" y="10228"/>
                    <a:pt x="2849" y="11430"/>
                  </a:cubicBezTo>
                  <a:cubicBezTo>
                    <a:pt x="2753" y="12029"/>
                    <a:pt x="2753" y="12641"/>
                    <a:pt x="2849" y="13240"/>
                  </a:cubicBezTo>
                  <a:cubicBezTo>
                    <a:pt x="2849" y="14002"/>
                    <a:pt x="2849" y="14573"/>
                    <a:pt x="2849" y="15145"/>
                  </a:cubicBezTo>
                  <a:lnTo>
                    <a:pt x="3323" y="19431"/>
                  </a:lnTo>
                  <a:lnTo>
                    <a:pt x="14908" y="18097"/>
                  </a:lnTo>
                  <a:lnTo>
                    <a:pt x="14908" y="15049"/>
                  </a:lnTo>
                  <a:cubicBezTo>
                    <a:pt x="14972" y="14352"/>
                    <a:pt x="14972" y="13651"/>
                    <a:pt x="14908" y="12954"/>
                  </a:cubicBezTo>
                  <a:cubicBezTo>
                    <a:pt x="14578" y="12330"/>
                    <a:pt x="14126" y="11779"/>
                    <a:pt x="13578" y="11335"/>
                  </a:cubicBezTo>
                  <a:cubicBezTo>
                    <a:pt x="12860" y="11018"/>
                    <a:pt x="12084" y="10856"/>
                    <a:pt x="11299" y="10858"/>
                  </a:cubicBezTo>
                  <a:cubicBezTo>
                    <a:pt x="10573" y="10782"/>
                    <a:pt x="9842" y="10782"/>
                    <a:pt x="9116" y="10858"/>
                  </a:cubicBezTo>
                  <a:lnTo>
                    <a:pt x="9116" y="9239"/>
                  </a:lnTo>
                  <a:lnTo>
                    <a:pt x="21649" y="7715"/>
                  </a:lnTo>
                  <a:lnTo>
                    <a:pt x="21649" y="9430"/>
                  </a:lnTo>
                  <a:cubicBezTo>
                    <a:pt x="20875" y="9579"/>
                    <a:pt x="20135" y="9870"/>
                    <a:pt x="19465" y="10287"/>
                  </a:cubicBezTo>
                  <a:cubicBezTo>
                    <a:pt x="18812" y="10618"/>
                    <a:pt x="18205" y="11034"/>
                    <a:pt x="17661" y="11525"/>
                  </a:cubicBezTo>
                  <a:cubicBezTo>
                    <a:pt x="17258" y="12018"/>
                    <a:pt x="16996" y="12610"/>
                    <a:pt x="16902" y="13240"/>
                  </a:cubicBezTo>
                  <a:cubicBezTo>
                    <a:pt x="16758" y="13963"/>
                    <a:pt x="16758" y="14708"/>
                    <a:pt x="16902" y="15430"/>
                  </a:cubicBezTo>
                  <a:lnTo>
                    <a:pt x="16902" y="18478"/>
                  </a:lnTo>
                  <a:lnTo>
                    <a:pt x="25542" y="17526"/>
                  </a:lnTo>
                  <a:cubicBezTo>
                    <a:pt x="26580" y="17313"/>
                    <a:pt x="27575" y="16926"/>
                    <a:pt x="28486" y="16383"/>
                  </a:cubicBezTo>
                  <a:cubicBezTo>
                    <a:pt x="28927" y="16235"/>
                    <a:pt x="29299" y="15931"/>
                    <a:pt x="29530" y="15526"/>
                  </a:cubicBezTo>
                  <a:cubicBezTo>
                    <a:pt x="29684" y="15029"/>
                    <a:pt x="29684" y="14498"/>
                    <a:pt x="29530" y="14002"/>
                  </a:cubicBezTo>
                  <a:cubicBezTo>
                    <a:pt x="29612" y="13146"/>
                    <a:pt x="29612" y="12285"/>
                    <a:pt x="29530" y="11430"/>
                  </a:cubicBezTo>
                  <a:cubicBezTo>
                    <a:pt x="29567" y="10859"/>
                    <a:pt x="29567" y="10286"/>
                    <a:pt x="29530" y="9715"/>
                  </a:cubicBezTo>
                  <a:cubicBezTo>
                    <a:pt x="29604" y="9114"/>
                    <a:pt x="29604" y="8507"/>
                    <a:pt x="29530" y="7906"/>
                  </a:cubicBezTo>
                  <a:cubicBezTo>
                    <a:pt x="29585" y="7368"/>
                    <a:pt x="29585" y="6825"/>
                    <a:pt x="29530" y="6286"/>
                  </a:cubicBezTo>
                  <a:cubicBezTo>
                    <a:pt x="29383" y="5871"/>
                    <a:pt x="29120" y="5507"/>
                    <a:pt x="28771" y="5239"/>
                  </a:cubicBezTo>
                  <a:cubicBezTo>
                    <a:pt x="27712" y="4441"/>
                    <a:pt x="26565" y="3770"/>
                    <a:pt x="25353" y="3239"/>
                  </a:cubicBezTo>
                  <a:cubicBezTo>
                    <a:pt x="24279" y="2738"/>
                    <a:pt x="23168" y="2324"/>
                    <a:pt x="22029" y="2000"/>
                  </a:cubicBezTo>
                  <a:lnTo>
                    <a:pt x="22029" y="476"/>
                  </a:lnTo>
                  <a:lnTo>
                    <a:pt x="31524" y="0"/>
                  </a:lnTo>
                  <a:lnTo>
                    <a:pt x="34753" y="28099"/>
                  </a:lnTo>
                  <a:lnTo>
                    <a:pt x="33139" y="28099"/>
                  </a:lnTo>
                  <a:cubicBezTo>
                    <a:pt x="33139" y="28099"/>
                    <a:pt x="33139" y="27241"/>
                    <a:pt x="33139" y="26575"/>
                  </a:cubicBezTo>
                  <a:cubicBezTo>
                    <a:pt x="33226" y="26102"/>
                    <a:pt x="33226" y="25618"/>
                    <a:pt x="33139" y="25146"/>
                  </a:cubicBezTo>
                  <a:cubicBezTo>
                    <a:pt x="32953" y="24696"/>
                    <a:pt x="32617" y="24327"/>
                    <a:pt x="32189" y="24098"/>
                  </a:cubicBezTo>
                  <a:cubicBezTo>
                    <a:pt x="31752" y="24000"/>
                    <a:pt x="31297" y="24000"/>
                    <a:pt x="30860" y="24098"/>
                  </a:cubicBezTo>
                  <a:lnTo>
                    <a:pt x="9685" y="26575"/>
                  </a:lnTo>
                  <a:cubicBezTo>
                    <a:pt x="9277" y="26507"/>
                    <a:pt x="8860" y="26507"/>
                    <a:pt x="8451" y="26575"/>
                  </a:cubicBezTo>
                  <a:cubicBezTo>
                    <a:pt x="8058" y="26883"/>
                    <a:pt x="7789" y="27322"/>
                    <a:pt x="7691" y="27813"/>
                  </a:cubicBezTo>
                  <a:cubicBezTo>
                    <a:pt x="7691" y="27813"/>
                    <a:pt x="7691" y="28765"/>
                    <a:pt x="7691" y="29432"/>
                  </a:cubicBezTo>
                  <a:cubicBezTo>
                    <a:pt x="7651" y="29939"/>
                    <a:pt x="7651" y="30450"/>
                    <a:pt x="7691" y="30956"/>
                  </a:cubicBezTo>
                  <a:lnTo>
                    <a:pt x="6077" y="30956"/>
                  </a:lnTo>
                  <a:lnTo>
                    <a:pt x="0" y="5048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任意形状 66"/>
            <p:cNvSpPr/>
            <p:nvPr/>
          </p:nvSpPr>
          <p:spPr>
            <a:xfrm>
              <a:off x="5099180" y="687804"/>
              <a:ext cx="34657" cy="37719"/>
            </a:xfrm>
            <a:custGeom>
              <a:avLst/>
              <a:gdLst>
                <a:gd name="connsiteX0" fmla="*/ 34658 w 34657"/>
                <a:gd name="connsiteY0" fmla="*/ 2667 h 37719"/>
                <a:gd name="connsiteX1" fmla="*/ 32949 w 34657"/>
                <a:gd name="connsiteY1" fmla="*/ 14573 h 37719"/>
                <a:gd name="connsiteX2" fmla="*/ 25353 w 34657"/>
                <a:gd name="connsiteY2" fmla="*/ 18383 h 37719"/>
                <a:gd name="connsiteX3" fmla="*/ 17661 w 34657"/>
                <a:gd name="connsiteY3" fmla="*/ 22860 h 37719"/>
                <a:gd name="connsiteX4" fmla="*/ 17661 w 34657"/>
                <a:gd name="connsiteY4" fmla="*/ 24003 h 37719"/>
                <a:gd name="connsiteX5" fmla="*/ 27157 w 34657"/>
                <a:gd name="connsiteY5" fmla="*/ 25337 h 37719"/>
                <a:gd name="connsiteX6" fmla="*/ 28486 w 34657"/>
                <a:gd name="connsiteY6" fmla="*/ 25337 h 37719"/>
                <a:gd name="connsiteX7" fmla="*/ 29530 w 34657"/>
                <a:gd name="connsiteY7" fmla="*/ 24384 h 37719"/>
                <a:gd name="connsiteX8" fmla="*/ 30100 w 34657"/>
                <a:gd name="connsiteY8" fmla="*/ 23241 h 37719"/>
                <a:gd name="connsiteX9" fmla="*/ 30100 w 34657"/>
                <a:gd name="connsiteY9" fmla="*/ 21812 h 37719"/>
                <a:gd name="connsiteX10" fmla="*/ 31809 w 34657"/>
                <a:gd name="connsiteY10" fmla="*/ 21812 h 37719"/>
                <a:gd name="connsiteX11" fmla="*/ 29530 w 34657"/>
                <a:gd name="connsiteY11" fmla="*/ 37719 h 37719"/>
                <a:gd name="connsiteX12" fmla="*/ 27916 w 34657"/>
                <a:gd name="connsiteY12" fmla="*/ 37719 h 37719"/>
                <a:gd name="connsiteX13" fmla="*/ 27916 w 34657"/>
                <a:gd name="connsiteY13" fmla="*/ 36100 h 37719"/>
                <a:gd name="connsiteX14" fmla="*/ 27916 w 34657"/>
                <a:gd name="connsiteY14" fmla="*/ 34576 h 37719"/>
                <a:gd name="connsiteX15" fmla="*/ 27252 w 34657"/>
                <a:gd name="connsiteY15" fmla="*/ 33433 h 37719"/>
                <a:gd name="connsiteX16" fmla="*/ 26017 w 34657"/>
                <a:gd name="connsiteY16" fmla="*/ 32957 h 37719"/>
                <a:gd name="connsiteX17" fmla="*/ 4843 w 34657"/>
                <a:gd name="connsiteY17" fmla="*/ 29909 h 37719"/>
                <a:gd name="connsiteX18" fmla="*/ 3513 w 34657"/>
                <a:gd name="connsiteY18" fmla="*/ 29909 h 37719"/>
                <a:gd name="connsiteX19" fmla="*/ 2469 w 34657"/>
                <a:gd name="connsiteY19" fmla="*/ 30861 h 37719"/>
                <a:gd name="connsiteX20" fmla="*/ 1709 w 34657"/>
                <a:gd name="connsiteY20" fmla="*/ 32385 h 37719"/>
                <a:gd name="connsiteX21" fmla="*/ 1709 w 34657"/>
                <a:gd name="connsiteY21" fmla="*/ 33814 h 37719"/>
                <a:gd name="connsiteX22" fmla="*/ 0 w 34657"/>
                <a:gd name="connsiteY22" fmla="*/ 33814 h 37719"/>
                <a:gd name="connsiteX23" fmla="*/ 2374 w 34657"/>
                <a:gd name="connsiteY23" fmla="*/ 17336 h 37719"/>
                <a:gd name="connsiteX24" fmla="*/ 3988 w 34657"/>
                <a:gd name="connsiteY24" fmla="*/ 17336 h 37719"/>
                <a:gd name="connsiteX25" fmla="*/ 3988 w 34657"/>
                <a:gd name="connsiteY25" fmla="*/ 18860 h 37719"/>
                <a:gd name="connsiteX26" fmla="*/ 3988 w 34657"/>
                <a:gd name="connsiteY26" fmla="*/ 20479 h 37719"/>
                <a:gd name="connsiteX27" fmla="*/ 4653 w 34657"/>
                <a:gd name="connsiteY27" fmla="*/ 21717 h 37719"/>
                <a:gd name="connsiteX28" fmla="*/ 5982 w 34657"/>
                <a:gd name="connsiteY28" fmla="*/ 21717 h 37719"/>
                <a:gd name="connsiteX29" fmla="*/ 16047 w 34657"/>
                <a:gd name="connsiteY29" fmla="*/ 23146 h 37719"/>
                <a:gd name="connsiteX30" fmla="*/ 16047 w 34657"/>
                <a:gd name="connsiteY30" fmla="*/ 22289 h 37719"/>
                <a:gd name="connsiteX31" fmla="*/ 13009 w 34657"/>
                <a:gd name="connsiteY31" fmla="*/ 17907 h 37719"/>
                <a:gd name="connsiteX32" fmla="*/ 10065 w 34657"/>
                <a:gd name="connsiteY32" fmla="*/ 14002 h 37719"/>
                <a:gd name="connsiteX33" fmla="*/ 7406 w 34657"/>
                <a:gd name="connsiteY33" fmla="*/ 11144 h 37719"/>
                <a:gd name="connsiteX34" fmla="*/ 5602 w 34657"/>
                <a:gd name="connsiteY34" fmla="*/ 10097 h 37719"/>
                <a:gd name="connsiteX35" fmla="*/ 4938 w 34657"/>
                <a:gd name="connsiteY35" fmla="*/ 10763 h 37719"/>
                <a:gd name="connsiteX36" fmla="*/ 4368 w 34657"/>
                <a:gd name="connsiteY36" fmla="*/ 13049 h 37719"/>
                <a:gd name="connsiteX37" fmla="*/ 2754 w 34657"/>
                <a:gd name="connsiteY37" fmla="*/ 13049 h 37719"/>
                <a:gd name="connsiteX38" fmla="*/ 4558 w 34657"/>
                <a:gd name="connsiteY38" fmla="*/ 0 h 37719"/>
                <a:gd name="connsiteX39" fmla="*/ 6172 w 34657"/>
                <a:gd name="connsiteY39" fmla="*/ 0 h 37719"/>
                <a:gd name="connsiteX40" fmla="*/ 6172 w 34657"/>
                <a:gd name="connsiteY40" fmla="*/ 4001 h 37719"/>
                <a:gd name="connsiteX41" fmla="*/ 7691 w 34657"/>
                <a:gd name="connsiteY41" fmla="*/ 7430 h 37719"/>
                <a:gd name="connsiteX42" fmla="*/ 10635 w 34657"/>
                <a:gd name="connsiteY42" fmla="*/ 11621 h 37719"/>
                <a:gd name="connsiteX43" fmla="*/ 13958 w 34657"/>
                <a:gd name="connsiteY43" fmla="*/ 15907 h 37719"/>
                <a:gd name="connsiteX44" fmla="*/ 20605 w 34657"/>
                <a:gd name="connsiteY44" fmla="*/ 11906 h 37719"/>
                <a:gd name="connsiteX45" fmla="*/ 28296 w 34657"/>
                <a:gd name="connsiteY45" fmla="*/ 8287 h 37719"/>
                <a:gd name="connsiteX46" fmla="*/ 30195 w 34657"/>
                <a:gd name="connsiteY46" fmla="*/ 6858 h 37719"/>
                <a:gd name="connsiteX47" fmla="*/ 31809 w 34657"/>
                <a:gd name="connsiteY47" fmla="*/ 5048 h 37719"/>
                <a:gd name="connsiteX48" fmla="*/ 31809 w 34657"/>
                <a:gd name="connsiteY48" fmla="*/ 3905 h 37719"/>
                <a:gd name="connsiteX49" fmla="*/ 31809 w 34657"/>
                <a:gd name="connsiteY49" fmla="*/ 2762 h 3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4657" h="37719">
                  <a:moveTo>
                    <a:pt x="34658" y="2667"/>
                  </a:moveTo>
                  <a:lnTo>
                    <a:pt x="32949" y="14573"/>
                  </a:lnTo>
                  <a:cubicBezTo>
                    <a:pt x="29910" y="15907"/>
                    <a:pt x="27441" y="17240"/>
                    <a:pt x="25353" y="18383"/>
                  </a:cubicBezTo>
                  <a:lnTo>
                    <a:pt x="17661" y="22860"/>
                  </a:lnTo>
                  <a:lnTo>
                    <a:pt x="17661" y="24003"/>
                  </a:lnTo>
                  <a:lnTo>
                    <a:pt x="27157" y="25337"/>
                  </a:lnTo>
                  <a:cubicBezTo>
                    <a:pt x="27594" y="25438"/>
                    <a:pt x="28049" y="25438"/>
                    <a:pt x="28486" y="25337"/>
                  </a:cubicBezTo>
                  <a:cubicBezTo>
                    <a:pt x="28919" y="25128"/>
                    <a:pt x="29282" y="24796"/>
                    <a:pt x="29530" y="24384"/>
                  </a:cubicBezTo>
                  <a:cubicBezTo>
                    <a:pt x="29778" y="24034"/>
                    <a:pt x="29970" y="23649"/>
                    <a:pt x="30100" y="23241"/>
                  </a:cubicBezTo>
                  <a:cubicBezTo>
                    <a:pt x="30143" y="22766"/>
                    <a:pt x="30143" y="22288"/>
                    <a:pt x="30100" y="21812"/>
                  </a:cubicBezTo>
                  <a:lnTo>
                    <a:pt x="31809" y="21812"/>
                  </a:lnTo>
                  <a:lnTo>
                    <a:pt x="29530" y="37719"/>
                  </a:lnTo>
                  <a:lnTo>
                    <a:pt x="27916" y="37719"/>
                  </a:lnTo>
                  <a:cubicBezTo>
                    <a:pt x="27879" y="37180"/>
                    <a:pt x="27879" y="36639"/>
                    <a:pt x="27916" y="36100"/>
                  </a:cubicBezTo>
                  <a:cubicBezTo>
                    <a:pt x="27974" y="35593"/>
                    <a:pt x="27974" y="35082"/>
                    <a:pt x="27916" y="34576"/>
                  </a:cubicBezTo>
                  <a:cubicBezTo>
                    <a:pt x="27846" y="34124"/>
                    <a:pt x="27609" y="33716"/>
                    <a:pt x="27252" y="33433"/>
                  </a:cubicBezTo>
                  <a:lnTo>
                    <a:pt x="26017" y="32957"/>
                  </a:lnTo>
                  <a:lnTo>
                    <a:pt x="4843" y="29909"/>
                  </a:lnTo>
                  <a:cubicBezTo>
                    <a:pt x="4405" y="29807"/>
                    <a:pt x="3951" y="29807"/>
                    <a:pt x="3513" y="29909"/>
                  </a:cubicBezTo>
                  <a:cubicBezTo>
                    <a:pt x="3513" y="29909"/>
                    <a:pt x="2849" y="30385"/>
                    <a:pt x="2469" y="30861"/>
                  </a:cubicBezTo>
                  <a:cubicBezTo>
                    <a:pt x="2178" y="31350"/>
                    <a:pt x="1924" y="31858"/>
                    <a:pt x="1709" y="32385"/>
                  </a:cubicBezTo>
                  <a:cubicBezTo>
                    <a:pt x="1709" y="32957"/>
                    <a:pt x="1709" y="33433"/>
                    <a:pt x="1709" y="33814"/>
                  </a:cubicBezTo>
                  <a:lnTo>
                    <a:pt x="0" y="33814"/>
                  </a:lnTo>
                  <a:lnTo>
                    <a:pt x="2374" y="17336"/>
                  </a:lnTo>
                  <a:lnTo>
                    <a:pt x="3988" y="17336"/>
                  </a:lnTo>
                  <a:lnTo>
                    <a:pt x="3988" y="18860"/>
                  </a:lnTo>
                  <a:cubicBezTo>
                    <a:pt x="3931" y="19398"/>
                    <a:pt x="3931" y="19941"/>
                    <a:pt x="3988" y="20479"/>
                  </a:cubicBezTo>
                  <a:cubicBezTo>
                    <a:pt x="4010" y="20971"/>
                    <a:pt x="4255" y="21427"/>
                    <a:pt x="4653" y="21717"/>
                  </a:cubicBezTo>
                  <a:cubicBezTo>
                    <a:pt x="5091" y="21809"/>
                    <a:pt x="5544" y="21809"/>
                    <a:pt x="5982" y="21717"/>
                  </a:cubicBezTo>
                  <a:lnTo>
                    <a:pt x="16047" y="23146"/>
                  </a:lnTo>
                  <a:lnTo>
                    <a:pt x="16047" y="22289"/>
                  </a:lnTo>
                  <a:lnTo>
                    <a:pt x="13009" y="17907"/>
                  </a:lnTo>
                  <a:lnTo>
                    <a:pt x="10065" y="14002"/>
                  </a:lnTo>
                  <a:lnTo>
                    <a:pt x="7406" y="11144"/>
                  </a:lnTo>
                  <a:cubicBezTo>
                    <a:pt x="6965" y="10571"/>
                    <a:pt x="6317" y="10195"/>
                    <a:pt x="5602" y="10097"/>
                  </a:cubicBezTo>
                  <a:cubicBezTo>
                    <a:pt x="5602" y="10097"/>
                    <a:pt x="5127" y="10097"/>
                    <a:pt x="4938" y="10763"/>
                  </a:cubicBezTo>
                  <a:cubicBezTo>
                    <a:pt x="4679" y="11506"/>
                    <a:pt x="4488" y="12271"/>
                    <a:pt x="4368" y="13049"/>
                  </a:cubicBezTo>
                  <a:lnTo>
                    <a:pt x="2754" y="13049"/>
                  </a:lnTo>
                  <a:lnTo>
                    <a:pt x="4558" y="0"/>
                  </a:lnTo>
                  <a:lnTo>
                    <a:pt x="6172" y="0"/>
                  </a:lnTo>
                  <a:cubicBezTo>
                    <a:pt x="6013" y="1329"/>
                    <a:pt x="6013" y="2672"/>
                    <a:pt x="6172" y="4001"/>
                  </a:cubicBezTo>
                  <a:cubicBezTo>
                    <a:pt x="6447" y="5233"/>
                    <a:pt x="6963" y="6399"/>
                    <a:pt x="7691" y="7430"/>
                  </a:cubicBezTo>
                  <a:cubicBezTo>
                    <a:pt x="8831" y="9144"/>
                    <a:pt x="9780" y="10573"/>
                    <a:pt x="10635" y="11621"/>
                  </a:cubicBezTo>
                  <a:lnTo>
                    <a:pt x="13958" y="15907"/>
                  </a:lnTo>
                  <a:lnTo>
                    <a:pt x="20605" y="11906"/>
                  </a:lnTo>
                  <a:lnTo>
                    <a:pt x="28296" y="8287"/>
                  </a:lnTo>
                  <a:cubicBezTo>
                    <a:pt x="28986" y="7892"/>
                    <a:pt x="29624" y="7412"/>
                    <a:pt x="30195" y="6858"/>
                  </a:cubicBezTo>
                  <a:cubicBezTo>
                    <a:pt x="30808" y="6327"/>
                    <a:pt x="31350" y="5718"/>
                    <a:pt x="31809" y="5048"/>
                  </a:cubicBezTo>
                  <a:cubicBezTo>
                    <a:pt x="31847" y="4668"/>
                    <a:pt x="31847" y="4285"/>
                    <a:pt x="31809" y="3905"/>
                  </a:cubicBezTo>
                  <a:cubicBezTo>
                    <a:pt x="31875" y="3527"/>
                    <a:pt x="31875" y="3140"/>
                    <a:pt x="31809" y="2762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任意形状 67"/>
            <p:cNvSpPr/>
            <p:nvPr/>
          </p:nvSpPr>
          <p:spPr>
            <a:xfrm>
              <a:off x="5111144" y="649513"/>
              <a:ext cx="34088" cy="26574"/>
            </a:xfrm>
            <a:custGeom>
              <a:avLst/>
              <a:gdLst>
                <a:gd name="connsiteX0" fmla="*/ 34088 w 34088"/>
                <a:gd name="connsiteY0" fmla="*/ 10954 h 26574"/>
                <a:gd name="connsiteX1" fmla="*/ 27821 w 34088"/>
                <a:gd name="connsiteY1" fmla="*/ 26575 h 26574"/>
                <a:gd name="connsiteX2" fmla="*/ 26302 w 34088"/>
                <a:gd name="connsiteY2" fmla="*/ 25908 h 26574"/>
                <a:gd name="connsiteX3" fmla="*/ 26302 w 34088"/>
                <a:gd name="connsiteY3" fmla="*/ 24289 h 26574"/>
                <a:gd name="connsiteX4" fmla="*/ 26302 w 34088"/>
                <a:gd name="connsiteY4" fmla="*/ 22765 h 26574"/>
                <a:gd name="connsiteX5" fmla="*/ 26302 w 34088"/>
                <a:gd name="connsiteY5" fmla="*/ 21527 h 26574"/>
                <a:gd name="connsiteX6" fmla="*/ 25827 w 34088"/>
                <a:gd name="connsiteY6" fmla="*/ 20669 h 26574"/>
                <a:gd name="connsiteX7" fmla="*/ 5982 w 34088"/>
                <a:gd name="connsiteY7" fmla="*/ 12764 h 26574"/>
                <a:gd name="connsiteX8" fmla="*/ 4653 w 34088"/>
                <a:gd name="connsiteY8" fmla="*/ 12764 h 26574"/>
                <a:gd name="connsiteX9" fmla="*/ 3418 w 34088"/>
                <a:gd name="connsiteY9" fmla="*/ 13430 h 26574"/>
                <a:gd name="connsiteX10" fmla="*/ 2469 w 34088"/>
                <a:gd name="connsiteY10" fmla="*/ 14764 h 26574"/>
                <a:gd name="connsiteX11" fmla="*/ 1519 w 34088"/>
                <a:gd name="connsiteY11" fmla="*/ 16192 h 26574"/>
                <a:gd name="connsiteX12" fmla="*/ 0 w 34088"/>
                <a:gd name="connsiteY12" fmla="*/ 15621 h 26574"/>
                <a:gd name="connsiteX13" fmla="*/ 6267 w 34088"/>
                <a:gd name="connsiteY13" fmla="*/ 0 h 26574"/>
                <a:gd name="connsiteX14" fmla="*/ 7786 w 34088"/>
                <a:gd name="connsiteY14" fmla="*/ 572 h 26574"/>
                <a:gd name="connsiteX15" fmla="*/ 7786 w 34088"/>
                <a:gd name="connsiteY15" fmla="*/ 2191 h 26574"/>
                <a:gd name="connsiteX16" fmla="*/ 7786 w 34088"/>
                <a:gd name="connsiteY16" fmla="*/ 3810 h 26574"/>
                <a:gd name="connsiteX17" fmla="*/ 7786 w 34088"/>
                <a:gd name="connsiteY17" fmla="*/ 5143 h 26574"/>
                <a:gd name="connsiteX18" fmla="*/ 8926 w 34088"/>
                <a:gd name="connsiteY18" fmla="*/ 5905 h 26574"/>
                <a:gd name="connsiteX19" fmla="*/ 28771 w 34088"/>
                <a:gd name="connsiteY19" fmla="*/ 13811 h 26574"/>
                <a:gd name="connsiteX20" fmla="*/ 30100 w 34088"/>
                <a:gd name="connsiteY20" fmla="*/ 13811 h 26574"/>
                <a:gd name="connsiteX21" fmla="*/ 31335 w 34088"/>
                <a:gd name="connsiteY21" fmla="*/ 13145 h 26574"/>
                <a:gd name="connsiteX22" fmla="*/ 32284 w 34088"/>
                <a:gd name="connsiteY22" fmla="*/ 11906 h 26574"/>
                <a:gd name="connsiteX23" fmla="*/ 33139 w 34088"/>
                <a:gd name="connsiteY23" fmla="*/ 10287 h 2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088" h="26574">
                  <a:moveTo>
                    <a:pt x="34088" y="10954"/>
                  </a:moveTo>
                  <a:lnTo>
                    <a:pt x="27821" y="26575"/>
                  </a:lnTo>
                  <a:lnTo>
                    <a:pt x="26302" y="25908"/>
                  </a:lnTo>
                  <a:lnTo>
                    <a:pt x="26302" y="24289"/>
                  </a:lnTo>
                  <a:cubicBezTo>
                    <a:pt x="26402" y="23786"/>
                    <a:pt x="26402" y="23268"/>
                    <a:pt x="26302" y="22765"/>
                  </a:cubicBezTo>
                  <a:cubicBezTo>
                    <a:pt x="26426" y="22362"/>
                    <a:pt x="26426" y="21929"/>
                    <a:pt x="26302" y="21527"/>
                  </a:cubicBezTo>
                  <a:cubicBezTo>
                    <a:pt x="26183" y="21221"/>
                    <a:pt x="26024" y="20932"/>
                    <a:pt x="25827" y="20669"/>
                  </a:cubicBezTo>
                  <a:lnTo>
                    <a:pt x="5982" y="12764"/>
                  </a:lnTo>
                  <a:lnTo>
                    <a:pt x="4653" y="12764"/>
                  </a:lnTo>
                  <a:cubicBezTo>
                    <a:pt x="4196" y="12889"/>
                    <a:pt x="3774" y="13117"/>
                    <a:pt x="3418" y="13430"/>
                  </a:cubicBezTo>
                  <a:cubicBezTo>
                    <a:pt x="3064" y="13846"/>
                    <a:pt x="2747" y="14292"/>
                    <a:pt x="2469" y="14764"/>
                  </a:cubicBezTo>
                  <a:cubicBezTo>
                    <a:pt x="2469" y="15240"/>
                    <a:pt x="1804" y="15812"/>
                    <a:pt x="1519" y="16192"/>
                  </a:cubicBezTo>
                  <a:lnTo>
                    <a:pt x="0" y="15621"/>
                  </a:lnTo>
                  <a:lnTo>
                    <a:pt x="6267" y="0"/>
                  </a:lnTo>
                  <a:lnTo>
                    <a:pt x="7786" y="572"/>
                  </a:lnTo>
                  <a:cubicBezTo>
                    <a:pt x="7786" y="572"/>
                    <a:pt x="7786" y="1524"/>
                    <a:pt x="7786" y="2191"/>
                  </a:cubicBezTo>
                  <a:lnTo>
                    <a:pt x="7786" y="3810"/>
                  </a:lnTo>
                  <a:cubicBezTo>
                    <a:pt x="7626" y="4240"/>
                    <a:pt x="7626" y="4714"/>
                    <a:pt x="7786" y="5143"/>
                  </a:cubicBezTo>
                  <a:lnTo>
                    <a:pt x="8926" y="5905"/>
                  </a:lnTo>
                  <a:lnTo>
                    <a:pt x="28771" y="13811"/>
                  </a:lnTo>
                  <a:lnTo>
                    <a:pt x="30100" y="13811"/>
                  </a:lnTo>
                  <a:cubicBezTo>
                    <a:pt x="30571" y="13725"/>
                    <a:pt x="31003" y="13491"/>
                    <a:pt x="31335" y="13145"/>
                  </a:cubicBezTo>
                  <a:lnTo>
                    <a:pt x="32284" y="11906"/>
                  </a:lnTo>
                  <a:cubicBezTo>
                    <a:pt x="32529" y="11346"/>
                    <a:pt x="32815" y="10805"/>
                    <a:pt x="33139" y="10287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任意形状 68"/>
            <p:cNvSpPr/>
            <p:nvPr/>
          </p:nvSpPr>
          <p:spPr>
            <a:xfrm>
              <a:off x="5128141" y="598174"/>
              <a:ext cx="42349" cy="45910"/>
            </a:xfrm>
            <a:custGeom>
              <a:avLst/>
              <a:gdLst>
                <a:gd name="connsiteX0" fmla="*/ 21934 w 42349"/>
                <a:gd name="connsiteY0" fmla="*/ 857 h 45910"/>
                <a:gd name="connsiteX1" fmla="*/ 21175 w 42349"/>
                <a:gd name="connsiteY1" fmla="*/ 2667 h 45910"/>
                <a:gd name="connsiteX2" fmla="*/ 20605 w 42349"/>
                <a:gd name="connsiteY2" fmla="*/ 4763 h 45910"/>
                <a:gd name="connsiteX3" fmla="*/ 21649 w 42349"/>
                <a:gd name="connsiteY3" fmla="*/ 6858 h 45910"/>
                <a:gd name="connsiteX4" fmla="*/ 24783 w 42349"/>
                <a:gd name="connsiteY4" fmla="*/ 9525 h 45910"/>
                <a:gd name="connsiteX5" fmla="*/ 42349 w 42349"/>
                <a:gd name="connsiteY5" fmla="*/ 21717 h 45910"/>
                <a:gd name="connsiteX6" fmla="*/ 40070 w 42349"/>
                <a:gd name="connsiteY6" fmla="*/ 24860 h 45910"/>
                <a:gd name="connsiteX7" fmla="*/ 10160 w 42349"/>
                <a:gd name="connsiteY7" fmla="*/ 26479 h 45910"/>
                <a:gd name="connsiteX8" fmla="*/ 21744 w 42349"/>
                <a:gd name="connsiteY8" fmla="*/ 34766 h 45910"/>
                <a:gd name="connsiteX9" fmla="*/ 25163 w 42349"/>
                <a:gd name="connsiteY9" fmla="*/ 36766 h 45910"/>
                <a:gd name="connsiteX10" fmla="*/ 27441 w 42349"/>
                <a:gd name="connsiteY10" fmla="*/ 36766 h 45910"/>
                <a:gd name="connsiteX11" fmla="*/ 29246 w 42349"/>
                <a:gd name="connsiteY11" fmla="*/ 35719 h 45910"/>
                <a:gd name="connsiteX12" fmla="*/ 30765 w 42349"/>
                <a:gd name="connsiteY12" fmla="*/ 34385 h 45910"/>
                <a:gd name="connsiteX13" fmla="*/ 32094 w 42349"/>
                <a:gd name="connsiteY13" fmla="*/ 35433 h 45910"/>
                <a:gd name="connsiteX14" fmla="*/ 24593 w 42349"/>
                <a:gd name="connsiteY14" fmla="*/ 45910 h 45910"/>
                <a:gd name="connsiteX15" fmla="*/ 23169 w 42349"/>
                <a:gd name="connsiteY15" fmla="*/ 44958 h 45910"/>
                <a:gd name="connsiteX16" fmla="*/ 24023 w 42349"/>
                <a:gd name="connsiteY16" fmla="*/ 43244 h 45910"/>
                <a:gd name="connsiteX17" fmla="*/ 24498 w 42349"/>
                <a:gd name="connsiteY17" fmla="*/ 41339 h 45910"/>
                <a:gd name="connsiteX18" fmla="*/ 23643 w 42349"/>
                <a:gd name="connsiteY18" fmla="*/ 39338 h 45910"/>
                <a:gd name="connsiteX19" fmla="*/ 20415 w 42349"/>
                <a:gd name="connsiteY19" fmla="*/ 36671 h 45910"/>
                <a:gd name="connsiteX20" fmla="*/ 8831 w 42349"/>
                <a:gd name="connsiteY20" fmla="*/ 28670 h 45910"/>
                <a:gd name="connsiteX21" fmla="*/ 7027 w 42349"/>
                <a:gd name="connsiteY21" fmla="*/ 27718 h 45910"/>
                <a:gd name="connsiteX22" fmla="*/ 5127 w 42349"/>
                <a:gd name="connsiteY22" fmla="*/ 27718 h 45910"/>
                <a:gd name="connsiteX23" fmla="*/ 3228 w 42349"/>
                <a:gd name="connsiteY23" fmla="*/ 28480 h 45910"/>
                <a:gd name="connsiteX24" fmla="*/ 1424 w 42349"/>
                <a:gd name="connsiteY24" fmla="*/ 29813 h 45910"/>
                <a:gd name="connsiteX25" fmla="*/ 0 w 42349"/>
                <a:gd name="connsiteY25" fmla="*/ 28861 h 45910"/>
                <a:gd name="connsiteX26" fmla="*/ 6647 w 42349"/>
                <a:gd name="connsiteY26" fmla="*/ 19336 h 45910"/>
                <a:gd name="connsiteX27" fmla="*/ 32854 w 42349"/>
                <a:gd name="connsiteY27" fmla="*/ 17907 h 45910"/>
                <a:gd name="connsiteX28" fmla="*/ 23359 w 42349"/>
                <a:gd name="connsiteY28" fmla="*/ 11239 h 45910"/>
                <a:gd name="connsiteX29" fmla="*/ 19845 w 42349"/>
                <a:gd name="connsiteY29" fmla="*/ 9144 h 45910"/>
                <a:gd name="connsiteX30" fmla="*/ 17566 w 42349"/>
                <a:gd name="connsiteY30" fmla="*/ 9144 h 45910"/>
                <a:gd name="connsiteX31" fmla="*/ 15857 w 42349"/>
                <a:gd name="connsiteY31" fmla="*/ 10192 h 45910"/>
                <a:gd name="connsiteX32" fmla="*/ 14338 w 42349"/>
                <a:gd name="connsiteY32" fmla="*/ 11430 h 45910"/>
                <a:gd name="connsiteX33" fmla="*/ 13009 w 42349"/>
                <a:gd name="connsiteY33" fmla="*/ 10477 h 45910"/>
                <a:gd name="connsiteX34" fmla="*/ 20510 w 42349"/>
                <a:gd name="connsiteY34" fmla="*/ 0 h 4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2349" h="45910">
                  <a:moveTo>
                    <a:pt x="21934" y="857"/>
                  </a:moveTo>
                  <a:lnTo>
                    <a:pt x="21175" y="2667"/>
                  </a:lnTo>
                  <a:cubicBezTo>
                    <a:pt x="20800" y="3301"/>
                    <a:pt x="20603" y="4025"/>
                    <a:pt x="20605" y="4763"/>
                  </a:cubicBezTo>
                  <a:cubicBezTo>
                    <a:pt x="20731" y="5552"/>
                    <a:pt x="21096" y="6284"/>
                    <a:pt x="21649" y="6858"/>
                  </a:cubicBezTo>
                  <a:cubicBezTo>
                    <a:pt x="22582" y="7871"/>
                    <a:pt x="23634" y="8767"/>
                    <a:pt x="24783" y="9525"/>
                  </a:cubicBezTo>
                  <a:lnTo>
                    <a:pt x="42349" y="21717"/>
                  </a:lnTo>
                  <a:lnTo>
                    <a:pt x="40070" y="24860"/>
                  </a:lnTo>
                  <a:lnTo>
                    <a:pt x="10160" y="26479"/>
                  </a:lnTo>
                  <a:lnTo>
                    <a:pt x="21744" y="34766"/>
                  </a:lnTo>
                  <a:cubicBezTo>
                    <a:pt x="22783" y="35594"/>
                    <a:pt x="23934" y="36267"/>
                    <a:pt x="25163" y="36766"/>
                  </a:cubicBezTo>
                  <a:cubicBezTo>
                    <a:pt x="25899" y="37036"/>
                    <a:pt x="26706" y="37036"/>
                    <a:pt x="27441" y="36766"/>
                  </a:cubicBezTo>
                  <a:cubicBezTo>
                    <a:pt x="28106" y="36540"/>
                    <a:pt x="28719" y="36184"/>
                    <a:pt x="29246" y="35719"/>
                  </a:cubicBezTo>
                  <a:cubicBezTo>
                    <a:pt x="29790" y="35320"/>
                    <a:pt x="30298" y="34873"/>
                    <a:pt x="30765" y="34385"/>
                  </a:cubicBezTo>
                  <a:lnTo>
                    <a:pt x="32094" y="35433"/>
                  </a:lnTo>
                  <a:lnTo>
                    <a:pt x="24593" y="45910"/>
                  </a:lnTo>
                  <a:lnTo>
                    <a:pt x="23169" y="44958"/>
                  </a:lnTo>
                  <a:lnTo>
                    <a:pt x="24023" y="43244"/>
                  </a:lnTo>
                  <a:cubicBezTo>
                    <a:pt x="24304" y="42645"/>
                    <a:pt x="24465" y="41999"/>
                    <a:pt x="24498" y="41339"/>
                  </a:cubicBezTo>
                  <a:cubicBezTo>
                    <a:pt x="24468" y="40589"/>
                    <a:pt x="24164" y="39876"/>
                    <a:pt x="23643" y="39338"/>
                  </a:cubicBezTo>
                  <a:cubicBezTo>
                    <a:pt x="22668" y="38332"/>
                    <a:pt x="21586" y="37438"/>
                    <a:pt x="20415" y="36671"/>
                  </a:cubicBezTo>
                  <a:lnTo>
                    <a:pt x="8831" y="28670"/>
                  </a:lnTo>
                  <a:cubicBezTo>
                    <a:pt x="8305" y="28225"/>
                    <a:pt x="7690" y="27901"/>
                    <a:pt x="7027" y="27718"/>
                  </a:cubicBezTo>
                  <a:cubicBezTo>
                    <a:pt x="6402" y="27575"/>
                    <a:pt x="5752" y="27575"/>
                    <a:pt x="5127" y="27718"/>
                  </a:cubicBezTo>
                  <a:cubicBezTo>
                    <a:pt x="4447" y="27830"/>
                    <a:pt x="3799" y="28090"/>
                    <a:pt x="3228" y="28480"/>
                  </a:cubicBezTo>
                  <a:cubicBezTo>
                    <a:pt x="2568" y="28838"/>
                    <a:pt x="1961" y="29287"/>
                    <a:pt x="1424" y="29813"/>
                  </a:cubicBezTo>
                  <a:lnTo>
                    <a:pt x="0" y="28861"/>
                  </a:lnTo>
                  <a:lnTo>
                    <a:pt x="6647" y="19336"/>
                  </a:lnTo>
                  <a:lnTo>
                    <a:pt x="32854" y="17907"/>
                  </a:lnTo>
                  <a:lnTo>
                    <a:pt x="23359" y="11239"/>
                  </a:lnTo>
                  <a:cubicBezTo>
                    <a:pt x="22288" y="10384"/>
                    <a:pt x="21106" y="9679"/>
                    <a:pt x="19845" y="9144"/>
                  </a:cubicBezTo>
                  <a:cubicBezTo>
                    <a:pt x="19102" y="8922"/>
                    <a:pt x="18310" y="8922"/>
                    <a:pt x="17566" y="9144"/>
                  </a:cubicBezTo>
                  <a:cubicBezTo>
                    <a:pt x="16941" y="9393"/>
                    <a:pt x="16363" y="9747"/>
                    <a:pt x="15857" y="10192"/>
                  </a:cubicBezTo>
                  <a:lnTo>
                    <a:pt x="14338" y="11430"/>
                  </a:lnTo>
                  <a:lnTo>
                    <a:pt x="13009" y="10477"/>
                  </a:lnTo>
                  <a:lnTo>
                    <a:pt x="20510" y="0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任意形状 69"/>
            <p:cNvSpPr/>
            <p:nvPr/>
          </p:nvSpPr>
          <p:spPr>
            <a:xfrm>
              <a:off x="5171083" y="563407"/>
              <a:ext cx="34540" cy="36403"/>
            </a:xfrm>
            <a:custGeom>
              <a:avLst/>
              <a:gdLst>
                <a:gd name="connsiteX0" fmla="*/ 31312 w 34540"/>
                <a:gd name="connsiteY0" fmla="*/ 10668 h 36403"/>
                <a:gd name="connsiteX1" fmla="*/ 30457 w 34540"/>
                <a:gd name="connsiteY1" fmla="*/ 11525 h 36403"/>
                <a:gd name="connsiteX2" fmla="*/ 29698 w 34540"/>
                <a:gd name="connsiteY2" fmla="*/ 12573 h 36403"/>
                <a:gd name="connsiteX3" fmla="*/ 29698 w 34540"/>
                <a:gd name="connsiteY3" fmla="*/ 14097 h 36403"/>
                <a:gd name="connsiteX4" fmla="*/ 30267 w 34540"/>
                <a:gd name="connsiteY4" fmla="*/ 15240 h 36403"/>
                <a:gd name="connsiteX5" fmla="*/ 32356 w 34540"/>
                <a:gd name="connsiteY5" fmla="*/ 18383 h 36403"/>
                <a:gd name="connsiteX6" fmla="*/ 33496 w 34540"/>
                <a:gd name="connsiteY6" fmla="*/ 19717 h 36403"/>
                <a:gd name="connsiteX7" fmla="*/ 34540 w 34540"/>
                <a:gd name="connsiteY7" fmla="*/ 20955 h 36403"/>
                <a:gd name="connsiteX8" fmla="*/ 31122 w 34540"/>
                <a:gd name="connsiteY8" fmla="*/ 26765 h 36403"/>
                <a:gd name="connsiteX9" fmla="*/ 25899 w 34540"/>
                <a:gd name="connsiteY9" fmla="*/ 32480 h 36403"/>
                <a:gd name="connsiteX10" fmla="*/ 20487 w 34540"/>
                <a:gd name="connsiteY10" fmla="*/ 35528 h 36403"/>
                <a:gd name="connsiteX11" fmla="*/ 14695 w 34540"/>
                <a:gd name="connsiteY11" fmla="*/ 36386 h 36403"/>
                <a:gd name="connsiteX12" fmla="*/ 8903 w 34540"/>
                <a:gd name="connsiteY12" fmla="*/ 34671 h 36403"/>
                <a:gd name="connsiteX13" fmla="*/ 3870 w 34540"/>
                <a:gd name="connsiteY13" fmla="*/ 29813 h 36403"/>
                <a:gd name="connsiteX14" fmla="*/ 737 w 34540"/>
                <a:gd name="connsiteY14" fmla="*/ 24003 h 36403"/>
                <a:gd name="connsiteX15" fmla="*/ 72 w 34540"/>
                <a:gd name="connsiteY15" fmla="*/ 17812 h 36403"/>
                <a:gd name="connsiteX16" fmla="*/ 2161 w 34540"/>
                <a:gd name="connsiteY16" fmla="*/ 11906 h 36403"/>
                <a:gd name="connsiteX17" fmla="*/ 6719 w 34540"/>
                <a:gd name="connsiteY17" fmla="*/ 6667 h 36403"/>
                <a:gd name="connsiteX18" fmla="*/ 10897 w 34540"/>
                <a:gd name="connsiteY18" fmla="*/ 4191 h 36403"/>
                <a:gd name="connsiteX19" fmla="*/ 14505 w 34540"/>
                <a:gd name="connsiteY19" fmla="*/ 2953 h 36403"/>
                <a:gd name="connsiteX20" fmla="*/ 14505 w 34540"/>
                <a:gd name="connsiteY20" fmla="*/ 1238 h 36403"/>
                <a:gd name="connsiteX21" fmla="*/ 16024 w 34540"/>
                <a:gd name="connsiteY21" fmla="*/ 0 h 36403"/>
                <a:gd name="connsiteX22" fmla="*/ 22861 w 34540"/>
                <a:gd name="connsiteY22" fmla="*/ 8858 h 36403"/>
                <a:gd name="connsiteX23" fmla="*/ 21437 w 34540"/>
                <a:gd name="connsiteY23" fmla="*/ 10096 h 36403"/>
                <a:gd name="connsiteX24" fmla="*/ 13745 w 34540"/>
                <a:gd name="connsiteY24" fmla="*/ 6763 h 36403"/>
                <a:gd name="connsiteX25" fmla="*/ 7858 w 34540"/>
                <a:gd name="connsiteY25" fmla="*/ 8477 h 36403"/>
                <a:gd name="connsiteX26" fmla="*/ 5200 w 34540"/>
                <a:gd name="connsiteY26" fmla="*/ 15145 h 36403"/>
                <a:gd name="connsiteX27" fmla="*/ 9567 w 34540"/>
                <a:gd name="connsiteY27" fmla="*/ 24670 h 36403"/>
                <a:gd name="connsiteX28" fmla="*/ 17733 w 34540"/>
                <a:gd name="connsiteY28" fmla="*/ 31432 h 36403"/>
                <a:gd name="connsiteX29" fmla="*/ 24950 w 34540"/>
                <a:gd name="connsiteY29" fmla="*/ 30480 h 36403"/>
                <a:gd name="connsiteX30" fmla="*/ 27134 w 34540"/>
                <a:gd name="connsiteY30" fmla="*/ 27908 h 36403"/>
                <a:gd name="connsiteX31" fmla="*/ 28083 w 34540"/>
                <a:gd name="connsiteY31" fmla="*/ 25527 h 36403"/>
                <a:gd name="connsiteX32" fmla="*/ 24285 w 34540"/>
                <a:gd name="connsiteY32" fmla="*/ 20764 h 36403"/>
                <a:gd name="connsiteX33" fmla="*/ 23241 w 34540"/>
                <a:gd name="connsiteY33" fmla="*/ 19907 h 36403"/>
                <a:gd name="connsiteX34" fmla="*/ 21816 w 34540"/>
                <a:gd name="connsiteY34" fmla="*/ 19907 h 36403"/>
                <a:gd name="connsiteX35" fmla="*/ 20297 w 34540"/>
                <a:gd name="connsiteY35" fmla="*/ 20574 h 36403"/>
                <a:gd name="connsiteX36" fmla="*/ 18873 w 34540"/>
                <a:gd name="connsiteY36" fmla="*/ 21336 h 36403"/>
                <a:gd name="connsiteX37" fmla="*/ 17828 w 34540"/>
                <a:gd name="connsiteY37" fmla="*/ 20003 h 36403"/>
                <a:gd name="connsiteX38" fmla="*/ 30077 w 34540"/>
                <a:gd name="connsiteY38" fmla="*/ 10477 h 36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4540" h="36403">
                  <a:moveTo>
                    <a:pt x="31312" y="10668"/>
                  </a:moveTo>
                  <a:lnTo>
                    <a:pt x="30457" y="11525"/>
                  </a:lnTo>
                  <a:lnTo>
                    <a:pt x="29698" y="12573"/>
                  </a:lnTo>
                  <a:cubicBezTo>
                    <a:pt x="29426" y="13044"/>
                    <a:pt x="29426" y="13626"/>
                    <a:pt x="29698" y="14097"/>
                  </a:cubicBezTo>
                  <a:cubicBezTo>
                    <a:pt x="29810" y="14512"/>
                    <a:pt x="30003" y="14901"/>
                    <a:pt x="30267" y="15240"/>
                  </a:cubicBezTo>
                  <a:lnTo>
                    <a:pt x="32356" y="18383"/>
                  </a:lnTo>
                  <a:lnTo>
                    <a:pt x="33496" y="19717"/>
                  </a:lnTo>
                  <a:lnTo>
                    <a:pt x="34540" y="20955"/>
                  </a:lnTo>
                  <a:cubicBezTo>
                    <a:pt x="33668" y="23038"/>
                    <a:pt x="32518" y="24992"/>
                    <a:pt x="31122" y="26765"/>
                  </a:cubicBezTo>
                  <a:cubicBezTo>
                    <a:pt x="29602" y="28862"/>
                    <a:pt x="27850" y="30779"/>
                    <a:pt x="25899" y="32480"/>
                  </a:cubicBezTo>
                  <a:cubicBezTo>
                    <a:pt x="24274" y="33787"/>
                    <a:pt x="22446" y="34817"/>
                    <a:pt x="20487" y="35528"/>
                  </a:cubicBezTo>
                  <a:cubicBezTo>
                    <a:pt x="18631" y="36190"/>
                    <a:pt x="16663" y="36482"/>
                    <a:pt x="14695" y="36386"/>
                  </a:cubicBezTo>
                  <a:cubicBezTo>
                    <a:pt x="12674" y="36182"/>
                    <a:pt x="10710" y="35601"/>
                    <a:pt x="8903" y="34671"/>
                  </a:cubicBezTo>
                  <a:cubicBezTo>
                    <a:pt x="6932" y="33388"/>
                    <a:pt x="5223" y="31740"/>
                    <a:pt x="3870" y="29813"/>
                  </a:cubicBezTo>
                  <a:cubicBezTo>
                    <a:pt x="2464" y="28096"/>
                    <a:pt x="1400" y="26123"/>
                    <a:pt x="737" y="24003"/>
                  </a:cubicBezTo>
                  <a:cubicBezTo>
                    <a:pt x="95" y="22007"/>
                    <a:pt x="-131" y="19899"/>
                    <a:pt x="72" y="17812"/>
                  </a:cubicBezTo>
                  <a:cubicBezTo>
                    <a:pt x="366" y="15723"/>
                    <a:pt x="1077" y="13714"/>
                    <a:pt x="2161" y="11906"/>
                  </a:cubicBezTo>
                  <a:cubicBezTo>
                    <a:pt x="3359" y="9903"/>
                    <a:pt x="4902" y="8129"/>
                    <a:pt x="6719" y="6667"/>
                  </a:cubicBezTo>
                  <a:cubicBezTo>
                    <a:pt x="7978" y="5634"/>
                    <a:pt x="9387" y="4799"/>
                    <a:pt x="10897" y="4191"/>
                  </a:cubicBezTo>
                  <a:cubicBezTo>
                    <a:pt x="12035" y="3610"/>
                    <a:pt x="13250" y="3193"/>
                    <a:pt x="14505" y="2953"/>
                  </a:cubicBezTo>
                  <a:lnTo>
                    <a:pt x="14505" y="1238"/>
                  </a:lnTo>
                  <a:lnTo>
                    <a:pt x="16024" y="0"/>
                  </a:lnTo>
                  <a:lnTo>
                    <a:pt x="22861" y="8858"/>
                  </a:lnTo>
                  <a:lnTo>
                    <a:pt x="21437" y="10096"/>
                  </a:lnTo>
                  <a:cubicBezTo>
                    <a:pt x="19140" y="8446"/>
                    <a:pt x="16517" y="7309"/>
                    <a:pt x="13745" y="6763"/>
                  </a:cubicBezTo>
                  <a:cubicBezTo>
                    <a:pt x="11629" y="6467"/>
                    <a:pt x="9488" y="7091"/>
                    <a:pt x="7858" y="8477"/>
                  </a:cubicBezTo>
                  <a:cubicBezTo>
                    <a:pt x="5753" y="9990"/>
                    <a:pt x="4715" y="12592"/>
                    <a:pt x="5200" y="15145"/>
                  </a:cubicBezTo>
                  <a:cubicBezTo>
                    <a:pt x="5739" y="18667"/>
                    <a:pt x="7252" y="21967"/>
                    <a:pt x="9567" y="24670"/>
                  </a:cubicBezTo>
                  <a:cubicBezTo>
                    <a:pt x="11674" y="27581"/>
                    <a:pt x="14484" y="29908"/>
                    <a:pt x="17733" y="31432"/>
                  </a:cubicBezTo>
                  <a:cubicBezTo>
                    <a:pt x="20128" y="32487"/>
                    <a:pt x="22908" y="32120"/>
                    <a:pt x="24950" y="30480"/>
                  </a:cubicBezTo>
                  <a:cubicBezTo>
                    <a:pt x="25854" y="29791"/>
                    <a:pt x="26599" y="28913"/>
                    <a:pt x="27134" y="27908"/>
                  </a:cubicBezTo>
                  <a:cubicBezTo>
                    <a:pt x="27620" y="27194"/>
                    <a:pt x="27945" y="26381"/>
                    <a:pt x="28083" y="25527"/>
                  </a:cubicBezTo>
                  <a:lnTo>
                    <a:pt x="24285" y="20764"/>
                  </a:lnTo>
                  <a:cubicBezTo>
                    <a:pt x="24008" y="20402"/>
                    <a:pt x="23650" y="20108"/>
                    <a:pt x="23241" y="19907"/>
                  </a:cubicBezTo>
                  <a:cubicBezTo>
                    <a:pt x="22786" y="19711"/>
                    <a:pt x="22271" y="19711"/>
                    <a:pt x="21816" y="19907"/>
                  </a:cubicBezTo>
                  <a:cubicBezTo>
                    <a:pt x="21269" y="20023"/>
                    <a:pt x="20753" y="20250"/>
                    <a:pt x="20297" y="20574"/>
                  </a:cubicBezTo>
                  <a:lnTo>
                    <a:pt x="18873" y="21336"/>
                  </a:lnTo>
                  <a:lnTo>
                    <a:pt x="17828" y="20003"/>
                  </a:lnTo>
                  <a:lnTo>
                    <a:pt x="30077" y="10477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任意形状 70"/>
            <p:cNvSpPr/>
            <p:nvPr/>
          </p:nvSpPr>
          <p:spPr>
            <a:xfrm>
              <a:off x="5238666" y="527212"/>
              <a:ext cx="34559" cy="35391"/>
            </a:xfrm>
            <a:custGeom>
              <a:avLst/>
              <a:gdLst>
                <a:gd name="connsiteX0" fmla="*/ 33993 w 34559"/>
                <a:gd name="connsiteY0" fmla="*/ 1619 h 35391"/>
                <a:gd name="connsiteX1" fmla="*/ 32284 w 34559"/>
                <a:gd name="connsiteY1" fmla="*/ 2381 h 35391"/>
                <a:gd name="connsiteX2" fmla="*/ 30670 w 34559"/>
                <a:gd name="connsiteY2" fmla="*/ 3620 h 35391"/>
                <a:gd name="connsiteX3" fmla="*/ 30005 w 34559"/>
                <a:gd name="connsiteY3" fmla="*/ 5715 h 35391"/>
                <a:gd name="connsiteX4" fmla="*/ 31240 w 34559"/>
                <a:gd name="connsiteY4" fmla="*/ 9811 h 35391"/>
                <a:gd name="connsiteX5" fmla="*/ 34088 w 34559"/>
                <a:gd name="connsiteY5" fmla="*/ 20669 h 35391"/>
                <a:gd name="connsiteX6" fmla="*/ 32949 w 34559"/>
                <a:gd name="connsiteY6" fmla="*/ 29242 h 35391"/>
                <a:gd name="connsiteX7" fmla="*/ 25068 w 34559"/>
                <a:gd name="connsiteY7" fmla="*/ 34481 h 35391"/>
                <a:gd name="connsiteX8" fmla="*/ 14718 w 34559"/>
                <a:gd name="connsiteY8" fmla="*/ 34481 h 35391"/>
                <a:gd name="connsiteX9" fmla="*/ 9210 w 34559"/>
                <a:gd name="connsiteY9" fmla="*/ 27527 h 35391"/>
                <a:gd name="connsiteX10" fmla="*/ 5222 w 34559"/>
                <a:gd name="connsiteY10" fmla="*/ 12573 h 35391"/>
                <a:gd name="connsiteX11" fmla="*/ 4558 w 34559"/>
                <a:gd name="connsiteY11" fmla="*/ 11430 h 35391"/>
                <a:gd name="connsiteX12" fmla="*/ 2754 w 34559"/>
                <a:gd name="connsiteY12" fmla="*/ 10573 h 35391"/>
                <a:gd name="connsiteX13" fmla="*/ 1329 w 34559"/>
                <a:gd name="connsiteY13" fmla="*/ 10573 h 35391"/>
                <a:gd name="connsiteX14" fmla="*/ 0 w 34559"/>
                <a:gd name="connsiteY14" fmla="*/ 10573 h 35391"/>
                <a:gd name="connsiteX15" fmla="*/ 0 w 34559"/>
                <a:gd name="connsiteY15" fmla="*/ 8954 h 35391"/>
                <a:gd name="connsiteX16" fmla="*/ 15287 w 34559"/>
                <a:gd name="connsiteY16" fmla="*/ 4858 h 35391"/>
                <a:gd name="connsiteX17" fmla="*/ 15287 w 34559"/>
                <a:gd name="connsiteY17" fmla="*/ 6477 h 35391"/>
                <a:gd name="connsiteX18" fmla="*/ 13958 w 34559"/>
                <a:gd name="connsiteY18" fmla="*/ 6477 h 35391"/>
                <a:gd name="connsiteX19" fmla="*/ 12629 w 34559"/>
                <a:gd name="connsiteY19" fmla="*/ 7239 h 35391"/>
                <a:gd name="connsiteX20" fmla="*/ 12249 w 34559"/>
                <a:gd name="connsiteY20" fmla="*/ 8858 h 35391"/>
                <a:gd name="connsiteX21" fmla="*/ 12249 w 34559"/>
                <a:gd name="connsiteY21" fmla="*/ 10287 h 35391"/>
                <a:gd name="connsiteX22" fmla="*/ 16237 w 34559"/>
                <a:gd name="connsiteY22" fmla="*/ 24955 h 35391"/>
                <a:gd name="connsiteX23" fmla="*/ 19845 w 34559"/>
                <a:gd name="connsiteY23" fmla="*/ 30766 h 35391"/>
                <a:gd name="connsiteX24" fmla="*/ 25922 w 34559"/>
                <a:gd name="connsiteY24" fmla="*/ 30766 h 35391"/>
                <a:gd name="connsiteX25" fmla="*/ 30955 w 34559"/>
                <a:gd name="connsiteY25" fmla="*/ 27146 h 35391"/>
                <a:gd name="connsiteX26" fmla="*/ 30955 w 34559"/>
                <a:gd name="connsiteY26" fmla="*/ 20098 h 35391"/>
                <a:gd name="connsiteX27" fmla="*/ 28296 w 34559"/>
                <a:gd name="connsiteY27" fmla="*/ 10573 h 35391"/>
                <a:gd name="connsiteX28" fmla="*/ 26872 w 34559"/>
                <a:gd name="connsiteY28" fmla="*/ 6763 h 35391"/>
                <a:gd name="connsiteX29" fmla="*/ 25258 w 34559"/>
                <a:gd name="connsiteY29" fmla="*/ 5143 h 35391"/>
                <a:gd name="connsiteX30" fmla="*/ 23169 w 34559"/>
                <a:gd name="connsiteY30" fmla="*/ 5143 h 35391"/>
                <a:gd name="connsiteX31" fmla="*/ 21744 w 34559"/>
                <a:gd name="connsiteY31" fmla="*/ 5143 h 35391"/>
                <a:gd name="connsiteX32" fmla="*/ 21270 w 34559"/>
                <a:gd name="connsiteY32" fmla="*/ 3429 h 35391"/>
                <a:gd name="connsiteX33" fmla="*/ 33993 w 34559"/>
                <a:gd name="connsiteY33" fmla="*/ 0 h 35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4559" h="35391">
                  <a:moveTo>
                    <a:pt x="33993" y="1619"/>
                  </a:moveTo>
                  <a:lnTo>
                    <a:pt x="32284" y="2381"/>
                  </a:lnTo>
                  <a:cubicBezTo>
                    <a:pt x="31655" y="2658"/>
                    <a:pt x="31101" y="3083"/>
                    <a:pt x="30670" y="3620"/>
                  </a:cubicBezTo>
                  <a:cubicBezTo>
                    <a:pt x="30169" y="4196"/>
                    <a:pt x="29928" y="4954"/>
                    <a:pt x="30005" y="5715"/>
                  </a:cubicBezTo>
                  <a:cubicBezTo>
                    <a:pt x="30245" y="7126"/>
                    <a:pt x="30660" y="8502"/>
                    <a:pt x="31240" y="9811"/>
                  </a:cubicBezTo>
                  <a:lnTo>
                    <a:pt x="34088" y="20669"/>
                  </a:lnTo>
                  <a:cubicBezTo>
                    <a:pt x="34996" y="23555"/>
                    <a:pt x="34578" y="26696"/>
                    <a:pt x="32949" y="29242"/>
                  </a:cubicBezTo>
                  <a:cubicBezTo>
                    <a:pt x="31083" y="31932"/>
                    <a:pt x="28264" y="33805"/>
                    <a:pt x="25068" y="34481"/>
                  </a:cubicBezTo>
                  <a:cubicBezTo>
                    <a:pt x="21724" y="35696"/>
                    <a:pt x="18061" y="35696"/>
                    <a:pt x="14718" y="34481"/>
                  </a:cubicBezTo>
                  <a:cubicBezTo>
                    <a:pt x="11851" y="33216"/>
                    <a:pt x="9791" y="30614"/>
                    <a:pt x="9210" y="27527"/>
                  </a:cubicBezTo>
                  <a:lnTo>
                    <a:pt x="5222" y="12573"/>
                  </a:lnTo>
                  <a:cubicBezTo>
                    <a:pt x="5118" y="12135"/>
                    <a:pt x="4887" y="11737"/>
                    <a:pt x="4558" y="11430"/>
                  </a:cubicBezTo>
                  <a:cubicBezTo>
                    <a:pt x="4104" y="10902"/>
                    <a:pt x="3449" y="10591"/>
                    <a:pt x="2754" y="10573"/>
                  </a:cubicBezTo>
                  <a:lnTo>
                    <a:pt x="1329" y="10573"/>
                  </a:lnTo>
                  <a:lnTo>
                    <a:pt x="0" y="10573"/>
                  </a:lnTo>
                  <a:lnTo>
                    <a:pt x="0" y="8954"/>
                  </a:lnTo>
                  <a:lnTo>
                    <a:pt x="15287" y="4858"/>
                  </a:lnTo>
                  <a:lnTo>
                    <a:pt x="15287" y="6477"/>
                  </a:lnTo>
                  <a:lnTo>
                    <a:pt x="13958" y="6477"/>
                  </a:lnTo>
                  <a:lnTo>
                    <a:pt x="12629" y="7239"/>
                  </a:lnTo>
                  <a:cubicBezTo>
                    <a:pt x="12141" y="7624"/>
                    <a:pt x="11983" y="8296"/>
                    <a:pt x="12249" y="8858"/>
                  </a:cubicBezTo>
                  <a:cubicBezTo>
                    <a:pt x="12154" y="9330"/>
                    <a:pt x="12154" y="9816"/>
                    <a:pt x="12249" y="10287"/>
                  </a:cubicBezTo>
                  <a:lnTo>
                    <a:pt x="16237" y="24955"/>
                  </a:lnTo>
                  <a:cubicBezTo>
                    <a:pt x="16584" y="27311"/>
                    <a:pt x="17890" y="29416"/>
                    <a:pt x="19845" y="30766"/>
                  </a:cubicBezTo>
                  <a:cubicBezTo>
                    <a:pt x="21785" y="31603"/>
                    <a:pt x="23982" y="31603"/>
                    <a:pt x="25922" y="30766"/>
                  </a:cubicBezTo>
                  <a:cubicBezTo>
                    <a:pt x="28051" y="30367"/>
                    <a:pt x="29894" y="29041"/>
                    <a:pt x="30955" y="27146"/>
                  </a:cubicBezTo>
                  <a:cubicBezTo>
                    <a:pt x="31790" y="24871"/>
                    <a:pt x="31790" y="22373"/>
                    <a:pt x="30955" y="20098"/>
                  </a:cubicBezTo>
                  <a:lnTo>
                    <a:pt x="28296" y="10573"/>
                  </a:lnTo>
                  <a:cubicBezTo>
                    <a:pt x="27967" y="9253"/>
                    <a:pt x="27489" y="7975"/>
                    <a:pt x="26872" y="6763"/>
                  </a:cubicBezTo>
                  <a:cubicBezTo>
                    <a:pt x="26486" y="6089"/>
                    <a:pt x="25929" y="5530"/>
                    <a:pt x="25258" y="5143"/>
                  </a:cubicBezTo>
                  <a:cubicBezTo>
                    <a:pt x="24567" y="5017"/>
                    <a:pt x="23859" y="5017"/>
                    <a:pt x="23169" y="5143"/>
                  </a:cubicBezTo>
                  <a:lnTo>
                    <a:pt x="21744" y="5143"/>
                  </a:lnTo>
                  <a:lnTo>
                    <a:pt x="21270" y="3429"/>
                  </a:lnTo>
                  <a:lnTo>
                    <a:pt x="33993" y="0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任意形状 71"/>
            <p:cNvSpPr/>
            <p:nvPr/>
          </p:nvSpPr>
          <p:spPr>
            <a:xfrm>
              <a:off x="5293834" y="524641"/>
              <a:ext cx="35892" cy="30575"/>
            </a:xfrm>
            <a:custGeom>
              <a:avLst/>
              <a:gdLst>
                <a:gd name="connsiteX0" fmla="*/ 35797 w 35892"/>
                <a:gd name="connsiteY0" fmla="*/ 2000 h 30575"/>
                <a:gd name="connsiteX1" fmla="*/ 34088 w 35892"/>
                <a:gd name="connsiteY1" fmla="*/ 2000 h 30575"/>
                <a:gd name="connsiteX2" fmla="*/ 32094 w 35892"/>
                <a:gd name="connsiteY2" fmla="*/ 2857 h 30575"/>
                <a:gd name="connsiteX3" fmla="*/ 30955 w 35892"/>
                <a:gd name="connsiteY3" fmla="*/ 4763 h 30575"/>
                <a:gd name="connsiteX4" fmla="*/ 30955 w 35892"/>
                <a:gd name="connsiteY4" fmla="*/ 8858 h 30575"/>
                <a:gd name="connsiteX5" fmla="*/ 30955 w 35892"/>
                <a:gd name="connsiteY5" fmla="*/ 30575 h 30575"/>
                <a:gd name="connsiteX6" fmla="*/ 27157 w 35892"/>
                <a:gd name="connsiteY6" fmla="*/ 30575 h 30575"/>
                <a:gd name="connsiteX7" fmla="*/ 8071 w 35892"/>
                <a:gd name="connsiteY7" fmla="*/ 7049 h 30575"/>
                <a:gd name="connsiteX8" fmla="*/ 8071 w 35892"/>
                <a:gd name="connsiteY8" fmla="*/ 21241 h 30575"/>
                <a:gd name="connsiteX9" fmla="*/ 8071 w 35892"/>
                <a:gd name="connsiteY9" fmla="*/ 25241 h 30575"/>
                <a:gd name="connsiteX10" fmla="*/ 9210 w 35892"/>
                <a:gd name="connsiteY10" fmla="*/ 27337 h 30575"/>
                <a:gd name="connsiteX11" fmla="*/ 11015 w 35892"/>
                <a:gd name="connsiteY11" fmla="*/ 28194 h 30575"/>
                <a:gd name="connsiteX12" fmla="*/ 13009 w 35892"/>
                <a:gd name="connsiteY12" fmla="*/ 28194 h 30575"/>
                <a:gd name="connsiteX13" fmla="*/ 13009 w 35892"/>
                <a:gd name="connsiteY13" fmla="*/ 29908 h 30575"/>
                <a:gd name="connsiteX14" fmla="*/ 0 w 35892"/>
                <a:gd name="connsiteY14" fmla="*/ 29908 h 30575"/>
                <a:gd name="connsiteX15" fmla="*/ 0 w 35892"/>
                <a:gd name="connsiteY15" fmla="*/ 28575 h 30575"/>
                <a:gd name="connsiteX16" fmla="*/ 1899 w 35892"/>
                <a:gd name="connsiteY16" fmla="*/ 28575 h 30575"/>
                <a:gd name="connsiteX17" fmla="*/ 3703 w 35892"/>
                <a:gd name="connsiteY17" fmla="*/ 27813 h 30575"/>
                <a:gd name="connsiteX18" fmla="*/ 4843 w 35892"/>
                <a:gd name="connsiteY18" fmla="*/ 26003 h 30575"/>
                <a:gd name="connsiteX19" fmla="*/ 4843 w 35892"/>
                <a:gd name="connsiteY19" fmla="*/ 21812 h 30575"/>
                <a:gd name="connsiteX20" fmla="*/ 4843 w 35892"/>
                <a:gd name="connsiteY20" fmla="*/ 7429 h 30575"/>
                <a:gd name="connsiteX21" fmla="*/ 4843 w 35892"/>
                <a:gd name="connsiteY21" fmla="*/ 5429 h 30575"/>
                <a:gd name="connsiteX22" fmla="*/ 3893 w 35892"/>
                <a:gd name="connsiteY22" fmla="*/ 3810 h 30575"/>
                <a:gd name="connsiteX23" fmla="*/ 2184 w 35892"/>
                <a:gd name="connsiteY23" fmla="*/ 2572 h 30575"/>
                <a:gd name="connsiteX24" fmla="*/ 0 w 35892"/>
                <a:gd name="connsiteY24" fmla="*/ 1905 h 30575"/>
                <a:gd name="connsiteX25" fmla="*/ 0 w 35892"/>
                <a:gd name="connsiteY25" fmla="*/ 0 h 30575"/>
                <a:gd name="connsiteX26" fmla="*/ 11394 w 35892"/>
                <a:gd name="connsiteY26" fmla="*/ 0 h 30575"/>
                <a:gd name="connsiteX27" fmla="*/ 27536 w 35892"/>
                <a:gd name="connsiteY27" fmla="*/ 20860 h 30575"/>
                <a:gd name="connsiteX28" fmla="*/ 27536 w 35892"/>
                <a:gd name="connsiteY28" fmla="*/ 9335 h 30575"/>
                <a:gd name="connsiteX29" fmla="*/ 27536 w 35892"/>
                <a:gd name="connsiteY29" fmla="*/ 5239 h 30575"/>
                <a:gd name="connsiteX30" fmla="*/ 26397 w 35892"/>
                <a:gd name="connsiteY30" fmla="*/ 3238 h 30575"/>
                <a:gd name="connsiteX31" fmla="*/ 24593 w 35892"/>
                <a:gd name="connsiteY31" fmla="*/ 2381 h 30575"/>
                <a:gd name="connsiteX32" fmla="*/ 22599 w 35892"/>
                <a:gd name="connsiteY32" fmla="*/ 1810 h 30575"/>
                <a:gd name="connsiteX33" fmla="*/ 22599 w 35892"/>
                <a:gd name="connsiteY33" fmla="*/ 0 h 30575"/>
                <a:gd name="connsiteX34" fmla="*/ 35892 w 35892"/>
                <a:gd name="connsiteY34" fmla="*/ 0 h 3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892" h="30575">
                  <a:moveTo>
                    <a:pt x="35797" y="2000"/>
                  </a:moveTo>
                  <a:lnTo>
                    <a:pt x="34088" y="2000"/>
                  </a:lnTo>
                  <a:cubicBezTo>
                    <a:pt x="33365" y="2121"/>
                    <a:pt x="32680" y="2415"/>
                    <a:pt x="32094" y="2857"/>
                  </a:cubicBezTo>
                  <a:cubicBezTo>
                    <a:pt x="31524" y="3357"/>
                    <a:pt x="31126" y="4023"/>
                    <a:pt x="30955" y="4763"/>
                  </a:cubicBezTo>
                  <a:cubicBezTo>
                    <a:pt x="30866" y="6126"/>
                    <a:pt x="30866" y="7494"/>
                    <a:pt x="30955" y="8858"/>
                  </a:cubicBezTo>
                  <a:lnTo>
                    <a:pt x="30955" y="30575"/>
                  </a:lnTo>
                  <a:lnTo>
                    <a:pt x="27157" y="30575"/>
                  </a:lnTo>
                  <a:lnTo>
                    <a:pt x="8071" y="7049"/>
                  </a:lnTo>
                  <a:lnTo>
                    <a:pt x="8071" y="21241"/>
                  </a:lnTo>
                  <a:cubicBezTo>
                    <a:pt x="7939" y="22571"/>
                    <a:pt x="7939" y="23911"/>
                    <a:pt x="8071" y="25241"/>
                  </a:cubicBezTo>
                  <a:cubicBezTo>
                    <a:pt x="8271" y="26024"/>
                    <a:pt x="8663" y="26744"/>
                    <a:pt x="9210" y="27337"/>
                  </a:cubicBezTo>
                  <a:cubicBezTo>
                    <a:pt x="9763" y="27716"/>
                    <a:pt x="10372" y="28005"/>
                    <a:pt x="11015" y="28194"/>
                  </a:cubicBezTo>
                  <a:lnTo>
                    <a:pt x="13009" y="28194"/>
                  </a:lnTo>
                  <a:lnTo>
                    <a:pt x="13009" y="29908"/>
                  </a:lnTo>
                  <a:lnTo>
                    <a:pt x="0" y="29908"/>
                  </a:lnTo>
                  <a:lnTo>
                    <a:pt x="0" y="28575"/>
                  </a:lnTo>
                  <a:lnTo>
                    <a:pt x="1899" y="28575"/>
                  </a:lnTo>
                  <a:cubicBezTo>
                    <a:pt x="2550" y="28461"/>
                    <a:pt x="3167" y="28201"/>
                    <a:pt x="3703" y="27813"/>
                  </a:cubicBezTo>
                  <a:cubicBezTo>
                    <a:pt x="4252" y="27335"/>
                    <a:pt x="4648" y="26706"/>
                    <a:pt x="4843" y="26003"/>
                  </a:cubicBezTo>
                  <a:cubicBezTo>
                    <a:pt x="4945" y="24608"/>
                    <a:pt x="4945" y="23207"/>
                    <a:pt x="4843" y="21812"/>
                  </a:cubicBezTo>
                  <a:lnTo>
                    <a:pt x="4843" y="7429"/>
                  </a:lnTo>
                  <a:cubicBezTo>
                    <a:pt x="4978" y="6770"/>
                    <a:pt x="4978" y="6089"/>
                    <a:pt x="4843" y="5429"/>
                  </a:cubicBezTo>
                  <a:cubicBezTo>
                    <a:pt x="4704" y="4803"/>
                    <a:pt x="4372" y="4236"/>
                    <a:pt x="3893" y="3810"/>
                  </a:cubicBezTo>
                  <a:cubicBezTo>
                    <a:pt x="3407" y="3293"/>
                    <a:pt x="2827" y="2872"/>
                    <a:pt x="2184" y="2572"/>
                  </a:cubicBezTo>
                  <a:lnTo>
                    <a:pt x="0" y="1905"/>
                  </a:lnTo>
                  <a:lnTo>
                    <a:pt x="0" y="0"/>
                  </a:lnTo>
                  <a:lnTo>
                    <a:pt x="11394" y="0"/>
                  </a:lnTo>
                  <a:lnTo>
                    <a:pt x="27536" y="20860"/>
                  </a:lnTo>
                  <a:lnTo>
                    <a:pt x="27536" y="9335"/>
                  </a:lnTo>
                  <a:cubicBezTo>
                    <a:pt x="27671" y="7973"/>
                    <a:pt x="27671" y="6601"/>
                    <a:pt x="27536" y="5239"/>
                  </a:cubicBezTo>
                  <a:cubicBezTo>
                    <a:pt x="27361" y="4474"/>
                    <a:pt x="26964" y="3779"/>
                    <a:pt x="26397" y="3238"/>
                  </a:cubicBezTo>
                  <a:cubicBezTo>
                    <a:pt x="25878" y="2804"/>
                    <a:pt x="25257" y="2509"/>
                    <a:pt x="24593" y="2381"/>
                  </a:cubicBezTo>
                  <a:lnTo>
                    <a:pt x="22599" y="1810"/>
                  </a:lnTo>
                  <a:lnTo>
                    <a:pt x="22599" y="0"/>
                  </a:lnTo>
                  <a:lnTo>
                    <a:pt x="35892" y="0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任意形状 72"/>
            <p:cNvSpPr/>
            <p:nvPr/>
          </p:nvSpPr>
          <p:spPr>
            <a:xfrm>
              <a:off x="5345869" y="528832"/>
              <a:ext cx="22788" cy="33908"/>
            </a:xfrm>
            <a:custGeom>
              <a:avLst/>
              <a:gdLst>
                <a:gd name="connsiteX0" fmla="*/ 16332 w 22788"/>
                <a:gd name="connsiteY0" fmla="*/ 33909 h 33908"/>
                <a:gd name="connsiteX1" fmla="*/ 0 w 22788"/>
                <a:gd name="connsiteY1" fmla="*/ 29813 h 33908"/>
                <a:gd name="connsiteX2" fmla="*/ 0 w 22788"/>
                <a:gd name="connsiteY2" fmla="*/ 28194 h 33908"/>
                <a:gd name="connsiteX3" fmla="*/ 1709 w 22788"/>
                <a:gd name="connsiteY3" fmla="*/ 28194 h 33908"/>
                <a:gd name="connsiteX4" fmla="*/ 3228 w 22788"/>
                <a:gd name="connsiteY4" fmla="*/ 28194 h 33908"/>
                <a:gd name="connsiteX5" fmla="*/ 4463 w 22788"/>
                <a:gd name="connsiteY5" fmla="*/ 27623 h 33908"/>
                <a:gd name="connsiteX6" fmla="*/ 5127 w 22788"/>
                <a:gd name="connsiteY6" fmla="*/ 26384 h 33908"/>
                <a:gd name="connsiteX7" fmla="*/ 10445 w 22788"/>
                <a:gd name="connsiteY7" fmla="*/ 5620 h 33908"/>
                <a:gd name="connsiteX8" fmla="*/ 10445 w 22788"/>
                <a:gd name="connsiteY8" fmla="*/ 4286 h 33908"/>
                <a:gd name="connsiteX9" fmla="*/ 9590 w 22788"/>
                <a:gd name="connsiteY9" fmla="*/ 3238 h 33908"/>
                <a:gd name="connsiteX10" fmla="*/ 8261 w 22788"/>
                <a:gd name="connsiteY10" fmla="*/ 2381 h 33908"/>
                <a:gd name="connsiteX11" fmla="*/ 6647 w 22788"/>
                <a:gd name="connsiteY11" fmla="*/ 1619 h 33908"/>
                <a:gd name="connsiteX12" fmla="*/ 6647 w 22788"/>
                <a:gd name="connsiteY12" fmla="*/ 0 h 33908"/>
                <a:gd name="connsiteX13" fmla="*/ 22789 w 22788"/>
                <a:gd name="connsiteY13" fmla="*/ 4286 h 33908"/>
                <a:gd name="connsiteX14" fmla="*/ 22789 w 22788"/>
                <a:gd name="connsiteY14" fmla="*/ 5905 h 33908"/>
                <a:gd name="connsiteX15" fmla="*/ 21175 w 22788"/>
                <a:gd name="connsiteY15" fmla="*/ 5905 h 33908"/>
                <a:gd name="connsiteX16" fmla="*/ 19560 w 22788"/>
                <a:gd name="connsiteY16" fmla="*/ 5905 h 33908"/>
                <a:gd name="connsiteX17" fmla="*/ 18326 w 22788"/>
                <a:gd name="connsiteY17" fmla="*/ 6477 h 33908"/>
                <a:gd name="connsiteX18" fmla="*/ 17661 w 22788"/>
                <a:gd name="connsiteY18" fmla="*/ 7715 h 33908"/>
                <a:gd name="connsiteX19" fmla="*/ 12344 w 22788"/>
                <a:gd name="connsiteY19" fmla="*/ 28480 h 33908"/>
                <a:gd name="connsiteX20" fmla="*/ 12344 w 22788"/>
                <a:gd name="connsiteY20" fmla="*/ 29813 h 33908"/>
                <a:gd name="connsiteX21" fmla="*/ 13198 w 22788"/>
                <a:gd name="connsiteY21" fmla="*/ 30956 h 33908"/>
                <a:gd name="connsiteX22" fmla="*/ 14528 w 22788"/>
                <a:gd name="connsiteY22" fmla="*/ 31718 h 33908"/>
                <a:gd name="connsiteX23" fmla="*/ 16142 w 22788"/>
                <a:gd name="connsiteY23" fmla="*/ 32290 h 33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788" h="33908">
                  <a:moveTo>
                    <a:pt x="16332" y="33909"/>
                  </a:moveTo>
                  <a:lnTo>
                    <a:pt x="0" y="29813"/>
                  </a:lnTo>
                  <a:lnTo>
                    <a:pt x="0" y="28194"/>
                  </a:lnTo>
                  <a:lnTo>
                    <a:pt x="1709" y="28194"/>
                  </a:lnTo>
                  <a:cubicBezTo>
                    <a:pt x="2213" y="28262"/>
                    <a:pt x="2724" y="28262"/>
                    <a:pt x="3228" y="28194"/>
                  </a:cubicBezTo>
                  <a:cubicBezTo>
                    <a:pt x="3697" y="28163"/>
                    <a:pt x="4136" y="27959"/>
                    <a:pt x="4463" y="27623"/>
                  </a:cubicBezTo>
                  <a:cubicBezTo>
                    <a:pt x="4777" y="27267"/>
                    <a:pt x="5005" y="26843"/>
                    <a:pt x="5127" y="26384"/>
                  </a:cubicBezTo>
                  <a:lnTo>
                    <a:pt x="10445" y="5620"/>
                  </a:lnTo>
                  <a:cubicBezTo>
                    <a:pt x="10583" y="5186"/>
                    <a:pt x="10583" y="4720"/>
                    <a:pt x="10445" y="4286"/>
                  </a:cubicBezTo>
                  <a:cubicBezTo>
                    <a:pt x="10306" y="3839"/>
                    <a:pt x="10000" y="3464"/>
                    <a:pt x="9590" y="3238"/>
                  </a:cubicBezTo>
                  <a:cubicBezTo>
                    <a:pt x="9192" y="2888"/>
                    <a:pt x="8744" y="2599"/>
                    <a:pt x="8261" y="2381"/>
                  </a:cubicBezTo>
                  <a:lnTo>
                    <a:pt x="6647" y="1619"/>
                  </a:lnTo>
                  <a:lnTo>
                    <a:pt x="6647" y="0"/>
                  </a:lnTo>
                  <a:lnTo>
                    <a:pt x="22789" y="4286"/>
                  </a:lnTo>
                  <a:lnTo>
                    <a:pt x="22789" y="5905"/>
                  </a:lnTo>
                  <a:lnTo>
                    <a:pt x="21175" y="5905"/>
                  </a:lnTo>
                  <a:lnTo>
                    <a:pt x="19560" y="5905"/>
                  </a:lnTo>
                  <a:cubicBezTo>
                    <a:pt x="19092" y="5937"/>
                    <a:pt x="18653" y="6140"/>
                    <a:pt x="18326" y="6477"/>
                  </a:cubicBezTo>
                  <a:cubicBezTo>
                    <a:pt x="18014" y="6834"/>
                    <a:pt x="17787" y="7257"/>
                    <a:pt x="17661" y="7715"/>
                  </a:cubicBezTo>
                  <a:lnTo>
                    <a:pt x="12344" y="28480"/>
                  </a:lnTo>
                  <a:cubicBezTo>
                    <a:pt x="12206" y="28913"/>
                    <a:pt x="12206" y="29380"/>
                    <a:pt x="12344" y="29813"/>
                  </a:cubicBezTo>
                  <a:cubicBezTo>
                    <a:pt x="12500" y="30276"/>
                    <a:pt x="12799" y="30677"/>
                    <a:pt x="13198" y="30956"/>
                  </a:cubicBezTo>
                  <a:lnTo>
                    <a:pt x="14528" y="31718"/>
                  </a:lnTo>
                  <a:lnTo>
                    <a:pt x="16142" y="32290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任意形状 73"/>
            <p:cNvSpPr/>
            <p:nvPr/>
          </p:nvSpPr>
          <p:spPr>
            <a:xfrm>
              <a:off x="5390497" y="541119"/>
              <a:ext cx="31904" cy="36290"/>
            </a:xfrm>
            <a:custGeom>
              <a:avLst/>
              <a:gdLst>
                <a:gd name="connsiteX0" fmla="*/ 31335 w 31904"/>
                <a:gd name="connsiteY0" fmla="*/ 17717 h 36290"/>
                <a:gd name="connsiteX1" fmla="*/ 30005 w 31904"/>
                <a:gd name="connsiteY1" fmla="*/ 17717 h 36290"/>
                <a:gd name="connsiteX2" fmla="*/ 28581 w 31904"/>
                <a:gd name="connsiteY2" fmla="*/ 17717 h 36290"/>
                <a:gd name="connsiteX3" fmla="*/ 26777 w 31904"/>
                <a:gd name="connsiteY3" fmla="*/ 17717 h 36290"/>
                <a:gd name="connsiteX4" fmla="*/ 25163 w 31904"/>
                <a:gd name="connsiteY4" fmla="*/ 18764 h 36290"/>
                <a:gd name="connsiteX5" fmla="*/ 21270 w 31904"/>
                <a:gd name="connsiteY5" fmla="*/ 21622 h 36290"/>
                <a:gd name="connsiteX6" fmla="*/ 15857 w 31904"/>
                <a:gd name="connsiteY6" fmla="*/ 26003 h 36290"/>
                <a:gd name="connsiteX7" fmla="*/ 9970 w 31904"/>
                <a:gd name="connsiteY7" fmla="*/ 31147 h 36290"/>
                <a:gd name="connsiteX8" fmla="*/ 3893 w 31904"/>
                <a:gd name="connsiteY8" fmla="*/ 36290 h 36290"/>
                <a:gd name="connsiteX9" fmla="*/ 95 w 31904"/>
                <a:gd name="connsiteY9" fmla="*/ 34290 h 36290"/>
                <a:gd name="connsiteX10" fmla="*/ 1709 w 31904"/>
                <a:gd name="connsiteY10" fmla="*/ 18288 h 36290"/>
                <a:gd name="connsiteX11" fmla="*/ 2754 w 31904"/>
                <a:gd name="connsiteY11" fmla="*/ 7048 h 36290"/>
                <a:gd name="connsiteX12" fmla="*/ 2754 w 31904"/>
                <a:gd name="connsiteY12" fmla="*/ 5143 h 36290"/>
                <a:gd name="connsiteX13" fmla="*/ 1994 w 31904"/>
                <a:gd name="connsiteY13" fmla="*/ 3429 h 36290"/>
                <a:gd name="connsiteX14" fmla="*/ 1139 w 31904"/>
                <a:gd name="connsiteY14" fmla="*/ 2381 h 36290"/>
                <a:gd name="connsiteX15" fmla="*/ 0 w 31904"/>
                <a:gd name="connsiteY15" fmla="*/ 1429 h 36290"/>
                <a:gd name="connsiteX16" fmla="*/ 760 w 31904"/>
                <a:gd name="connsiteY16" fmla="*/ 0 h 36290"/>
                <a:gd name="connsiteX17" fmla="*/ 15193 w 31904"/>
                <a:gd name="connsiteY17" fmla="*/ 7620 h 36290"/>
                <a:gd name="connsiteX18" fmla="*/ 14433 w 31904"/>
                <a:gd name="connsiteY18" fmla="*/ 9049 h 36290"/>
                <a:gd name="connsiteX19" fmla="*/ 11299 w 31904"/>
                <a:gd name="connsiteY19" fmla="*/ 8096 h 36290"/>
                <a:gd name="connsiteX20" fmla="*/ 10255 w 31904"/>
                <a:gd name="connsiteY20" fmla="*/ 8096 h 36290"/>
                <a:gd name="connsiteX21" fmla="*/ 10255 w 31904"/>
                <a:gd name="connsiteY21" fmla="*/ 8096 h 36290"/>
                <a:gd name="connsiteX22" fmla="*/ 10255 w 31904"/>
                <a:gd name="connsiteY22" fmla="*/ 8858 h 36290"/>
                <a:gd name="connsiteX23" fmla="*/ 9495 w 31904"/>
                <a:gd name="connsiteY23" fmla="*/ 15430 h 36290"/>
                <a:gd name="connsiteX24" fmla="*/ 8166 w 31904"/>
                <a:gd name="connsiteY24" fmla="*/ 29528 h 36290"/>
                <a:gd name="connsiteX25" fmla="*/ 15572 w 31904"/>
                <a:gd name="connsiteY25" fmla="*/ 23241 h 36290"/>
                <a:gd name="connsiteX26" fmla="*/ 20890 w 31904"/>
                <a:gd name="connsiteY26" fmla="*/ 18669 h 36290"/>
                <a:gd name="connsiteX27" fmla="*/ 22789 w 31904"/>
                <a:gd name="connsiteY27" fmla="*/ 16764 h 36290"/>
                <a:gd name="connsiteX28" fmla="*/ 23928 w 31904"/>
                <a:gd name="connsiteY28" fmla="*/ 15335 h 36290"/>
                <a:gd name="connsiteX29" fmla="*/ 23928 w 31904"/>
                <a:gd name="connsiteY29" fmla="*/ 13907 h 36290"/>
                <a:gd name="connsiteX30" fmla="*/ 20320 w 31904"/>
                <a:gd name="connsiteY30" fmla="*/ 12097 h 36290"/>
                <a:gd name="connsiteX31" fmla="*/ 21080 w 31904"/>
                <a:gd name="connsiteY31" fmla="*/ 10668 h 36290"/>
                <a:gd name="connsiteX32" fmla="*/ 31904 w 31904"/>
                <a:gd name="connsiteY32" fmla="*/ 16383 h 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1904" h="36290">
                  <a:moveTo>
                    <a:pt x="31335" y="17717"/>
                  </a:moveTo>
                  <a:lnTo>
                    <a:pt x="30005" y="17717"/>
                  </a:lnTo>
                  <a:cubicBezTo>
                    <a:pt x="29535" y="17622"/>
                    <a:pt x="29051" y="17622"/>
                    <a:pt x="28581" y="17717"/>
                  </a:cubicBezTo>
                  <a:cubicBezTo>
                    <a:pt x="27985" y="17601"/>
                    <a:pt x="27372" y="17601"/>
                    <a:pt x="26777" y="17717"/>
                  </a:cubicBezTo>
                  <a:cubicBezTo>
                    <a:pt x="26190" y="17984"/>
                    <a:pt x="25647" y="18337"/>
                    <a:pt x="25163" y="18764"/>
                  </a:cubicBezTo>
                  <a:lnTo>
                    <a:pt x="21270" y="21622"/>
                  </a:lnTo>
                  <a:lnTo>
                    <a:pt x="15857" y="26003"/>
                  </a:lnTo>
                  <a:lnTo>
                    <a:pt x="9970" y="31147"/>
                  </a:lnTo>
                  <a:lnTo>
                    <a:pt x="3893" y="36290"/>
                  </a:lnTo>
                  <a:lnTo>
                    <a:pt x="95" y="34290"/>
                  </a:lnTo>
                  <a:cubicBezTo>
                    <a:pt x="95" y="29051"/>
                    <a:pt x="1139" y="23717"/>
                    <a:pt x="1709" y="18288"/>
                  </a:cubicBezTo>
                  <a:cubicBezTo>
                    <a:pt x="2279" y="12859"/>
                    <a:pt x="2564" y="8763"/>
                    <a:pt x="2754" y="7048"/>
                  </a:cubicBezTo>
                  <a:cubicBezTo>
                    <a:pt x="2812" y="6415"/>
                    <a:pt x="2812" y="5777"/>
                    <a:pt x="2754" y="5143"/>
                  </a:cubicBezTo>
                  <a:cubicBezTo>
                    <a:pt x="2586" y="4538"/>
                    <a:pt x="2330" y="3960"/>
                    <a:pt x="1994" y="3429"/>
                  </a:cubicBezTo>
                  <a:lnTo>
                    <a:pt x="1139" y="2381"/>
                  </a:lnTo>
                  <a:lnTo>
                    <a:pt x="0" y="1429"/>
                  </a:lnTo>
                  <a:lnTo>
                    <a:pt x="760" y="0"/>
                  </a:lnTo>
                  <a:lnTo>
                    <a:pt x="15193" y="7620"/>
                  </a:lnTo>
                  <a:lnTo>
                    <a:pt x="14433" y="9049"/>
                  </a:lnTo>
                  <a:cubicBezTo>
                    <a:pt x="13423" y="8628"/>
                    <a:pt x="12372" y="8309"/>
                    <a:pt x="11299" y="8096"/>
                  </a:cubicBezTo>
                  <a:cubicBezTo>
                    <a:pt x="10730" y="8096"/>
                    <a:pt x="10350" y="8096"/>
                    <a:pt x="10255" y="8096"/>
                  </a:cubicBezTo>
                  <a:cubicBezTo>
                    <a:pt x="10160" y="8096"/>
                    <a:pt x="10255" y="8096"/>
                    <a:pt x="10255" y="8096"/>
                  </a:cubicBezTo>
                  <a:cubicBezTo>
                    <a:pt x="10255" y="8096"/>
                    <a:pt x="10255" y="8096"/>
                    <a:pt x="10255" y="8858"/>
                  </a:cubicBezTo>
                  <a:cubicBezTo>
                    <a:pt x="10255" y="9620"/>
                    <a:pt x="9780" y="12383"/>
                    <a:pt x="9495" y="15430"/>
                  </a:cubicBezTo>
                  <a:cubicBezTo>
                    <a:pt x="9210" y="18479"/>
                    <a:pt x="8831" y="23241"/>
                    <a:pt x="8166" y="29528"/>
                  </a:cubicBezTo>
                  <a:lnTo>
                    <a:pt x="15572" y="23241"/>
                  </a:lnTo>
                  <a:lnTo>
                    <a:pt x="20890" y="18669"/>
                  </a:lnTo>
                  <a:lnTo>
                    <a:pt x="22789" y="16764"/>
                  </a:lnTo>
                  <a:cubicBezTo>
                    <a:pt x="23238" y="16348"/>
                    <a:pt x="23622" y="15866"/>
                    <a:pt x="23928" y="15335"/>
                  </a:cubicBezTo>
                  <a:cubicBezTo>
                    <a:pt x="23928" y="15335"/>
                    <a:pt x="23928" y="14478"/>
                    <a:pt x="23928" y="13907"/>
                  </a:cubicBezTo>
                  <a:cubicBezTo>
                    <a:pt x="22807" y="13152"/>
                    <a:pt x="21594" y="12544"/>
                    <a:pt x="20320" y="12097"/>
                  </a:cubicBezTo>
                  <a:lnTo>
                    <a:pt x="21080" y="10668"/>
                  </a:lnTo>
                  <a:lnTo>
                    <a:pt x="31904" y="16383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任意形状 74"/>
            <p:cNvSpPr/>
            <p:nvPr/>
          </p:nvSpPr>
          <p:spPr>
            <a:xfrm>
              <a:off x="5419268" y="569789"/>
              <a:ext cx="40545" cy="41624"/>
            </a:xfrm>
            <a:custGeom>
              <a:avLst/>
              <a:gdLst>
                <a:gd name="connsiteX0" fmla="*/ 35133 w 40545"/>
                <a:gd name="connsiteY0" fmla="*/ 24194 h 41624"/>
                <a:gd name="connsiteX1" fmla="*/ 33993 w 40545"/>
                <a:gd name="connsiteY1" fmla="*/ 23051 h 41624"/>
                <a:gd name="connsiteX2" fmla="*/ 34753 w 40545"/>
                <a:gd name="connsiteY2" fmla="*/ 19050 h 41624"/>
                <a:gd name="connsiteX3" fmla="*/ 33993 w 40545"/>
                <a:gd name="connsiteY3" fmla="*/ 15526 h 41624"/>
                <a:gd name="connsiteX4" fmla="*/ 32759 w 40545"/>
                <a:gd name="connsiteY4" fmla="*/ 14192 h 41624"/>
                <a:gd name="connsiteX5" fmla="*/ 31050 w 40545"/>
                <a:gd name="connsiteY5" fmla="*/ 12954 h 41624"/>
                <a:gd name="connsiteX6" fmla="*/ 27821 w 40545"/>
                <a:gd name="connsiteY6" fmla="*/ 10001 h 41624"/>
                <a:gd name="connsiteX7" fmla="*/ 20035 w 40545"/>
                <a:gd name="connsiteY7" fmla="*/ 18574 h 41624"/>
                <a:gd name="connsiteX8" fmla="*/ 22314 w 40545"/>
                <a:gd name="connsiteY8" fmla="*/ 20669 h 41624"/>
                <a:gd name="connsiteX9" fmla="*/ 24403 w 40545"/>
                <a:gd name="connsiteY9" fmla="*/ 21527 h 41624"/>
                <a:gd name="connsiteX10" fmla="*/ 26397 w 40545"/>
                <a:gd name="connsiteY10" fmla="*/ 21527 h 41624"/>
                <a:gd name="connsiteX11" fmla="*/ 28296 w 40545"/>
                <a:gd name="connsiteY11" fmla="*/ 20860 h 41624"/>
                <a:gd name="connsiteX12" fmla="*/ 30195 w 40545"/>
                <a:gd name="connsiteY12" fmla="*/ 19717 h 41624"/>
                <a:gd name="connsiteX13" fmla="*/ 31050 w 40545"/>
                <a:gd name="connsiteY13" fmla="*/ 21527 h 41624"/>
                <a:gd name="connsiteX14" fmla="*/ 22504 w 40545"/>
                <a:gd name="connsiteY14" fmla="*/ 31052 h 41624"/>
                <a:gd name="connsiteX15" fmla="*/ 21554 w 40545"/>
                <a:gd name="connsiteY15" fmla="*/ 29813 h 41624"/>
                <a:gd name="connsiteX16" fmla="*/ 22599 w 40545"/>
                <a:gd name="connsiteY16" fmla="*/ 27718 h 41624"/>
                <a:gd name="connsiteX17" fmla="*/ 23169 w 40545"/>
                <a:gd name="connsiteY17" fmla="*/ 25717 h 41624"/>
                <a:gd name="connsiteX18" fmla="*/ 23169 w 40545"/>
                <a:gd name="connsiteY18" fmla="*/ 23813 h 41624"/>
                <a:gd name="connsiteX19" fmla="*/ 21554 w 40545"/>
                <a:gd name="connsiteY19" fmla="*/ 22098 h 41624"/>
                <a:gd name="connsiteX20" fmla="*/ 19276 w 40545"/>
                <a:gd name="connsiteY20" fmla="*/ 20003 h 41624"/>
                <a:gd name="connsiteX21" fmla="*/ 13388 w 40545"/>
                <a:gd name="connsiteY21" fmla="*/ 26480 h 41624"/>
                <a:gd name="connsiteX22" fmla="*/ 12059 w 40545"/>
                <a:gd name="connsiteY22" fmla="*/ 28194 h 41624"/>
                <a:gd name="connsiteX23" fmla="*/ 12059 w 40545"/>
                <a:gd name="connsiteY23" fmla="*/ 29623 h 41624"/>
                <a:gd name="connsiteX24" fmla="*/ 12059 w 40545"/>
                <a:gd name="connsiteY24" fmla="*/ 31052 h 41624"/>
                <a:gd name="connsiteX25" fmla="*/ 13768 w 40545"/>
                <a:gd name="connsiteY25" fmla="*/ 32861 h 41624"/>
                <a:gd name="connsiteX26" fmla="*/ 15098 w 40545"/>
                <a:gd name="connsiteY26" fmla="*/ 34100 h 41624"/>
                <a:gd name="connsiteX27" fmla="*/ 16617 w 40545"/>
                <a:gd name="connsiteY27" fmla="*/ 35243 h 41624"/>
                <a:gd name="connsiteX28" fmla="*/ 18041 w 40545"/>
                <a:gd name="connsiteY28" fmla="*/ 36100 h 41624"/>
                <a:gd name="connsiteX29" fmla="*/ 19276 w 40545"/>
                <a:gd name="connsiteY29" fmla="*/ 36100 h 41624"/>
                <a:gd name="connsiteX30" fmla="*/ 23074 w 40545"/>
                <a:gd name="connsiteY30" fmla="*/ 35243 h 41624"/>
                <a:gd name="connsiteX31" fmla="*/ 26492 w 40545"/>
                <a:gd name="connsiteY31" fmla="*/ 34004 h 41624"/>
                <a:gd name="connsiteX32" fmla="*/ 27631 w 40545"/>
                <a:gd name="connsiteY32" fmla="*/ 35052 h 41624"/>
                <a:gd name="connsiteX33" fmla="*/ 20890 w 40545"/>
                <a:gd name="connsiteY33" fmla="*/ 41624 h 41624"/>
                <a:gd name="connsiteX34" fmla="*/ 0 w 40545"/>
                <a:gd name="connsiteY34" fmla="*/ 22574 h 41624"/>
                <a:gd name="connsiteX35" fmla="*/ 1424 w 40545"/>
                <a:gd name="connsiteY35" fmla="*/ 21527 h 41624"/>
                <a:gd name="connsiteX36" fmla="*/ 2754 w 40545"/>
                <a:gd name="connsiteY36" fmla="*/ 22479 h 41624"/>
                <a:gd name="connsiteX37" fmla="*/ 3988 w 40545"/>
                <a:gd name="connsiteY37" fmla="*/ 23241 h 41624"/>
                <a:gd name="connsiteX38" fmla="*/ 5412 w 40545"/>
                <a:gd name="connsiteY38" fmla="*/ 23241 h 41624"/>
                <a:gd name="connsiteX39" fmla="*/ 6457 w 40545"/>
                <a:gd name="connsiteY39" fmla="*/ 22479 h 41624"/>
                <a:gd name="connsiteX40" fmla="*/ 20890 w 40545"/>
                <a:gd name="connsiteY40" fmla="*/ 6668 h 41624"/>
                <a:gd name="connsiteX41" fmla="*/ 21554 w 40545"/>
                <a:gd name="connsiteY41" fmla="*/ 5715 h 41624"/>
                <a:gd name="connsiteX42" fmla="*/ 21554 w 40545"/>
                <a:gd name="connsiteY42" fmla="*/ 4286 h 41624"/>
                <a:gd name="connsiteX43" fmla="*/ 20510 w 40545"/>
                <a:gd name="connsiteY43" fmla="*/ 2477 h 41624"/>
                <a:gd name="connsiteX44" fmla="*/ 19560 w 40545"/>
                <a:gd name="connsiteY44" fmla="*/ 1238 h 41624"/>
                <a:gd name="connsiteX45" fmla="*/ 20700 w 40545"/>
                <a:gd name="connsiteY45" fmla="*/ 0 h 41624"/>
                <a:gd name="connsiteX46" fmla="*/ 40545 w 40545"/>
                <a:gd name="connsiteY46" fmla="*/ 18479 h 41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0545" h="41624">
                  <a:moveTo>
                    <a:pt x="35133" y="24194"/>
                  </a:moveTo>
                  <a:lnTo>
                    <a:pt x="33993" y="23051"/>
                  </a:lnTo>
                  <a:cubicBezTo>
                    <a:pt x="34472" y="21770"/>
                    <a:pt x="34729" y="20417"/>
                    <a:pt x="34753" y="19050"/>
                  </a:cubicBezTo>
                  <a:cubicBezTo>
                    <a:pt x="34900" y="17823"/>
                    <a:pt x="34632" y="16582"/>
                    <a:pt x="33993" y="15526"/>
                  </a:cubicBezTo>
                  <a:lnTo>
                    <a:pt x="32759" y="14192"/>
                  </a:lnTo>
                  <a:lnTo>
                    <a:pt x="31050" y="12954"/>
                  </a:lnTo>
                  <a:lnTo>
                    <a:pt x="27821" y="10001"/>
                  </a:lnTo>
                  <a:lnTo>
                    <a:pt x="20035" y="18574"/>
                  </a:lnTo>
                  <a:lnTo>
                    <a:pt x="22314" y="20669"/>
                  </a:lnTo>
                  <a:cubicBezTo>
                    <a:pt x="22940" y="21104"/>
                    <a:pt x="23653" y="21397"/>
                    <a:pt x="24403" y="21527"/>
                  </a:cubicBezTo>
                  <a:cubicBezTo>
                    <a:pt x="25059" y="21681"/>
                    <a:pt x="25741" y="21681"/>
                    <a:pt x="26397" y="21527"/>
                  </a:cubicBezTo>
                  <a:cubicBezTo>
                    <a:pt x="27061" y="21405"/>
                    <a:pt x="27702" y="21180"/>
                    <a:pt x="28296" y="20860"/>
                  </a:cubicBezTo>
                  <a:lnTo>
                    <a:pt x="30195" y="19717"/>
                  </a:lnTo>
                  <a:lnTo>
                    <a:pt x="31050" y="21527"/>
                  </a:lnTo>
                  <a:lnTo>
                    <a:pt x="22504" y="31052"/>
                  </a:lnTo>
                  <a:lnTo>
                    <a:pt x="21554" y="29813"/>
                  </a:lnTo>
                  <a:cubicBezTo>
                    <a:pt x="22015" y="29177"/>
                    <a:pt x="22368" y="28469"/>
                    <a:pt x="22599" y="27718"/>
                  </a:cubicBezTo>
                  <a:cubicBezTo>
                    <a:pt x="22906" y="27090"/>
                    <a:pt x="23098" y="26413"/>
                    <a:pt x="23169" y="25717"/>
                  </a:cubicBezTo>
                  <a:cubicBezTo>
                    <a:pt x="23321" y="25092"/>
                    <a:pt x="23321" y="24438"/>
                    <a:pt x="23169" y="23813"/>
                  </a:cubicBezTo>
                  <a:cubicBezTo>
                    <a:pt x="22691" y="23186"/>
                    <a:pt x="22151" y="22612"/>
                    <a:pt x="21554" y="22098"/>
                  </a:cubicBezTo>
                  <a:lnTo>
                    <a:pt x="19276" y="20003"/>
                  </a:lnTo>
                  <a:lnTo>
                    <a:pt x="13388" y="26480"/>
                  </a:lnTo>
                  <a:cubicBezTo>
                    <a:pt x="12902" y="27016"/>
                    <a:pt x="12458" y="27589"/>
                    <a:pt x="12059" y="28194"/>
                  </a:cubicBezTo>
                  <a:cubicBezTo>
                    <a:pt x="11924" y="28661"/>
                    <a:pt x="11924" y="29156"/>
                    <a:pt x="12059" y="29623"/>
                  </a:cubicBezTo>
                  <a:cubicBezTo>
                    <a:pt x="11953" y="30093"/>
                    <a:pt x="11953" y="30581"/>
                    <a:pt x="12059" y="31052"/>
                  </a:cubicBezTo>
                  <a:cubicBezTo>
                    <a:pt x="12547" y="31727"/>
                    <a:pt x="13122" y="32335"/>
                    <a:pt x="13768" y="32861"/>
                  </a:cubicBezTo>
                  <a:lnTo>
                    <a:pt x="15098" y="34100"/>
                  </a:lnTo>
                  <a:lnTo>
                    <a:pt x="16617" y="35243"/>
                  </a:lnTo>
                  <a:lnTo>
                    <a:pt x="18041" y="36100"/>
                  </a:lnTo>
                  <a:cubicBezTo>
                    <a:pt x="18445" y="36214"/>
                    <a:pt x="18872" y="36214"/>
                    <a:pt x="19276" y="36100"/>
                  </a:cubicBezTo>
                  <a:cubicBezTo>
                    <a:pt x="20566" y="35937"/>
                    <a:pt x="21838" y="35649"/>
                    <a:pt x="23074" y="35243"/>
                  </a:cubicBezTo>
                  <a:cubicBezTo>
                    <a:pt x="24251" y="34945"/>
                    <a:pt x="25396" y="34530"/>
                    <a:pt x="26492" y="34004"/>
                  </a:cubicBezTo>
                  <a:lnTo>
                    <a:pt x="27631" y="35052"/>
                  </a:lnTo>
                  <a:lnTo>
                    <a:pt x="20890" y="41624"/>
                  </a:lnTo>
                  <a:lnTo>
                    <a:pt x="0" y="22574"/>
                  </a:lnTo>
                  <a:lnTo>
                    <a:pt x="1424" y="21527"/>
                  </a:lnTo>
                  <a:lnTo>
                    <a:pt x="2754" y="22479"/>
                  </a:lnTo>
                  <a:lnTo>
                    <a:pt x="3988" y="23241"/>
                  </a:lnTo>
                  <a:cubicBezTo>
                    <a:pt x="4445" y="23426"/>
                    <a:pt x="4956" y="23426"/>
                    <a:pt x="5412" y="23241"/>
                  </a:cubicBezTo>
                  <a:cubicBezTo>
                    <a:pt x="5835" y="23110"/>
                    <a:pt x="6202" y="22842"/>
                    <a:pt x="6457" y="22479"/>
                  </a:cubicBezTo>
                  <a:lnTo>
                    <a:pt x="20890" y="6668"/>
                  </a:lnTo>
                  <a:cubicBezTo>
                    <a:pt x="21183" y="6407"/>
                    <a:pt x="21411" y="6081"/>
                    <a:pt x="21554" y="5715"/>
                  </a:cubicBezTo>
                  <a:cubicBezTo>
                    <a:pt x="21722" y="5253"/>
                    <a:pt x="21722" y="4748"/>
                    <a:pt x="21554" y="4286"/>
                  </a:cubicBezTo>
                  <a:cubicBezTo>
                    <a:pt x="21328" y="3620"/>
                    <a:pt x="20973" y="3005"/>
                    <a:pt x="20510" y="2477"/>
                  </a:cubicBezTo>
                  <a:lnTo>
                    <a:pt x="19560" y="1238"/>
                  </a:lnTo>
                  <a:lnTo>
                    <a:pt x="20700" y="0"/>
                  </a:lnTo>
                  <a:lnTo>
                    <a:pt x="40545" y="18479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任意形状 75"/>
            <p:cNvSpPr/>
            <p:nvPr/>
          </p:nvSpPr>
          <p:spPr>
            <a:xfrm>
              <a:off x="5451172" y="607984"/>
              <a:ext cx="37986" cy="45434"/>
            </a:xfrm>
            <a:custGeom>
              <a:avLst/>
              <a:gdLst>
                <a:gd name="connsiteX0" fmla="*/ 18896 w 37986"/>
                <a:gd name="connsiteY0" fmla="*/ 45434 h 45434"/>
                <a:gd name="connsiteX1" fmla="*/ 12629 w 37986"/>
                <a:gd name="connsiteY1" fmla="*/ 35909 h 45434"/>
                <a:gd name="connsiteX2" fmla="*/ 16047 w 37986"/>
                <a:gd name="connsiteY2" fmla="*/ 27718 h 45434"/>
                <a:gd name="connsiteX3" fmla="*/ 18706 w 37986"/>
                <a:gd name="connsiteY3" fmla="*/ 20193 h 45434"/>
                <a:gd name="connsiteX4" fmla="*/ 18041 w 37986"/>
                <a:gd name="connsiteY4" fmla="*/ 19241 h 45434"/>
                <a:gd name="connsiteX5" fmla="*/ 10445 w 37986"/>
                <a:gd name="connsiteY5" fmla="*/ 24194 h 45434"/>
                <a:gd name="connsiteX6" fmla="*/ 9495 w 37986"/>
                <a:gd name="connsiteY6" fmla="*/ 25146 h 45434"/>
                <a:gd name="connsiteX7" fmla="*/ 9495 w 37986"/>
                <a:gd name="connsiteY7" fmla="*/ 26479 h 45434"/>
                <a:gd name="connsiteX8" fmla="*/ 9495 w 37986"/>
                <a:gd name="connsiteY8" fmla="*/ 27813 h 45434"/>
                <a:gd name="connsiteX9" fmla="*/ 10160 w 37986"/>
                <a:gd name="connsiteY9" fmla="*/ 29147 h 45434"/>
                <a:gd name="connsiteX10" fmla="*/ 8736 w 37986"/>
                <a:gd name="connsiteY10" fmla="*/ 30099 h 45434"/>
                <a:gd name="connsiteX11" fmla="*/ 0 w 37986"/>
                <a:gd name="connsiteY11" fmla="*/ 16478 h 45434"/>
                <a:gd name="connsiteX12" fmla="*/ 1329 w 37986"/>
                <a:gd name="connsiteY12" fmla="*/ 15526 h 45434"/>
                <a:gd name="connsiteX13" fmla="*/ 2374 w 37986"/>
                <a:gd name="connsiteY13" fmla="*/ 16859 h 45434"/>
                <a:gd name="connsiteX14" fmla="*/ 3418 w 37986"/>
                <a:gd name="connsiteY14" fmla="*/ 17907 h 45434"/>
                <a:gd name="connsiteX15" fmla="*/ 4748 w 37986"/>
                <a:gd name="connsiteY15" fmla="*/ 18383 h 45434"/>
                <a:gd name="connsiteX16" fmla="*/ 5982 w 37986"/>
                <a:gd name="connsiteY16" fmla="*/ 17812 h 45434"/>
                <a:gd name="connsiteX17" fmla="*/ 23928 w 37986"/>
                <a:gd name="connsiteY17" fmla="*/ 6286 h 45434"/>
                <a:gd name="connsiteX18" fmla="*/ 24878 w 37986"/>
                <a:gd name="connsiteY18" fmla="*/ 5334 h 45434"/>
                <a:gd name="connsiteX19" fmla="*/ 24878 w 37986"/>
                <a:gd name="connsiteY19" fmla="*/ 3905 h 45434"/>
                <a:gd name="connsiteX20" fmla="*/ 24403 w 37986"/>
                <a:gd name="connsiteY20" fmla="*/ 2286 h 45434"/>
                <a:gd name="connsiteX21" fmla="*/ 23833 w 37986"/>
                <a:gd name="connsiteY21" fmla="*/ 953 h 45434"/>
                <a:gd name="connsiteX22" fmla="*/ 25258 w 37986"/>
                <a:gd name="connsiteY22" fmla="*/ 0 h 45434"/>
                <a:gd name="connsiteX23" fmla="*/ 34753 w 37986"/>
                <a:gd name="connsiteY23" fmla="*/ 14288 h 45434"/>
                <a:gd name="connsiteX24" fmla="*/ 37981 w 37986"/>
                <a:gd name="connsiteY24" fmla="*/ 22574 h 45434"/>
                <a:gd name="connsiteX25" fmla="*/ 35038 w 37986"/>
                <a:gd name="connsiteY25" fmla="*/ 28003 h 45434"/>
                <a:gd name="connsiteX26" fmla="*/ 29720 w 37986"/>
                <a:gd name="connsiteY26" fmla="*/ 29242 h 45434"/>
                <a:gd name="connsiteX27" fmla="*/ 24213 w 37986"/>
                <a:gd name="connsiteY27" fmla="*/ 26194 h 45434"/>
                <a:gd name="connsiteX28" fmla="*/ 22409 w 37986"/>
                <a:gd name="connsiteY28" fmla="*/ 31337 h 45434"/>
                <a:gd name="connsiteX29" fmla="*/ 20320 w 37986"/>
                <a:gd name="connsiteY29" fmla="*/ 37433 h 45434"/>
                <a:gd name="connsiteX30" fmla="*/ 19655 w 37986"/>
                <a:gd name="connsiteY30" fmla="*/ 40100 h 45434"/>
                <a:gd name="connsiteX31" fmla="*/ 19655 w 37986"/>
                <a:gd name="connsiteY31" fmla="*/ 42577 h 45434"/>
                <a:gd name="connsiteX32" fmla="*/ 19655 w 37986"/>
                <a:gd name="connsiteY32" fmla="*/ 43720 h 45434"/>
                <a:gd name="connsiteX33" fmla="*/ 19655 w 37986"/>
                <a:gd name="connsiteY33" fmla="*/ 44768 h 45434"/>
                <a:gd name="connsiteX34" fmla="*/ 30005 w 37986"/>
                <a:gd name="connsiteY34" fmla="*/ 21431 h 45434"/>
                <a:gd name="connsiteX35" fmla="*/ 32759 w 37986"/>
                <a:gd name="connsiteY35" fmla="*/ 17621 h 45434"/>
                <a:gd name="connsiteX36" fmla="*/ 31335 w 37986"/>
                <a:gd name="connsiteY36" fmla="*/ 12859 h 45434"/>
                <a:gd name="connsiteX37" fmla="*/ 30385 w 37986"/>
                <a:gd name="connsiteY37" fmla="*/ 11430 h 45434"/>
                <a:gd name="connsiteX38" fmla="*/ 19845 w 37986"/>
                <a:gd name="connsiteY38" fmla="*/ 18288 h 45434"/>
                <a:gd name="connsiteX39" fmla="*/ 20700 w 37986"/>
                <a:gd name="connsiteY39" fmla="*/ 19622 h 45434"/>
                <a:gd name="connsiteX40" fmla="*/ 24688 w 37986"/>
                <a:gd name="connsiteY40" fmla="*/ 22860 h 45434"/>
                <a:gd name="connsiteX41" fmla="*/ 30005 w 37986"/>
                <a:gd name="connsiteY41" fmla="*/ 21431 h 45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7986" h="45434">
                  <a:moveTo>
                    <a:pt x="18896" y="45434"/>
                  </a:moveTo>
                  <a:lnTo>
                    <a:pt x="12629" y="35909"/>
                  </a:lnTo>
                  <a:cubicBezTo>
                    <a:pt x="14148" y="32576"/>
                    <a:pt x="15287" y="29813"/>
                    <a:pt x="16047" y="27718"/>
                  </a:cubicBezTo>
                  <a:cubicBezTo>
                    <a:pt x="16807" y="25622"/>
                    <a:pt x="17756" y="23146"/>
                    <a:pt x="18706" y="20193"/>
                  </a:cubicBezTo>
                  <a:lnTo>
                    <a:pt x="18041" y="19241"/>
                  </a:lnTo>
                  <a:lnTo>
                    <a:pt x="10445" y="24194"/>
                  </a:lnTo>
                  <a:cubicBezTo>
                    <a:pt x="10040" y="24408"/>
                    <a:pt x="9709" y="24740"/>
                    <a:pt x="9495" y="25146"/>
                  </a:cubicBezTo>
                  <a:cubicBezTo>
                    <a:pt x="9335" y="25576"/>
                    <a:pt x="9335" y="26050"/>
                    <a:pt x="9495" y="26479"/>
                  </a:cubicBezTo>
                  <a:lnTo>
                    <a:pt x="9495" y="27813"/>
                  </a:lnTo>
                  <a:lnTo>
                    <a:pt x="10160" y="29147"/>
                  </a:lnTo>
                  <a:lnTo>
                    <a:pt x="8736" y="30099"/>
                  </a:lnTo>
                  <a:lnTo>
                    <a:pt x="0" y="16478"/>
                  </a:lnTo>
                  <a:lnTo>
                    <a:pt x="1329" y="15526"/>
                  </a:lnTo>
                  <a:lnTo>
                    <a:pt x="2374" y="16859"/>
                  </a:lnTo>
                  <a:cubicBezTo>
                    <a:pt x="2698" y="17233"/>
                    <a:pt x="3046" y="17583"/>
                    <a:pt x="3418" y="17907"/>
                  </a:cubicBezTo>
                  <a:cubicBezTo>
                    <a:pt x="3814" y="18175"/>
                    <a:pt x="4272" y="18338"/>
                    <a:pt x="4748" y="18383"/>
                  </a:cubicBezTo>
                  <a:lnTo>
                    <a:pt x="5982" y="17812"/>
                  </a:lnTo>
                  <a:lnTo>
                    <a:pt x="23928" y="6286"/>
                  </a:lnTo>
                  <a:cubicBezTo>
                    <a:pt x="24291" y="6019"/>
                    <a:pt x="24611" y="5698"/>
                    <a:pt x="24878" y="5334"/>
                  </a:cubicBezTo>
                  <a:cubicBezTo>
                    <a:pt x="25037" y="4871"/>
                    <a:pt x="25037" y="4368"/>
                    <a:pt x="24878" y="3905"/>
                  </a:cubicBezTo>
                  <a:cubicBezTo>
                    <a:pt x="24878" y="3429"/>
                    <a:pt x="24878" y="2953"/>
                    <a:pt x="24403" y="2286"/>
                  </a:cubicBezTo>
                  <a:cubicBezTo>
                    <a:pt x="24184" y="1855"/>
                    <a:pt x="23994" y="1410"/>
                    <a:pt x="23833" y="953"/>
                  </a:cubicBezTo>
                  <a:lnTo>
                    <a:pt x="25258" y="0"/>
                  </a:lnTo>
                  <a:lnTo>
                    <a:pt x="34753" y="14288"/>
                  </a:lnTo>
                  <a:cubicBezTo>
                    <a:pt x="36529" y="16721"/>
                    <a:pt x="37642" y="19578"/>
                    <a:pt x="37981" y="22574"/>
                  </a:cubicBezTo>
                  <a:cubicBezTo>
                    <a:pt x="38076" y="24791"/>
                    <a:pt x="36944" y="26879"/>
                    <a:pt x="35038" y="28003"/>
                  </a:cubicBezTo>
                  <a:cubicBezTo>
                    <a:pt x="33487" y="29081"/>
                    <a:pt x="31585" y="29523"/>
                    <a:pt x="29720" y="29242"/>
                  </a:cubicBezTo>
                  <a:cubicBezTo>
                    <a:pt x="27662" y="28697"/>
                    <a:pt x="25770" y="27649"/>
                    <a:pt x="24213" y="26194"/>
                  </a:cubicBezTo>
                  <a:lnTo>
                    <a:pt x="22409" y="31337"/>
                  </a:lnTo>
                  <a:cubicBezTo>
                    <a:pt x="21744" y="33338"/>
                    <a:pt x="21080" y="35338"/>
                    <a:pt x="20320" y="37433"/>
                  </a:cubicBezTo>
                  <a:cubicBezTo>
                    <a:pt x="20053" y="38311"/>
                    <a:pt x="19832" y="39200"/>
                    <a:pt x="19655" y="40100"/>
                  </a:cubicBezTo>
                  <a:cubicBezTo>
                    <a:pt x="19481" y="40917"/>
                    <a:pt x="19481" y="41760"/>
                    <a:pt x="19655" y="42577"/>
                  </a:cubicBezTo>
                  <a:lnTo>
                    <a:pt x="19655" y="43720"/>
                  </a:lnTo>
                  <a:lnTo>
                    <a:pt x="19655" y="44768"/>
                  </a:lnTo>
                  <a:close/>
                  <a:moveTo>
                    <a:pt x="30005" y="21431"/>
                  </a:moveTo>
                  <a:cubicBezTo>
                    <a:pt x="31462" y="20658"/>
                    <a:pt x="32480" y="19251"/>
                    <a:pt x="32759" y="17621"/>
                  </a:cubicBezTo>
                  <a:cubicBezTo>
                    <a:pt x="32877" y="15912"/>
                    <a:pt x="32371" y="14220"/>
                    <a:pt x="31335" y="12859"/>
                  </a:cubicBezTo>
                  <a:lnTo>
                    <a:pt x="30385" y="11430"/>
                  </a:lnTo>
                  <a:lnTo>
                    <a:pt x="19845" y="18288"/>
                  </a:lnTo>
                  <a:lnTo>
                    <a:pt x="20700" y="19622"/>
                  </a:lnTo>
                  <a:cubicBezTo>
                    <a:pt x="21552" y="21186"/>
                    <a:pt x="22985" y="22350"/>
                    <a:pt x="24688" y="22860"/>
                  </a:cubicBezTo>
                  <a:cubicBezTo>
                    <a:pt x="26581" y="23152"/>
                    <a:pt x="28511" y="22634"/>
                    <a:pt x="30005" y="21431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任意形状 76"/>
            <p:cNvSpPr/>
            <p:nvPr/>
          </p:nvSpPr>
          <p:spPr>
            <a:xfrm>
              <a:off x="5475385" y="658859"/>
              <a:ext cx="35892" cy="28684"/>
            </a:xfrm>
            <a:custGeom>
              <a:avLst/>
              <a:gdLst>
                <a:gd name="connsiteX0" fmla="*/ 3418 w 35892"/>
                <a:gd name="connsiteY0" fmla="*/ 19420 h 28684"/>
                <a:gd name="connsiteX1" fmla="*/ 2469 w 35892"/>
                <a:gd name="connsiteY1" fmla="*/ 14276 h 28684"/>
                <a:gd name="connsiteX2" fmla="*/ 2469 w 35892"/>
                <a:gd name="connsiteY2" fmla="*/ 9895 h 28684"/>
                <a:gd name="connsiteX3" fmla="*/ 570 w 35892"/>
                <a:gd name="connsiteY3" fmla="*/ 8657 h 28684"/>
                <a:gd name="connsiteX4" fmla="*/ 0 w 35892"/>
                <a:gd name="connsiteY4" fmla="*/ 6942 h 28684"/>
                <a:gd name="connsiteX5" fmla="*/ 10255 w 35892"/>
                <a:gd name="connsiteY5" fmla="*/ 3227 h 28684"/>
                <a:gd name="connsiteX6" fmla="*/ 10825 w 35892"/>
                <a:gd name="connsiteY6" fmla="*/ 4942 h 28684"/>
                <a:gd name="connsiteX7" fmla="*/ 8261 w 35892"/>
                <a:gd name="connsiteY7" fmla="*/ 7514 h 28684"/>
                <a:gd name="connsiteX8" fmla="*/ 5982 w 35892"/>
                <a:gd name="connsiteY8" fmla="*/ 10562 h 28684"/>
                <a:gd name="connsiteX9" fmla="*/ 4748 w 35892"/>
                <a:gd name="connsiteY9" fmla="*/ 14086 h 28684"/>
                <a:gd name="connsiteX10" fmla="*/ 4748 w 35892"/>
                <a:gd name="connsiteY10" fmla="*/ 17896 h 28684"/>
                <a:gd name="connsiteX11" fmla="*/ 7501 w 35892"/>
                <a:gd name="connsiteY11" fmla="*/ 21706 h 28684"/>
                <a:gd name="connsiteX12" fmla="*/ 11299 w 35892"/>
                <a:gd name="connsiteY12" fmla="*/ 21706 h 28684"/>
                <a:gd name="connsiteX13" fmla="*/ 13673 w 35892"/>
                <a:gd name="connsiteY13" fmla="*/ 19515 h 28684"/>
                <a:gd name="connsiteX14" fmla="*/ 14338 w 35892"/>
                <a:gd name="connsiteY14" fmla="*/ 15038 h 28684"/>
                <a:gd name="connsiteX15" fmla="*/ 14338 w 35892"/>
                <a:gd name="connsiteY15" fmla="*/ 8561 h 28684"/>
                <a:gd name="connsiteX16" fmla="*/ 16237 w 35892"/>
                <a:gd name="connsiteY16" fmla="*/ 3132 h 28684"/>
                <a:gd name="connsiteX17" fmla="*/ 20510 w 35892"/>
                <a:gd name="connsiteY17" fmla="*/ 179 h 28684"/>
                <a:gd name="connsiteX18" fmla="*/ 24023 w 35892"/>
                <a:gd name="connsiteY18" fmla="*/ 179 h 28684"/>
                <a:gd name="connsiteX19" fmla="*/ 27441 w 35892"/>
                <a:gd name="connsiteY19" fmla="*/ 1418 h 28684"/>
                <a:gd name="connsiteX20" fmla="*/ 30480 w 35892"/>
                <a:gd name="connsiteY20" fmla="*/ 4180 h 28684"/>
                <a:gd name="connsiteX21" fmla="*/ 32759 w 35892"/>
                <a:gd name="connsiteY21" fmla="*/ 8466 h 28684"/>
                <a:gd name="connsiteX22" fmla="*/ 33613 w 35892"/>
                <a:gd name="connsiteY22" fmla="*/ 13133 h 28684"/>
                <a:gd name="connsiteX23" fmla="*/ 33613 w 35892"/>
                <a:gd name="connsiteY23" fmla="*/ 16848 h 28684"/>
                <a:gd name="connsiteX24" fmla="*/ 35228 w 35892"/>
                <a:gd name="connsiteY24" fmla="*/ 17705 h 28684"/>
                <a:gd name="connsiteX25" fmla="*/ 35892 w 35892"/>
                <a:gd name="connsiteY25" fmla="*/ 19515 h 28684"/>
                <a:gd name="connsiteX26" fmla="*/ 26397 w 35892"/>
                <a:gd name="connsiteY26" fmla="*/ 22944 h 28684"/>
                <a:gd name="connsiteX27" fmla="*/ 25827 w 35892"/>
                <a:gd name="connsiteY27" fmla="*/ 21134 h 28684"/>
                <a:gd name="connsiteX28" fmla="*/ 28581 w 35892"/>
                <a:gd name="connsiteY28" fmla="*/ 18658 h 28684"/>
                <a:gd name="connsiteX29" fmla="*/ 30670 w 35892"/>
                <a:gd name="connsiteY29" fmla="*/ 15991 h 28684"/>
                <a:gd name="connsiteX30" fmla="*/ 31809 w 35892"/>
                <a:gd name="connsiteY30" fmla="*/ 13133 h 28684"/>
                <a:gd name="connsiteX31" fmla="*/ 31809 w 35892"/>
                <a:gd name="connsiteY31" fmla="*/ 9895 h 28684"/>
                <a:gd name="connsiteX32" fmla="*/ 29436 w 35892"/>
                <a:gd name="connsiteY32" fmla="*/ 6656 h 28684"/>
                <a:gd name="connsiteX33" fmla="*/ 25922 w 35892"/>
                <a:gd name="connsiteY33" fmla="*/ 6656 h 28684"/>
                <a:gd name="connsiteX34" fmla="*/ 23548 w 35892"/>
                <a:gd name="connsiteY34" fmla="*/ 8847 h 28684"/>
                <a:gd name="connsiteX35" fmla="*/ 22884 w 35892"/>
                <a:gd name="connsiteY35" fmla="*/ 13229 h 28684"/>
                <a:gd name="connsiteX36" fmla="*/ 22884 w 35892"/>
                <a:gd name="connsiteY36" fmla="*/ 19706 h 28684"/>
                <a:gd name="connsiteX37" fmla="*/ 21270 w 35892"/>
                <a:gd name="connsiteY37" fmla="*/ 25230 h 28684"/>
                <a:gd name="connsiteX38" fmla="*/ 16807 w 35892"/>
                <a:gd name="connsiteY38" fmla="*/ 28469 h 28684"/>
                <a:gd name="connsiteX39" fmla="*/ 12914 w 35892"/>
                <a:gd name="connsiteY39" fmla="*/ 28469 h 28684"/>
                <a:gd name="connsiteX40" fmla="*/ 9305 w 35892"/>
                <a:gd name="connsiteY40" fmla="*/ 27040 h 28684"/>
                <a:gd name="connsiteX41" fmla="*/ 6077 w 35892"/>
                <a:gd name="connsiteY41" fmla="*/ 23992 h 28684"/>
                <a:gd name="connsiteX42" fmla="*/ 3418 w 35892"/>
                <a:gd name="connsiteY42" fmla="*/ 19420 h 2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892" h="28684">
                  <a:moveTo>
                    <a:pt x="3418" y="19420"/>
                  </a:moveTo>
                  <a:cubicBezTo>
                    <a:pt x="2873" y="17756"/>
                    <a:pt x="2554" y="16026"/>
                    <a:pt x="2469" y="14276"/>
                  </a:cubicBezTo>
                  <a:cubicBezTo>
                    <a:pt x="2318" y="12820"/>
                    <a:pt x="2318" y="11351"/>
                    <a:pt x="2469" y="9895"/>
                  </a:cubicBezTo>
                  <a:lnTo>
                    <a:pt x="570" y="8657"/>
                  </a:lnTo>
                  <a:lnTo>
                    <a:pt x="0" y="6942"/>
                  </a:lnTo>
                  <a:lnTo>
                    <a:pt x="10255" y="3227"/>
                  </a:lnTo>
                  <a:lnTo>
                    <a:pt x="10825" y="4942"/>
                  </a:lnTo>
                  <a:cubicBezTo>
                    <a:pt x="9924" y="5750"/>
                    <a:pt x="9067" y="6610"/>
                    <a:pt x="8261" y="7514"/>
                  </a:cubicBezTo>
                  <a:cubicBezTo>
                    <a:pt x="7389" y="8440"/>
                    <a:pt x="6625" y="9463"/>
                    <a:pt x="5982" y="10562"/>
                  </a:cubicBezTo>
                  <a:cubicBezTo>
                    <a:pt x="5390" y="11665"/>
                    <a:pt x="4974" y="12853"/>
                    <a:pt x="4748" y="14086"/>
                  </a:cubicBezTo>
                  <a:cubicBezTo>
                    <a:pt x="4431" y="15335"/>
                    <a:pt x="4431" y="16646"/>
                    <a:pt x="4748" y="17896"/>
                  </a:cubicBezTo>
                  <a:cubicBezTo>
                    <a:pt x="5139" y="19476"/>
                    <a:pt x="6126" y="20841"/>
                    <a:pt x="7501" y="21706"/>
                  </a:cubicBezTo>
                  <a:cubicBezTo>
                    <a:pt x="8704" y="22273"/>
                    <a:pt x="10096" y="22273"/>
                    <a:pt x="11299" y="21706"/>
                  </a:cubicBezTo>
                  <a:cubicBezTo>
                    <a:pt x="12406" y="21419"/>
                    <a:pt x="13297" y="20597"/>
                    <a:pt x="13673" y="19515"/>
                  </a:cubicBezTo>
                  <a:cubicBezTo>
                    <a:pt x="14193" y="18082"/>
                    <a:pt x="14419" y="16560"/>
                    <a:pt x="14338" y="15038"/>
                  </a:cubicBezTo>
                  <a:lnTo>
                    <a:pt x="14338" y="8561"/>
                  </a:lnTo>
                  <a:cubicBezTo>
                    <a:pt x="14398" y="6598"/>
                    <a:pt x="15061" y="4702"/>
                    <a:pt x="16237" y="3132"/>
                  </a:cubicBezTo>
                  <a:cubicBezTo>
                    <a:pt x="17360" y="1769"/>
                    <a:pt x="18840" y="747"/>
                    <a:pt x="20510" y="179"/>
                  </a:cubicBezTo>
                  <a:cubicBezTo>
                    <a:pt x="21669" y="-60"/>
                    <a:pt x="22864" y="-60"/>
                    <a:pt x="24023" y="179"/>
                  </a:cubicBezTo>
                  <a:cubicBezTo>
                    <a:pt x="25232" y="368"/>
                    <a:pt x="26392" y="788"/>
                    <a:pt x="27441" y="1418"/>
                  </a:cubicBezTo>
                  <a:cubicBezTo>
                    <a:pt x="28643" y="2105"/>
                    <a:pt x="29680" y="3048"/>
                    <a:pt x="30480" y="4180"/>
                  </a:cubicBezTo>
                  <a:cubicBezTo>
                    <a:pt x="31462" y="5478"/>
                    <a:pt x="32231" y="6925"/>
                    <a:pt x="32759" y="8466"/>
                  </a:cubicBezTo>
                  <a:cubicBezTo>
                    <a:pt x="33218" y="9984"/>
                    <a:pt x="33505" y="11550"/>
                    <a:pt x="33613" y="13133"/>
                  </a:cubicBezTo>
                  <a:cubicBezTo>
                    <a:pt x="33730" y="14369"/>
                    <a:pt x="33730" y="15613"/>
                    <a:pt x="33613" y="16848"/>
                  </a:cubicBezTo>
                  <a:lnTo>
                    <a:pt x="35228" y="17705"/>
                  </a:lnTo>
                  <a:lnTo>
                    <a:pt x="35892" y="19515"/>
                  </a:lnTo>
                  <a:lnTo>
                    <a:pt x="26397" y="22944"/>
                  </a:lnTo>
                  <a:lnTo>
                    <a:pt x="25827" y="21134"/>
                  </a:lnTo>
                  <a:cubicBezTo>
                    <a:pt x="26792" y="20362"/>
                    <a:pt x="27711" y="19535"/>
                    <a:pt x="28581" y="18658"/>
                  </a:cubicBezTo>
                  <a:cubicBezTo>
                    <a:pt x="29392" y="17865"/>
                    <a:pt x="30094" y="16968"/>
                    <a:pt x="30670" y="15991"/>
                  </a:cubicBezTo>
                  <a:cubicBezTo>
                    <a:pt x="31242" y="15127"/>
                    <a:pt x="31630" y="14154"/>
                    <a:pt x="31809" y="13133"/>
                  </a:cubicBezTo>
                  <a:cubicBezTo>
                    <a:pt x="32038" y="12066"/>
                    <a:pt x="32038" y="10963"/>
                    <a:pt x="31809" y="9895"/>
                  </a:cubicBezTo>
                  <a:cubicBezTo>
                    <a:pt x="31469" y="8546"/>
                    <a:pt x="30618" y="7384"/>
                    <a:pt x="29436" y="6656"/>
                  </a:cubicBezTo>
                  <a:cubicBezTo>
                    <a:pt x="28322" y="6138"/>
                    <a:pt x="27036" y="6138"/>
                    <a:pt x="25922" y="6656"/>
                  </a:cubicBezTo>
                  <a:cubicBezTo>
                    <a:pt x="24852" y="7008"/>
                    <a:pt x="23987" y="7807"/>
                    <a:pt x="23548" y="8847"/>
                  </a:cubicBezTo>
                  <a:cubicBezTo>
                    <a:pt x="23029" y="10246"/>
                    <a:pt x="22803" y="11738"/>
                    <a:pt x="22884" y="13229"/>
                  </a:cubicBezTo>
                  <a:lnTo>
                    <a:pt x="22884" y="19706"/>
                  </a:lnTo>
                  <a:cubicBezTo>
                    <a:pt x="22855" y="21660"/>
                    <a:pt x="22298" y="23570"/>
                    <a:pt x="21270" y="25230"/>
                  </a:cubicBezTo>
                  <a:cubicBezTo>
                    <a:pt x="20190" y="26785"/>
                    <a:pt x="18617" y="27926"/>
                    <a:pt x="16807" y="28469"/>
                  </a:cubicBezTo>
                  <a:cubicBezTo>
                    <a:pt x="15525" y="28756"/>
                    <a:pt x="14196" y="28756"/>
                    <a:pt x="12914" y="28469"/>
                  </a:cubicBezTo>
                  <a:cubicBezTo>
                    <a:pt x="11612" y="28297"/>
                    <a:pt x="10373" y="27807"/>
                    <a:pt x="9305" y="27040"/>
                  </a:cubicBezTo>
                  <a:cubicBezTo>
                    <a:pt x="8053" y="26229"/>
                    <a:pt x="6959" y="25197"/>
                    <a:pt x="6077" y="23992"/>
                  </a:cubicBezTo>
                  <a:cubicBezTo>
                    <a:pt x="4958" y="22616"/>
                    <a:pt x="4062" y="21073"/>
                    <a:pt x="3418" y="19420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任意形状 77"/>
            <p:cNvSpPr/>
            <p:nvPr/>
          </p:nvSpPr>
          <p:spPr>
            <a:xfrm>
              <a:off x="5486589" y="705330"/>
              <a:ext cx="30764" cy="19335"/>
            </a:xfrm>
            <a:custGeom>
              <a:avLst/>
              <a:gdLst>
                <a:gd name="connsiteX0" fmla="*/ 1709 w 30764"/>
                <a:gd name="connsiteY0" fmla="*/ 19336 h 19335"/>
                <a:gd name="connsiteX1" fmla="*/ 0 w 30764"/>
                <a:gd name="connsiteY1" fmla="*/ 2572 h 19335"/>
                <a:gd name="connsiteX2" fmla="*/ 1709 w 30764"/>
                <a:gd name="connsiteY2" fmla="*/ 2572 h 19335"/>
                <a:gd name="connsiteX3" fmla="*/ 1709 w 30764"/>
                <a:gd name="connsiteY3" fmla="*/ 4191 h 19335"/>
                <a:gd name="connsiteX4" fmla="*/ 1709 w 30764"/>
                <a:gd name="connsiteY4" fmla="*/ 5715 h 19335"/>
                <a:gd name="connsiteX5" fmla="*/ 2659 w 30764"/>
                <a:gd name="connsiteY5" fmla="*/ 6668 h 19335"/>
                <a:gd name="connsiteX6" fmla="*/ 4083 w 30764"/>
                <a:gd name="connsiteY6" fmla="*/ 6668 h 19335"/>
                <a:gd name="connsiteX7" fmla="*/ 25353 w 30764"/>
                <a:gd name="connsiteY7" fmla="*/ 4477 h 19335"/>
                <a:gd name="connsiteX8" fmla="*/ 26587 w 30764"/>
                <a:gd name="connsiteY8" fmla="*/ 4477 h 19335"/>
                <a:gd name="connsiteX9" fmla="*/ 27347 w 30764"/>
                <a:gd name="connsiteY9" fmla="*/ 3239 h 19335"/>
                <a:gd name="connsiteX10" fmla="*/ 27347 w 30764"/>
                <a:gd name="connsiteY10" fmla="*/ 1715 h 19335"/>
                <a:gd name="connsiteX11" fmla="*/ 27347 w 30764"/>
                <a:gd name="connsiteY11" fmla="*/ 0 h 19335"/>
                <a:gd name="connsiteX12" fmla="*/ 29056 w 30764"/>
                <a:gd name="connsiteY12" fmla="*/ 0 h 19335"/>
                <a:gd name="connsiteX13" fmla="*/ 30765 w 30764"/>
                <a:gd name="connsiteY13" fmla="*/ 16669 h 19335"/>
                <a:gd name="connsiteX14" fmla="*/ 29056 w 30764"/>
                <a:gd name="connsiteY14" fmla="*/ 16669 h 19335"/>
                <a:gd name="connsiteX15" fmla="*/ 29056 w 30764"/>
                <a:gd name="connsiteY15" fmla="*/ 15145 h 19335"/>
                <a:gd name="connsiteX16" fmla="*/ 29056 w 30764"/>
                <a:gd name="connsiteY16" fmla="*/ 13526 h 19335"/>
                <a:gd name="connsiteX17" fmla="*/ 28011 w 30764"/>
                <a:gd name="connsiteY17" fmla="*/ 12478 h 19335"/>
                <a:gd name="connsiteX18" fmla="*/ 26682 w 30764"/>
                <a:gd name="connsiteY18" fmla="*/ 12478 h 19335"/>
                <a:gd name="connsiteX19" fmla="*/ 5412 w 30764"/>
                <a:gd name="connsiteY19" fmla="*/ 14669 h 19335"/>
                <a:gd name="connsiteX20" fmla="*/ 4178 w 30764"/>
                <a:gd name="connsiteY20" fmla="*/ 15145 h 19335"/>
                <a:gd name="connsiteX21" fmla="*/ 3418 w 30764"/>
                <a:gd name="connsiteY21" fmla="*/ 16288 h 19335"/>
                <a:gd name="connsiteX22" fmla="*/ 3418 w 30764"/>
                <a:gd name="connsiteY22" fmla="*/ 17812 h 19335"/>
                <a:gd name="connsiteX23" fmla="*/ 3418 w 30764"/>
                <a:gd name="connsiteY23" fmla="*/ 19336 h 19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764" h="19335">
                  <a:moveTo>
                    <a:pt x="1709" y="19336"/>
                  </a:moveTo>
                  <a:lnTo>
                    <a:pt x="0" y="2572"/>
                  </a:lnTo>
                  <a:lnTo>
                    <a:pt x="1709" y="2572"/>
                  </a:lnTo>
                  <a:cubicBezTo>
                    <a:pt x="1709" y="2572"/>
                    <a:pt x="1709" y="3429"/>
                    <a:pt x="1709" y="4191"/>
                  </a:cubicBezTo>
                  <a:cubicBezTo>
                    <a:pt x="1652" y="4698"/>
                    <a:pt x="1652" y="5208"/>
                    <a:pt x="1709" y="5715"/>
                  </a:cubicBezTo>
                  <a:cubicBezTo>
                    <a:pt x="1709" y="6191"/>
                    <a:pt x="2279" y="6572"/>
                    <a:pt x="2659" y="6668"/>
                  </a:cubicBezTo>
                  <a:cubicBezTo>
                    <a:pt x="3128" y="6774"/>
                    <a:pt x="3614" y="6774"/>
                    <a:pt x="4083" y="6668"/>
                  </a:cubicBezTo>
                  <a:lnTo>
                    <a:pt x="25353" y="4477"/>
                  </a:lnTo>
                  <a:lnTo>
                    <a:pt x="26587" y="4477"/>
                  </a:lnTo>
                  <a:cubicBezTo>
                    <a:pt x="26936" y="4132"/>
                    <a:pt x="27197" y="3707"/>
                    <a:pt x="27347" y="3239"/>
                  </a:cubicBezTo>
                  <a:cubicBezTo>
                    <a:pt x="27372" y="2731"/>
                    <a:pt x="27372" y="2222"/>
                    <a:pt x="27347" y="1715"/>
                  </a:cubicBezTo>
                  <a:cubicBezTo>
                    <a:pt x="27389" y="1144"/>
                    <a:pt x="27389" y="571"/>
                    <a:pt x="27347" y="0"/>
                  </a:cubicBezTo>
                  <a:lnTo>
                    <a:pt x="29056" y="0"/>
                  </a:lnTo>
                  <a:lnTo>
                    <a:pt x="30765" y="16669"/>
                  </a:lnTo>
                  <a:lnTo>
                    <a:pt x="29056" y="16669"/>
                  </a:lnTo>
                  <a:cubicBezTo>
                    <a:pt x="29056" y="16669"/>
                    <a:pt x="29056" y="15716"/>
                    <a:pt x="29056" y="15145"/>
                  </a:cubicBezTo>
                  <a:cubicBezTo>
                    <a:pt x="29056" y="14573"/>
                    <a:pt x="29056" y="14002"/>
                    <a:pt x="29056" y="13526"/>
                  </a:cubicBezTo>
                  <a:cubicBezTo>
                    <a:pt x="28863" y="13049"/>
                    <a:pt x="28486" y="12671"/>
                    <a:pt x="28011" y="12478"/>
                  </a:cubicBezTo>
                  <a:cubicBezTo>
                    <a:pt x="27573" y="12380"/>
                    <a:pt x="27120" y="12380"/>
                    <a:pt x="26682" y="12478"/>
                  </a:cubicBezTo>
                  <a:lnTo>
                    <a:pt x="5412" y="14669"/>
                  </a:lnTo>
                  <a:cubicBezTo>
                    <a:pt x="4964" y="14707"/>
                    <a:pt x="4536" y="14872"/>
                    <a:pt x="4178" y="15145"/>
                  </a:cubicBezTo>
                  <a:cubicBezTo>
                    <a:pt x="3747" y="15371"/>
                    <a:pt x="3460" y="15802"/>
                    <a:pt x="3418" y="16288"/>
                  </a:cubicBezTo>
                  <a:cubicBezTo>
                    <a:pt x="3374" y="16794"/>
                    <a:pt x="3374" y="17305"/>
                    <a:pt x="3418" y="17812"/>
                  </a:cubicBezTo>
                  <a:lnTo>
                    <a:pt x="3418" y="19336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任意形状 78"/>
            <p:cNvSpPr/>
            <p:nvPr/>
          </p:nvSpPr>
          <p:spPr>
            <a:xfrm>
              <a:off x="5486210" y="744382"/>
              <a:ext cx="32094" cy="30098"/>
            </a:xfrm>
            <a:custGeom>
              <a:avLst/>
              <a:gdLst>
                <a:gd name="connsiteX0" fmla="*/ 21080 w 32094"/>
                <a:gd name="connsiteY0" fmla="*/ 29432 h 30098"/>
                <a:gd name="connsiteX1" fmla="*/ 21080 w 32094"/>
                <a:gd name="connsiteY1" fmla="*/ 27908 h 30098"/>
                <a:gd name="connsiteX2" fmla="*/ 25447 w 32094"/>
                <a:gd name="connsiteY2" fmla="*/ 26289 h 30098"/>
                <a:gd name="connsiteX3" fmla="*/ 28106 w 32094"/>
                <a:gd name="connsiteY3" fmla="*/ 23908 h 30098"/>
                <a:gd name="connsiteX4" fmla="*/ 28106 w 32094"/>
                <a:gd name="connsiteY4" fmla="*/ 22289 h 30098"/>
                <a:gd name="connsiteX5" fmla="*/ 28106 w 32094"/>
                <a:gd name="connsiteY5" fmla="*/ 20574 h 30098"/>
                <a:gd name="connsiteX6" fmla="*/ 28106 w 32094"/>
                <a:gd name="connsiteY6" fmla="*/ 19621 h 30098"/>
                <a:gd name="connsiteX7" fmla="*/ 4653 w 32094"/>
                <a:gd name="connsiteY7" fmla="*/ 16764 h 30098"/>
                <a:gd name="connsiteX8" fmla="*/ 3228 w 32094"/>
                <a:gd name="connsiteY8" fmla="*/ 16764 h 30098"/>
                <a:gd name="connsiteX9" fmla="*/ 2184 w 32094"/>
                <a:gd name="connsiteY9" fmla="*/ 17812 h 30098"/>
                <a:gd name="connsiteX10" fmla="*/ 1614 w 32094"/>
                <a:gd name="connsiteY10" fmla="*/ 19241 h 30098"/>
                <a:gd name="connsiteX11" fmla="*/ 1614 w 32094"/>
                <a:gd name="connsiteY11" fmla="*/ 20955 h 30098"/>
                <a:gd name="connsiteX12" fmla="*/ 0 w 32094"/>
                <a:gd name="connsiteY12" fmla="*/ 20955 h 30098"/>
                <a:gd name="connsiteX13" fmla="*/ 2089 w 32094"/>
                <a:gd name="connsiteY13" fmla="*/ 3810 h 30098"/>
                <a:gd name="connsiteX14" fmla="*/ 3703 w 32094"/>
                <a:gd name="connsiteY14" fmla="*/ 3810 h 30098"/>
                <a:gd name="connsiteX15" fmla="*/ 3703 w 32094"/>
                <a:gd name="connsiteY15" fmla="*/ 5524 h 30098"/>
                <a:gd name="connsiteX16" fmla="*/ 3703 w 32094"/>
                <a:gd name="connsiteY16" fmla="*/ 7048 h 30098"/>
                <a:gd name="connsiteX17" fmla="*/ 4463 w 32094"/>
                <a:gd name="connsiteY17" fmla="*/ 8287 h 30098"/>
                <a:gd name="connsiteX18" fmla="*/ 5792 w 32094"/>
                <a:gd name="connsiteY18" fmla="*/ 8763 h 30098"/>
                <a:gd name="connsiteX19" fmla="*/ 29436 w 32094"/>
                <a:gd name="connsiteY19" fmla="*/ 11525 h 30098"/>
                <a:gd name="connsiteX20" fmla="*/ 29436 w 32094"/>
                <a:gd name="connsiteY20" fmla="*/ 10573 h 30098"/>
                <a:gd name="connsiteX21" fmla="*/ 29436 w 32094"/>
                <a:gd name="connsiteY21" fmla="*/ 8858 h 30098"/>
                <a:gd name="connsiteX22" fmla="*/ 29436 w 32094"/>
                <a:gd name="connsiteY22" fmla="*/ 7144 h 30098"/>
                <a:gd name="connsiteX23" fmla="*/ 27347 w 32094"/>
                <a:gd name="connsiteY23" fmla="*/ 4191 h 30098"/>
                <a:gd name="connsiteX24" fmla="*/ 23548 w 32094"/>
                <a:gd name="connsiteY24" fmla="*/ 1619 h 30098"/>
                <a:gd name="connsiteX25" fmla="*/ 23548 w 32094"/>
                <a:gd name="connsiteY25" fmla="*/ 0 h 30098"/>
                <a:gd name="connsiteX26" fmla="*/ 32094 w 32094"/>
                <a:gd name="connsiteY26" fmla="*/ 953 h 30098"/>
                <a:gd name="connsiteX27" fmla="*/ 28676 w 32094"/>
                <a:gd name="connsiteY27" fmla="*/ 30099 h 3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094" h="30098">
                  <a:moveTo>
                    <a:pt x="21080" y="29432"/>
                  </a:moveTo>
                  <a:lnTo>
                    <a:pt x="21080" y="27908"/>
                  </a:lnTo>
                  <a:cubicBezTo>
                    <a:pt x="22596" y="27550"/>
                    <a:pt x="24063" y="27006"/>
                    <a:pt x="25447" y="26289"/>
                  </a:cubicBezTo>
                  <a:cubicBezTo>
                    <a:pt x="27062" y="25527"/>
                    <a:pt x="27916" y="24670"/>
                    <a:pt x="28106" y="23908"/>
                  </a:cubicBezTo>
                  <a:cubicBezTo>
                    <a:pt x="28181" y="23371"/>
                    <a:pt x="28181" y="22826"/>
                    <a:pt x="28106" y="22289"/>
                  </a:cubicBezTo>
                  <a:lnTo>
                    <a:pt x="28106" y="20574"/>
                  </a:lnTo>
                  <a:lnTo>
                    <a:pt x="28106" y="19621"/>
                  </a:lnTo>
                  <a:lnTo>
                    <a:pt x="4653" y="16764"/>
                  </a:lnTo>
                  <a:lnTo>
                    <a:pt x="3228" y="16764"/>
                  </a:lnTo>
                  <a:cubicBezTo>
                    <a:pt x="2770" y="16981"/>
                    <a:pt x="2400" y="17352"/>
                    <a:pt x="2184" y="17812"/>
                  </a:cubicBezTo>
                  <a:lnTo>
                    <a:pt x="1614" y="19241"/>
                  </a:lnTo>
                  <a:cubicBezTo>
                    <a:pt x="1614" y="19907"/>
                    <a:pt x="1614" y="20479"/>
                    <a:pt x="1614" y="20955"/>
                  </a:cubicBezTo>
                  <a:lnTo>
                    <a:pt x="0" y="20955"/>
                  </a:lnTo>
                  <a:lnTo>
                    <a:pt x="2089" y="3810"/>
                  </a:lnTo>
                  <a:lnTo>
                    <a:pt x="3703" y="3810"/>
                  </a:lnTo>
                  <a:lnTo>
                    <a:pt x="3703" y="5524"/>
                  </a:lnTo>
                  <a:cubicBezTo>
                    <a:pt x="3638" y="6030"/>
                    <a:pt x="3638" y="6543"/>
                    <a:pt x="3703" y="7048"/>
                  </a:cubicBezTo>
                  <a:cubicBezTo>
                    <a:pt x="3703" y="7620"/>
                    <a:pt x="3703" y="8096"/>
                    <a:pt x="4463" y="8287"/>
                  </a:cubicBezTo>
                  <a:lnTo>
                    <a:pt x="5792" y="8763"/>
                  </a:lnTo>
                  <a:lnTo>
                    <a:pt x="29436" y="11525"/>
                  </a:lnTo>
                  <a:lnTo>
                    <a:pt x="29436" y="10573"/>
                  </a:lnTo>
                  <a:cubicBezTo>
                    <a:pt x="29436" y="10096"/>
                    <a:pt x="29436" y="9525"/>
                    <a:pt x="29436" y="8858"/>
                  </a:cubicBezTo>
                  <a:cubicBezTo>
                    <a:pt x="29478" y="8288"/>
                    <a:pt x="29478" y="7714"/>
                    <a:pt x="29436" y="7144"/>
                  </a:cubicBezTo>
                  <a:cubicBezTo>
                    <a:pt x="29436" y="6286"/>
                    <a:pt x="28676" y="5334"/>
                    <a:pt x="27347" y="4191"/>
                  </a:cubicBezTo>
                  <a:cubicBezTo>
                    <a:pt x="26204" y="3163"/>
                    <a:pt x="24926" y="2297"/>
                    <a:pt x="23548" y="1619"/>
                  </a:cubicBezTo>
                  <a:lnTo>
                    <a:pt x="23548" y="0"/>
                  </a:lnTo>
                  <a:lnTo>
                    <a:pt x="32094" y="953"/>
                  </a:lnTo>
                  <a:lnTo>
                    <a:pt x="28676" y="30099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任意形状 79"/>
            <p:cNvSpPr/>
            <p:nvPr/>
          </p:nvSpPr>
          <p:spPr>
            <a:xfrm>
              <a:off x="5473676" y="792102"/>
              <a:ext cx="37696" cy="35337"/>
            </a:xfrm>
            <a:custGeom>
              <a:avLst/>
              <a:gdLst>
                <a:gd name="connsiteX0" fmla="*/ 23453 w 37696"/>
                <a:gd name="connsiteY0" fmla="*/ 34100 h 35337"/>
                <a:gd name="connsiteX1" fmla="*/ 23453 w 37696"/>
                <a:gd name="connsiteY1" fmla="*/ 32671 h 35337"/>
                <a:gd name="connsiteX2" fmla="*/ 23453 w 37696"/>
                <a:gd name="connsiteY2" fmla="*/ 31337 h 35337"/>
                <a:gd name="connsiteX3" fmla="*/ 22789 w 37696"/>
                <a:gd name="connsiteY3" fmla="*/ 29337 h 35337"/>
                <a:gd name="connsiteX4" fmla="*/ 21649 w 37696"/>
                <a:gd name="connsiteY4" fmla="*/ 27432 h 35337"/>
                <a:gd name="connsiteX5" fmla="*/ 18516 w 37696"/>
                <a:gd name="connsiteY5" fmla="*/ 23146 h 35337"/>
                <a:gd name="connsiteX6" fmla="*/ 15098 w 37696"/>
                <a:gd name="connsiteY6" fmla="*/ 18288 h 35337"/>
                <a:gd name="connsiteX7" fmla="*/ 13009 w 37696"/>
                <a:gd name="connsiteY7" fmla="*/ 15907 h 35337"/>
                <a:gd name="connsiteX8" fmla="*/ 9970 w 37696"/>
                <a:gd name="connsiteY8" fmla="*/ 14478 h 35337"/>
                <a:gd name="connsiteX9" fmla="*/ 5982 w 37696"/>
                <a:gd name="connsiteY9" fmla="*/ 12954 h 35337"/>
                <a:gd name="connsiteX10" fmla="*/ 4558 w 37696"/>
                <a:gd name="connsiteY10" fmla="*/ 12954 h 35337"/>
                <a:gd name="connsiteX11" fmla="*/ 3323 w 37696"/>
                <a:gd name="connsiteY11" fmla="*/ 13621 h 35337"/>
                <a:gd name="connsiteX12" fmla="*/ 2374 w 37696"/>
                <a:gd name="connsiteY12" fmla="*/ 14954 h 35337"/>
                <a:gd name="connsiteX13" fmla="*/ 1519 w 37696"/>
                <a:gd name="connsiteY13" fmla="*/ 16478 h 35337"/>
                <a:gd name="connsiteX14" fmla="*/ 0 w 37696"/>
                <a:gd name="connsiteY14" fmla="*/ 15811 h 35337"/>
                <a:gd name="connsiteX15" fmla="*/ 5982 w 37696"/>
                <a:gd name="connsiteY15" fmla="*/ 0 h 35337"/>
                <a:gd name="connsiteX16" fmla="*/ 7596 w 37696"/>
                <a:gd name="connsiteY16" fmla="*/ 667 h 35337"/>
                <a:gd name="connsiteX17" fmla="*/ 7596 w 37696"/>
                <a:gd name="connsiteY17" fmla="*/ 2286 h 35337"/>
                <a:gd name="connsiteX18" fmla="*/ 7596 w 37696"/>
                <a:gd name="connsiteY18" fmla="*/ 3905 h 35337"/>
                <a:gd name="connsiteX19" fmla="*/ 7596 w 37696"/>
                <a:gd name="connsiteY19" fmla="*/ 5239 h 35337"/>
                <a:gd name="connsiteX20" fmla="*/ 8736 w 37696"/>
                <a:gd name="connsiteY20" fmla="*/ 6001 h 35337"/>
                <a:gd name="connsiteX21" fmla="*/ 13673 w 37696"/>
                <a:gd name="connsiteY21" fmla="*/ 7906 h 35337"/>
                <a:gd name="connsiteX22" fmla="*/ 14908 w 37696"/>
                <a:gd name="connsiteY22" fmla="*/ 7906 h 35337"/>
                <a:gd name="connsiteX23" fmla="*/ 15762 w 37696"/>
                <a:gd name="connsiteY23" fmla="*/ 7906 h 35337"/>
                <a:gd name="connsiteX24" fmla="*/ 16902 w 37696"/>
                <a:gd name="connsiteY24" fmla="*/ 7906 h 35337"/>
                <a:gd name="connsiteX25" fmla="*/ 18801 w 37696"/>
                <a:gd name="connsiteY25" fmla="*/ 7906 h 35337"/>
                <a:gd name="connsiteX26" fmla="*/ 24973 w 37696"/>
                <a:gd name="connsiteY26" fmla="*/ 6858 h 35337"/>
                <a:gd name="connsiteX27" fmla="*/ 30480 w 37696"/>
                <a:gd name="connsiteY27" fmla="*/ 5906 h 35337"/>
                <a:gd name="connsiteX28" fmla="*/ 32759 w 37696"/>
                <a:gd name="connsiteY28" fmla="*/ 5239 h 35337"/>
                <a:gd name="connsiteX29" fmla="*/ 34468 w 37696"/>
                <a:gd name="connsiteY29" fmla="*/ 4191 h 35337"/>
                <a:gd name="connsiteX30" fmla="*/ 35418 w 37696"/>
                <a:gd name="connsiteY30" fmla="*/ 3048 h 35337"/>
                <a:gd name="connsiteX31" fmla="*/ 36082 w 37696"/>
                <a:gd name="connsiteY31" fmla="*/ 1810 h 35337"/>
                <a:gd name="connsiteX32" fmla="*/ 37696 w 37696"/>
                <a:gd name="connsiteY32" fmla="*/ 2381 h 35337"/>
                <a:gd name="connsiteX33" fmla="*/ 31145 w 37696"/>
                <a:gd name="connsiteY33" fmla="*/ 18288 h 35337"/>
                <a:gd name="connsiteX34" fmla="*/ 29625 w 37696"/>
                <a:gd name="connsiteY34" fmla="*/ 18288 h 35337"/>
                <a:gd name="connsiteX35" fmla="*/ 30480 w 37696"/>
                <a:gd name="connsiteY35" fmla="*/ 15145 h 35337"/>
                <a:gd name="connsiteX36" fmla="*/ 30480 w 37696"/>
                <a:gd name="connsiteY36" fmla="*/ 14097 h 35337"/>
                <a:gd name="connsiteX37" fmla="*/ 29436 w 37696"/>
                <a:gd name="connsiteY37" fmla="*/ 14097 h 35337"/>
                <a:gd name="connsiteX38" fmla="*/ 27062 w 37696"/>
                <a:gd name="connsiteY38" fmla="*/ 14097 h 35337"/>
                <a:gd name="connsiteX39" fmla="*/ 22789 w 37696"/>
                <a:gd name="connsiteY39" fmla="*/ 14669 h 35337"/>
                <a:gd name="connsiteX40" fmla="*/ 16237 w 37696"/>
                <a:gd name="connsiteY40" fmla="*/ 15811 h 35337"/>
                <a:gd name="connsiteX41" fmla="*/ 22599 w 37696"/>
                <a:gd name="connsiteY41" fmla="*/ 24193 h 35337"/>
                <a:gd name="connsiteX42" fmla="*/ 24973 w 37696"/>
                <a:gd name="connsiteY42" fmla="*/ 26765 h 35337"/>
                <a:gd name="connsiteX43" fmla="*/ 26302 w 37696"/>
                <a:gd name="connsiteY43" fmla="*/ 26765 h 35337"/>
                <a:gd name="connsiteX44" fmla="*/ 27821 w 37696"/>
                <a:gd name="connsiteY44" fmla="*/ 24289 h 35337"/>
                <a:gd name="connsiteX45" fmla="*/ 29341 w 37696"/>
                <a:gd name="connsiteY45" fmla="*/ 24860 h 35337"/>
                <a:gd name="connsiteX46" fmla="*/ 25353 w 37696"/>
                <a:gd name="connsiteY46" fmla="*/ 35338 h 35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7696" h="35337">
                  <a:moveTo>
                    <a:pt x="23453" y="34100"/>
                  </a:moveTo>
                  <a:lnTo>
                    <a:pt x="23453" y="32671"/>
                  </a:lnTo>
                  <a:cubicBezTo>
                    <a:pt x="23501" y="32228"/>
                    <a:pt x="23501" y="31780"/>
                    <a:pt x="23453" y="31337"/>
                  </a:cubicBezTo>
                  <a:cubicBezTo>
                    <a:pt x="23319" y="30645"/>
                    <a:pt x="23095" y="29972"/>
                    <a:pt x="22789" y="29337"/>
                  </a:cubicBezTo>
                  <a:lnTo>
                    <a:pt x="21649" y="27432"/>
                  </a:lnTo>
                  <a:lnTo>
                    <a:pt x="18516" y="23146"/>
                  </a:lnTo>
                  <a:lnTo>
                    <a:pt x="15098" y="18288"/>
                  </a:lnTo>
                  <a:cubicBezTo>
                    <a:pt x="14488" y="17422"/>
                    <a:pt x="13787" y="16623"/>
                    <a:pt x="13009" y="15907"/>
                  </a:cubicBezTo>
                  <a:cubicBezTo>
                    <a:pt x="12040" y="15342"/>
                    <a:pt x="11023" y="14864"/>
                    <a:pt x="9970" y="14478"/>
                  </a:cubicBezTo>
                  <a:lnTo>
                    <a:pt x="5982" y="12954"/>
                  </a:lnTo>
                  <a:cubicBezTo>
                    <a:pt x="5518" y="12814"/>
                    <a:pt x="5022" y="12814"/>
                    <a:pt x="4558" y="12954"/>
                  </a:cubicBezTo>
                  <a:cubicBezTo>
                    <a:pt x="4079" y="13019"/>
                    <a:pt x="3641" y="13256"/>
                    <a:pt x="3323" y="13621"/>
                  </a:cubicBezTo>
                  <a:lnTo>
                    <a:pt x="2374" y="14954"/>
                  </a:lnTo>
                  <a:lnTo>
                    <a:pt x="1519" y="16478"/>
                  </a:lnTo>
                  <a:lnTo>
                    <a:pt x="0" y="15811"/>
                  </a:lnTo>
                  <a:lnTo>
                    <a:pt x="5982" y="0"/>
                  </a:lnTo>
                  <a:lnTo>
                    <a:pt x="7596" y="667"/>
                  </a:lnTo>
                  <a:cubicBezTo>
                    <a:pt x="7532" y="1205"/>
                    <a:pt x="7532" y="1748"/>
                    <a:pt x="7596" y="2286"/>
                  </a:cubicBezTo>
                  <a:cubicBezTo>
                    <a:pt x="7536" y="2824"/>
                    <a:pt x="7536" y="3367"/>
                    <a:pt x="7596" y="3905"/>
                  </a:cubicBezTo>
                  <a:cubicBezTo>
                    <a:pt x="7452" y="4338"/>
                    <a:pt x="7452" y="4806"/>
                    <a:pt x="7596" y="5239"/>
                  </a:cubicBezTo>
                  <a:cubicBezTo>
                    <a:pt x="7921" y="5567"/>
                    <a:pt x="8308" y="5826"/>
                    <a:pt x="8736" y="6001"/>
                  </a:cubicBezTo>
                  <a:lnTo>
                    <a:pt x="13673" y="7906"/>
                  </a:lnTo>
                  <a:lnTo>
                    <a:pt x="14908" y="7906"/>
                  </a:lnTo>
                  <a:lnTo>
                    <a:pt x="15762" y="7906"/>
                  </a:lnTo>
                  <a:lnTo>
                    <a:pt x="16902" y="7906"/>
                  </a:lnTo>
                  <a:lnTo>
                    <a:pt x="18801" y="7906"/>
                  </a:lnTo>
                  <a:lnTo>
                    <a:pt x="24973" y="6858"/>
                  </a:lnTo>
                  <a:lnTo>
                    <a:pt x="30480" y="5906"/>
                  </a:lnTo>
                  <a:cubicBezTo>
                    <a:pt x="31264" y="5780"/>
                    <a:pt x="32030" y="5556"/>
                    <a:pt x="32759" y="5239"/>
                  </a:cubicBezTo>
                  <a:cubicBezTo>
                    <a:pt x="33373" y="4969"/>
                    <a:pt x="33949" y="4616"/>
                    <a:pt x="34468" y="4191"/>
                  </a:cubicBezTo>
                  <a:lnTo>
                    <a:pt x="35418" y="3048"/>
                  </a:lnTo>
                  <a:cubicBezTo>
                    <a:pt x="35675" y="2656"/>
                    <a:pt x="35898" y="2241"/>
                    <a:pt x="36082" y="1810"/>
                  </a:cubicBezTo>
                  <a:lnTo>
                    <a:pt x="37696" y="2381"/>
                  </a:lnTo>
                  <a:lnTo>
                    <a:pt x="31145" y="18288"/>
                  </a:lnTo>
                  <a:lnTo>
                    <a:pt x="29625" y="18288"/>
                  </a:lnTo>
                  <a:cubicBezTo>
                    <a:pt x="30062" y="17288"/>
                    <a:pt x="30350" y="16229"/>
                    <a:pt x="30480" y="15145"/>
                  </a:cubicBezTo>
                  <a:cubicBezTo>
                    <a:pt x="30480" y="14573"/>
                    <a:pt x="30480" y="14192"/>
                    <a:pt x="30480" y="14097"/>
                  </a:cubicBezTo>
                  <a:lnTo>
                    <a:pt x="29436" y="14097"/>
                  </a:lnTo>
                  <a:lnTo>
                    <a:pt x="27062" y="14097"/>
                  </a:lnTo>
                  <a:lnTo>
                    <a:pt x="22789" y="14669"/>
                  </a:lnTo>
                  <a:lnTo>
                    <a:pt x="16237" y="15811"/>
                  </a:lnTo>
                  <a:cubicBezTo>
                    <a:pt x="19276" y="19812"/>
                    <a:pt x="21364" y="22669"/>
                    <a:pt x="22599" y="24193"/>
                  </a:cubicBezTo>
                  <a:cubicBezTo>
                    <a:pt x="23302" y="25129"/>
                    <a:pt x="24097" y="25990"/>
                    <a:pt x="24973" y="26765"/>
                  </a:cubicBezTo>
                  <a:cubicBezTo>
                    <a:pt x="25378" y="27025"/>
                    <a:pt x="25897" y="27025"/>
                    <a:pt x="26302" y="26765"/>
                  </a:cubicBezTo>
                  <a:cubicBezTo>
                    <a:pt x="26944" y="26032"/>
                    <a:pt x="27458" y="25195"/>
                    <a:pt x="27821" y="24289"/>
                  </a:cubicBezTo>
                  <a:lnTo>
                    <a:pt x="29341" y="24860"/>
                  </a:lnTo>
                  <a:lnTo>
                    <a:pt x="25353" y="35338"/>
                  </a:ln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任意形状 80"/>
            <p:cNvSpPr/>
            <p:nvPr/>
          </p:nvSpPr>
          <p:spPr>
            <a:xfrm>
              <a:off x="5153208" y="579028"/>
              <a:ext cx="311446" cy="312419"/>
            </a:xfrm>
            <a:custGeom>
              <a:avLst/>
              <a:gdLst>
                <a:gd name="connsiteX0" fmla="*/ 311447 w 311446"/>
                <a:gd name="connsiteY0" fmla="*/ 156210 h 312419"/>
                <a:gd name="connsiteX1" fmla="*/ 155723 w 311446"/>
                <a:gd name="connsiteY1" fmla="*/ 312420 h 312419"/>
                <a:gd name="connsiteX2" fmla="*/ 0 w 311446"/>
                <a:gd name="connsiteY2" fmla="*/ 156210 h 312419"/>
                <a:gd name="connsiteX3" fmla="*/ 155723 w 311446"/>
                <a:gd name="connsiteY3" fmla="*/ 0 h 312419"/>
                <a:gd name="connsiteX4" fmla="*/ 311447 w 311446"/>
                <a:gd name="connsiteY4" fmla="*/ 156210 h 312419"/>
                <a:gd name="connsiteX5" fmla="*/ 132840 w 311446"/>
                <a:gd name="connsiteY5" fmla="*/ 25241 h 312419"/>
                <a:gd name="connsiteX6" fmla="*/ 120591 w 311446"/>
                <a:gd name="connsiteY6" fmla="*/ 37624 h 312419"/>
                <a:gd name="connsiteX7" fmla="*/ 120591 w 311446"/>
                <a:gd name="connsiteY7" fmla="*/ 53626 h 312419"/>
                <a:gd name="connsiteX8" fmla="*/ 81660 w 311446"/>
                <a:gd name="connsiteY8" fmla="*/ 67913 h 312419"/>
                <a:gd name="connsiteX9" fmla="*/ 39501 w 311446"/>
                <a:gd name="connsiteY9" fmla="*/ 96488 h 312419"/>
                <a:gd name="connsiteX10" fmla="*/ 39597 w 311446"/>
                <a:gd name="connsiteY10" fmla="*/ 113461 h 312419"/>
                <a:gd name="connsiteX11" fmla="*/ 54978 w 311446"/>
                <a:gd name="connsiteY11" fmla="*/ 114681 h 312419"/>
                <a:gd name="connsiteX12" fmla="*/ 120591 w 311446"/>
                <a:gd name="connsiteY12" fmla="*/ 78581 h 312419"/>
                <a:gd name="connsiteX13" fmla="*/ 120591 w 311446"/>
                <a:gd name="connsiteY13" fmla="*/ 105632 h 312419"/>
                <a:gd name="connsiteX14" fmla="*/ 75393 w 311446"/>
                <a:gd name="connsiteY14" fmla="*/ 131255 h 312419"/>
                <a:gd name="connsiteX15" fmla="*/ 30290 w 311446"/>
                <a:gd name="connsiteY15" fmla="*/ 183737 h 312419"/>
                <a:gd name="connsiteX16" fmla="*/ 28391 w 311446"/>
                <a:gd name="connsiteY16" fmla="*/ 190214 h 312419"/>
                <a:gd name="connsiteX17" fmla="*/ 40147 w 311446"/>
                <a:gd name="connsiteY17" fmla="*/ 202233 h 312419"/>
                <a:gd name="connsiteX18" fmla="*/ 50230 w 311446"/>
                <a:gd name="connsiteY18" fmla="*/ 196787 h 312419"/>
                <a:gd name="connsiteX19" fmla="*/ 90585 w 311446"/>
                <a:gd name="connsiteY19" fmla="*/ 150019 h 312419"/>
                <a:gd name="connsiteX20" fmla="*/ 135688 w 311446"/>
                <a:gd name="connsiteY20" fmla="*/ 126016 h 312419"/>
                <a:gd name="connsiteX21" fmla="*/ 145184 w 311446"/>
                <a:gd name="connsiteY21" fmla="*/ 114776 h 312419"/>
                <a:gd name="connsiteX22" fmla="*/ 145184 w 311446"/>
                <a:gd name="connsiteY22" fmla="*/ 37624 h 312419"/>
                <a:gd name="connsiteX23" fmla="*/ 132840 w 311446"/>
                <a:gd name="connsiteY23" fmla="*/ 25241 h 312419"/>
                <a:gd name="connsiteX24" fmla="*/ 166263 w 311446"/>
                <a:gd name="connsiteY24" fmla="*/ 37624 h 312419"/>
                <a:gd name="connsiteX25" fmla="*/ 166263 w 311446"/>
                <a:gd name="connsiteY25" fmla="*/ 114776 h 312419"/>
                <a:gd name="connsiteX26" fmla="*/ 175759 w 311446"/>
                <a:gd name="connsiteY26" fmla="*/ 126016 h 312419"/>
                <a:gd name="connsiteX27" fmla="*/ 221146 w 311446"/>
                <a:gd name="connsiteY27" fmla="*/ 149638 h 312419"/>
                <a:gd name="connsiteX28" fmla="*/ 261501 w 311446"/>
                <a:gd name="connsiteY28" fmla="*/ 196406 h 312419"/>
                <a:gd name="connsiteX29" fmla="*/ 277911 w 311446"/>
                <a:gd name="connsiteY29" fmla="*/ 199948 h 312419"/>
                <a:gd name="connsiteX30" fmla="*/ 283341 w 311446"/>
                <a:gd name="connsiteY30" fmla="*/ 189833 h 312419"/>
                <a:gd name="connsiteX31" fmla="*/ 281441 w 311446"/>
                <a:gd name="connsiteY31" fmla="*/ 183356 h 312419"/>
                <a:gd name="connsiteX32" fmla="*/ 236244 w 311446"/>
                <a:gd name="connsiteY32" fmla="*/ 131255 h 312419"/>
                <a:gd name="connsiteX33" fmla="*/ 191141 w 311446"/>
                <a:gd name="connsiteY33" fmla="*/ 105632 h 312419"/>
                <a:gd name="connsiteX34" fmla="*/ 191141 w 311446"/>
                <a:gd name="connsiteY34" fmla="*/ 78200 h 312419"/>
                <a:gd name="connsiteX35" fmla="*/ 256659 w 311446"/>
                <a:gd name="connsiteY35" fmla="*/ 114300 h 312419"/>
                <a:gd name="connsiteX36" fmla="*/ 273578 w 311446"/>
                <a:gd name="connsiteY36" fmla="*/ 114397 h 312419"/>
                <a:gd name="connsiteX37" fmla="*/ 273675 w 311446"/>
                <a:gd name="connsiteY37" fmla="*/ 97425 h 312419"/>
                <a:gd name="connsiteX38" fmla="*/ 272136 w 311446"/>
                <a:gd name="connsiteY38" fmla="*/ 96107 h 312419"/>
                <a:gd name="connsiteX39" fmla="*/ 230072 w 311446"/>
                <a:gd name="connsiteY39" fmla="*/ 67532 h 312419"/>
                <a:gd name="connsiteX40" fmla="*/ 191141 w 311446"/>
                <a:gd name="connsiteY40" fmla="*/ 53245 h 312419"/>
                <a:gd name="connsiteX41" fmla="*/ 191141 w 311446"/>
                <a:gd name="connsiteY41" fmla="*/ 37624 h 312419"/>
                <a:gd name="connsiteX42" fmla="*/ 179926 w 311446"/>
                <a:gd name="connsiteY42" fmla="*/ 24204 h 312419"/>
                <a:gd name="connsiteX43" fmla="*/ 166548 w 311446"/>
                <a:gd name="connsiteY43" fmla="*/ 35454 h 312419"/>
                <a:gd name="connsiteX44" fmla="*/ 166548 w 311446"/>
                <a:gd name="connsiteY44" fmla="*/ 37624 h 312419"/>
                <a:gd name="connsiteX45" fmla="*/ 252481 w 311446"/>
                <a:gd name="connsiteY45" fmla="*/ 235553 h 312419"/>
                <a:gd name="connsiteX46" fmla="*/ 235009 w 311446"/>
                <a:gd name="connsiteY46" fmla="*/ 202787 h 312419"/>
                <a:gd name="connsiteX47" fmla="*/ 213170 w 311446"/>
                <a:gd name="connsiteY47" fmla="*/ 175832 h 312419"/>
                <a:gd name="connsiteX48" fmla="*/ 186583 w 311446"/>
                <a:gd name="connsiteY48" fmla="*/ 157353 h 312419"/>
                <a:gd name="connsiteX49" fmla="*/ 167593 w 311446"/>
                <a:gd name="connsiteY49" fmla="*/ 151448 h 312419"/>
                <a:gd name="connsiteX50" fmla="*/ 167593 w 311446"/>
                <a:gd name="connsiteY50" fmla="*/ 144209 h 312419"/>
                <a:gd name="connsiteX51" fmla="*/ 154215 w 311446"/>
                <a:gd name="connsiteY51" fmla="*/ 132959 h 312419"/>
                <a:gd name="connsiteX52" fmla="*/ 143000 w 311446"/>
                <a:gd name="connsiteY52" fmla="*/ 144209 h 312419"/>
                <a:gd name="connsiteX53" fmla="*/ 143000 w 311446"/>
                <a:gd name="connsiteY53" fmla="*/ 151448 h 312419"/>
                <a:gd name="connsiteX54" fmla="*/ 124009 w 311446"/>
                <a:gd name="connsiteY54" fmla="*/ 157353 h 312419"/>
                <a:gd name="connsiteX55" fmla="*/ 97517 w 311446"/>
                <a:gd name="connsiteY55" fmla="*/ 175832 h 312419"/>
                <a:gd name="connsiteX56" fmla="*/ 76342 w 311446"/>
                <a:gd name="connsiteY56" fmla="*/ 202787 h 312419"/>
                <a:gd name="connsiteX57" fmla="*/ 58966 w 311446"/>
                <a:gd name="connsiteY57" fmla="*/ 235839 h 312419"/>
                <a:gd name="connsiteX58" fmla="*/ 65138 w 311446"/>
                <a:gd name="connsiteY58" fmla="*/ 251555 h 312419"/>
                <a:gd name="connsiteX59" fmla="*/ 80805 w 311446"/>
                <a:gd name="connsiteY59" fmla="*/ 245364 h 312419"/>
                <a:gd name="connsiteX60" fmla="*/ 114704 w 311446"/>
                <a:gd name="connsiteY60" fmla="*/ 193262 h 312419"/>
                <a:gd name="connsiteX61" fmla="*/ 143190 w 311446"/>
                <a:gd name="connsiteY61" fmla="*/ 176022 h 312419"/>
                <a:gd name="connsiteX62" fmla="*/ 143190 w 311446"/>
                <a:gd name="connsiteY62" fmla="*/ 195072 h 312419"/>
                <a:gd name="connsiteX63" fmla="*/ 136068 w 311446"/>
                <a:gd name="connsiteY63" fmla="*/ 205740 h 312419"/>
                <a:gd name="connsiteX64" fmla="*/ 133030 w 311446"/>
                <a:gd name="connsiteY64" fmla="*/ 207645 h 312419"/>
                <a:gd name="connsiteX65" fmla="*/ 118502 w 311446"/>
                <a:gd name="connsiteY65" fmla="*/ 221837 h 312419"/>
                <a:gd name="connsiteX66" fmla="*/ 99511 w 311446"/>
                <a:gd name="connsiteY66" fmla="*/ 265557 h 312419"/>
                <a:gd name="connsiteX67" fmla="*/ 108627 w 311446"/>
                <a:gd name="connsiteY67" fmla="*/ 279749 h 312419"/>
                <a:gd name="connsiteX68" fmla="*/ 122775 w 311446"/>
                <a:gd name="connsiteY68" fmla="*/ 270605 h 312419"/>
                <a:gd name="connsiteX69" fmla="*/ 137682 w 311446"/>
                <a:gd name="connsiteY69" fmla="*/ 236506 h 312419"/>
                <a:gd name="connsiteX70" fmla="*/ 156103 w 311446"/>
                <a:gd name="connsiteY70" fmla="*/ 224695 h 312419"/>
                <a:gd name="connsiteX71" fmla="*/ 174524 w 311446"/>
                <a:gd name="connsiteY71" fmla="*/ 236506 h 312419"/>
                <a:gd name="connsiteX72" fmla="*/ 189432 w 311446"/>
                <a:gd name="connsiteY72" fmla="*/ 270605 h 312419"/>
                <a:gd name="connsiteX73" fmla="*/ 203414 w 311446"/>
                <a:gd name="connsiteY73" fmla="*/ 280163 h 312419"/>
                <a:gd name="connsiteX74" fmla="*/ 203580 w 311446"/>
                <a:gd name="connsiteY74" fmla="*/ 280130 h 312419"/>
                <a:gd name="connsiteX75" fmla="*/ 213075 w 311446"/>
                <a:gd name="connsiteY75" fmla="*/ 265938 h 312419"/>
                <a:gd name="connsiteX76" fmla="*/ 192660 w 311446"/>
                <a:gd name="connsiteY76" fmla="*/ 221837 h 312419"/>
                <a:gd name="connsiteX77" fmla="*/ 177942 w 311446"/>
                <a:gd name="connsiteY77" fmla="*/ 208026 h 312419"/>
                <a:gd name="connsiteX78" fmla="*/ 174999 w 311446"/>
                <a:gd name="connsiteY78" fmla="*/ 206121 h 312419"/>
                <a:gd name="connsiteX79" fmla="*/ 167782 w 311446"/>
                <a:gd name="connsiteY79" fmla="*/ 195453 h 312419"/>
                <a:gd name="connsiteX80" fmla="*/ 167782 w 311446"/>
                <a:gd name="connsiteY80" fmla="*/ 176403 h 312419"/>
                <a:gd name="connsiteX81" fmla="*/ 196268 w 311446"/>
                <a:gd name="connsiteY81" fmla="*/ 193643 h 312419"/>
                <a:gd name="connsiteX82" fmla="*/ 230642 w 311446"/>
                <a:gd name="connsiteY82" fmla="*/ 244983 h 312419"/>
                <a:gd name="connsiteX83" fmla="*/ 246309 w 311446"/>
                <a:gd name="connsiteY83" fmla="*/ 251174 h 312419"/>
                <a:gd name="connsiteX84" fmla="*/ 252481 w 311446"/>
                <a:gd name="connsiteY84" fmla="*/ 235458 h 31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311446" h="312419">
                  <a:moveTo>
                    <a:pt x="311447" y="156210"/>
                  </a:moveTo>
                  <a:cubicBezTo>
                    <a:pt x="311447" y="242483"/>
                    <a:pt x="241727" y="312420"/>
                    <a:pt x="155723" y="312420"/>
                  </a:cubicBezTo>
                  <a:cubicBezTo>
                    <a:pt x="69719" y="312420"/>
                    <a:pt x="0" y="242483"/>
                    <a:pt x="0" y="156210"/>
                  </a:cubicBezTo>
                  <a:cubicBezTo>
                    <a:pt x="0" y="69937"/>
                    <a:pt x="69719" y="0"/>
                    <a:pt x="155723" y="0"/>
                  </a:cubicBezTo>
                  <a:cubicBezTo>
                    <a:pt x="241727" y="0"/>
                    <a:pt x="311447" y="69937"/>
                    <a:pt x="311447" y="156210"/>
                  </a:cubicBezTo>
                  <a:close/>
                  <a:moveTo>
                    <a:pt x="132840" y="25241"/>
                  </a:moveTo>
                  <a:cubicBezTo>
                    <a:pt x="126059" y="25294"/>
                    <a:pt x="120591" y="30822"/>
                    <a:pt x="120591" y="37624"/>
                  </a:cubicBezTo>
                  <a:lnTo>
                    <a:pt x="120591" y="53626"/>
                  </a:lnTo>
                  <a:cubicBezTo>
                    <a:pt x="107084" y="56786"/>
                    <a:pt x="94010" y="61584"/>
                    <a:pt x="81660" y="67913"/>
                  </a:cubicBezTo>
                  <a:cubicBezTo>
                    <a:pt x="66540" y="75749"/>
                    <a:pt x="52390" y="85340"/>
                    <a:pt x="39501" y="96488"/>
                  </a:cubicBezTo>
                  <a:cubicBezTo>
                    <a:pt x="34855" y="101202"/>
                    <a:pt x="34898" y="108800"/>
                    <a:pt x="39597" y="113461"/>
                  </a:cubicBezTo>
                  <a:cubicBezTo>
                    <a:pt x="43743" y="117572"/>
                    <a:pt x="50240" y="118087"/>
                    <a:pt x="54978" y="114681"/>
                  </a:cubicBezTo>
                  <a:cubicBezTo>
                    <a:pt x="74005" y="98052"/>
                    <a:pt x="96385" y="85739"/>
                    <a:pt x="120591" y="78581"/>
                  </a:cubicBezTo>
                  <a:lnTo>
                    <a:pt x="120591" y="105632"/>
                  </a:lnTo>
                  <a:cubicBezTo>
                    <a:pt x="104047" y="111233"/>
                    <a:pt x="88711" y="119927"/>
                    <a:pt x="75393" y="131255"/>
                  </a:cubicBezTo>
                  <a:cubicBezTo>
                    <a:pt x="57822" y="146382"/>
                    <a:pt x="42617" y="164075"/>
                    <a:pt x="30290" y="183737"/>
                  </a:cubicBezTo>
                  <a:cubicBezTo>
                    <a:pt x="29032" y="185660"/>
                    <a:pt x="28371" y="187914"/>
                    <a:pt x="28391" y="190214"/>
                  </a:cubicBezTo>
                  <a:cubicBezTo>
                    <a:pt x="28329" y="196789"/>
                    <a:pt x="33593" y="202171"/>
                    <a:pt x="40147" y="202233"/>
                  </a:cubicBezTo>
                  <a:cubicBezTo>
                    <a:pt x="44217" y="202272"/>
                    <a:pt x="48023" y="200216"/>
                    <a:pt x="50230" y="196787"/>
                  </a:cubicBezTo>
                  <a:cubicBezTo>
                    <a:pt x="61265" y="179253"/>
                    <a:pt x="74870" y="163487"/>
                    <a:pt x="90585" y="150019"/>
                  </a:cubicBezTo>
                  <a:cubicBezTo>
                    <a:pt x="103564" y="138622"/>
                    <a:pt x="119004" y="130406"/>
                    <a:pt x="135688" y="126016"/>
                  </a:cubicBezTo>
                  <a:cubicBezTo>
                    <a:pt x="141062" y="124919"/>
                    <a:pt x="144987" y="120273"/>
                    <a:pt x="145184" y="114776"/>
                  </a:cubicBezTo>
                  <a:lnTo>
                    <a:pt x="145184" y="37624"/>
                  </a:lnTo>
                  <a:cubicBezTo>
                    <a:pt x="145184" y="30785"/>
                    <a:pt x="139657" y="25241"/>
                    <a:pt x="132840" y="25241"/>
                  </a:cubicBezTo>
                  <a:close/>
                  <a:moveTo>
                    <a:pt x="166263" y="37624"/>
                  </a:moveTo>
                  <a:lnTo>
                    <a:pt x="166263" y="114776"/>
                  </a:lnTo>
                  <a:cubicBezTo>
                    <a:pt x="166460" y="120273"/>
                    <a:pt x="170385" y="124919"/>
                    <a:pt x="175759" y="126016"/>
                  </a:cubicBezTo>
                  <a:cubicBezTo>
                    <a:pt x="192509" y="130252"/>
                    <a:pt x="208047" y="138339"/>
                    <a:pt x="221146" y="149638"/>
                  </a:cubicBezTo>
                  <a:cubicBezTo>
                    <a:pt x="236862" y="163106"/>
                    <a:pt x="250467" y="178872"/>
                    <a:pt x="261501" y="196406"/>
                  </a:cubicBezTo>
                  <a:cubicBezTo>
                    <a:pt x="265057" y="201929"/>
                    <a:pt x="272405" y="203515"/>
                    <a:pt x="277911" y="199948"/>
                  </a:cubicBezTo>
                  <a:cubicBezTo>
                    <a:pt x="281330" y="197733"/>
                    <a:pt x="283380" y="193916"/>
                    <a:pt x="283341" y="189833"/>
                  </a:cubicBezTo>
                  <a:cubicBezTo>
                    <a:pt x="283313" y="187541"/>
                    <a:pt x="282656" y="185299"/>
                    <a:pt x="281441" y="183356"/>
                  </a:cubicBezTo>
                  <a:cubicBezTo>
                    <a:pt x="269080" y="163802"/>
                    <a:pt x="253841" y="146236"/>
                    <a:pt x="236244" y="131255"/>
                  </a:cubicBezTo>
                  <a:cubicBezTo>
                    <a:pt x="222960" y="119930"/>
                    <a:pt x="207655" y="111236"/>
                    <a:pt x="191141" y="105632"/>
                  </a:cubicBezTo>
                  <a:lnTo>
                    <a:pt x="191141" y="78200"/>
                  </a:lnTo>
                  <a:cubicBezTo>
                    <a:pt x="215326" y="85340"/>
                    <a:pt x="237678" y="97656"/>
                    <a:pt x="256659" y="114300"/>
                  </a:cubicBezTo>
                  <a:cubicBezTo>
                    <a:pt x="261304" y="119014"/>
                    <a:pt x="268879" y="119057"/>
                    <a:pt x="273578" y="114397"/>
                  </a:cubicBezTo>
                  <a:cubicBezTo>
                    <a:pt x="278278" y="109738"/>
                    <a:pt x="278320" y="102138"/>
                    <a:pt x="273675" y="97425"/>
                  </a:cubicBezTo>
                  <a:cubicBezTo>
                    <a:pt x="273201" y="96943"/>
                    <a:pt x="272685" y="96502"/>
                    <a:pt x="272136" y="96107"/>
                  </a:cubicBezTo>
                  <a:cubicBezTo>
                    <a:pt x="259280" y="84961"/>
                    <a:pt x="245162" y="75369"/>
                    <a:pt x="230072" y="67532"/>
                  </a:cubicBezTo>
                  <a:cubicBezTo>
                    <a:pt x="217713" y="61221"/>
                    <a:pt x="204642" y="56424"/>
                    <a:pt x="191141" y="53245"/>
                  </a:cubicBezTo>
                  <a:lnTo>
                    <a:pt x="191141" y="37624"/>
                  </a:lnTo>
                  <a:cubicBezTo>
                    <a:pt x="191738" y="30811"/>
                    <a:pt x="186717" y="24803"/>
                    <a:pt x="179926" y="24204"/>
                  </a:cubicBezTo>
                  <a:cubicBezTo>
                    <a:pt x="173135" y="23605"/>
                    <a:pt x="167145" y="28642"/>
                    <a:pt x="166548" y="35454"/>
                  </a:cubicBezTo>
                  <a:cubicBezTo>
                    <a:pt x="166484" y="36176"/>
                    <a:pt x="166484" y="36902"/>
                    <a:pt x="166548" y="37624"/>
                  </a:cubicBezTo>
                  <a:close/>
                  <a:moveTo>
                    <a:pt x="252481" y="235553"/>
                  </a:moveTo>
                  <a:cubicBezTo>
                    <a:pt x="247645" y="224130"/>
                    <a:pt x="241798" y="213164"/>
                    <a:pt x="235009" y="202787"/>
                  </a:cubicBezTo>
                  <a:cubicBezTo>
                    <a:pt x="228815" y="192970"/>
                    <a:pt x="221484" y="183922"/>
                    <a:pt x="213170" y="175832"/>
                  </a:cubicBezTo>
                  <a:cubicBezTo>
                    <a:pt x="205391" y="168236"/>
                    <a:pt x="196405" y="161991"/>
                    <a:pt x="186583" y="157353"/>
                  </a:cubicBezTo>
                  <a:cubicBezTo>
                    <a:pt x="180528" y="154584"/>
                    <a:pt x="174147" y="152600"/>
                    <a:pt x="167593" y="151448"/>
                  </a:cubicBezTo>
                  <a:lnTo>
                    <a:pt x="167593" y="144209"/>
                  </a:lnTo>
                  <a:cubicBezTo>
                    <a:pt x="166995" y="137396"/>
                    <a:pt x="161006" y="132359"/>
                    <a:pt x="154215" y="132959"/>
                  </a:cubicBezTo>
                  <a:cubicBezTo>
                    <a:pt x="148251" y="133484"/>
                    <a:pt x="143524" y="138227"/>
                    <a:pt x="143000" y="144209"/>
                  </a:cubicBezTo>
                  <a:lnTo>
                    <a:pt x="143000" y="151448"/>
                  </a:lnTo>
                  <a:cubicBezTo>
                    <a:pt x="136449" y="152614"/>
                    <a:pt x="130069" y="154598"/>
                    <a:pt x="124009" y="157353"/>
                  </a:cubicBezTo>
                  <a:cubicBezTo>
                    <a:pt x="114230" y="162016"/>
                    <a:pt x="105280" y="168259"/>
                    <a:pt x="97517" y="175832"/>
                  </a:cubicBezTo>
                  <a:cubicBezTo>
                    <a:pt x="89438" y="183960"/>
                    <a:pt x="82332" y="193007"/>
                    <a:pt x="76342" y="202787"/>
                  </a:cubicBezTo>
                  <a:cubicBezTo>
                    <a:pt x="69607" y="213279"/>
                    <a:pt x="63793" y="224338"/>
                    <a:pt x="58966" y="235839"/>
                  </a:cubicBezTo>
                  <a:cubicBezTo>
                    <a:pt x="56344" y="241888"/>
                    <a:pt x="59107" y="248925"/>
                    <a:pt x="65138" y="251555"/>
                  </a:cubicBezTo>
                  <a:cubicBezTo>
                    <a:pt x="71168" y="254185"/>
                    <a:pt x="78184" y="251413"/>
                    <a:pt x="80805" y="245364"/>
                  </a:cubicBezTo>
                  <a:cubicBezTo>
                    <a:pt x="88582" y="225931"/>
                    <a:pt x="100102" y="208227"/>
                    <a:pt x="114704" y="193262"/>
                  </a:cubicBezTo>
                  <a:cubicBezTo>
                    <a:pt x="122617" y="185222"/>
                    <a:pt x="132409" y="179295"/>
                    <a:pt x="143190" y="176022"/>
                  </a:cubicBezTo>
                  <a:lnTo>
                    <a:pt x="143190" y="195072"/>
                  </a:lnTo>
                  <a:cubicBezTo>
                    <a:pt x="143094" y="199717"/>
                    <a:pt x="140313" y="203883"/>
                    <a:pt x="136068" y="205740"/>
                  </a:cubicBezTo>
                  <a:lnTo>
                    <a:pt x="133030" y="207645"/>
                  </a:lnTo>
                  <a:cubicBezTo>
                    <a:pt x="127446" y="211548"/>
                    <a:pt x="122539" y="216342"/>
                    <a:pt x="118502" y="221837"/>
                  </a:cubicBezTo>
                  <a:cubicBezTo>
                    <a:pt x="109085" y="234856"/>
                    <a:pt x="102605" y="249774"/>
                    <a:pt x="99511" y="265557"/>
                  </a:cubicBezTo>
                  <a:cubicBezTo>
                    <a:pt x="98121" y="272001"/>
                    <a:pt x="102202" y="278355"/>
                    <a:pt x="108627" y="279749"/>
                  </a:cubicBezTo>
                  <a:cubicBezTo>
                    <a:pt x="115050" y="281144"/>
                    <a:pt x="121384" y="277050"/>
                    <a:pt x="122775" y="270605"/>
                  </a:cubicBezTo>
                  <a:cubicBezTo>
                    <a:pt x="125193" y="258281"/>
                    <a:pt x="130283" y="246639"/>
                    <a:pt x="137682" y="236506"/>
                  </a:cubicBezTo>
                  <a:cubicBezTo>
                    <a:pt x="141876" y="230128"/>
                    <a:pt x="148571" y="225835"/>
                    <a:pt x="156103" y="224695"/>
                  </a:cubicBezTo>
                  <a:cubicBezTo>
                    <a:pt x="163635" y="225835"/>
                    <a:pt x="170330" y="230128"/>
                    <a:pt x="174524" y="236506"/>
                  </a:cubicBezTo>
                  <a:cubicBezTo>
                    <a:pt x="181892" y="246658"/>
                    <a:pt x="186978" y="258291"/>
                    <a:pt x="189432" y="270605"/>
                  </a:cubicBezTo>
                  <a:cubicBezTo>
                    <a:pt x="190661" y="277118"/>
                    <a:pt x="196922" y="281397"/>
                    <a:pt x="203414" y="280163"/>
                  </a:cubicBezTo>
                  <a:cubicBezTo>
                    <a:pt x="203470" y="280152"/>
                    <a:pt x="203525" y="280142"/>
                    <a:pt x="203580" y="280130"/>
                  </a:cubicBezTo>
                  <a:cubicBezTo>
                    <a:pt x="210105" y="278836"/>
                    <a:pt x="214354" y="272486"/>
                    <a:pt x="213075" y="265938"/>
                  </a:cubicBezTo>
                  <a:cubicBezTo>
                    <a:pt x="209604" y="249905"/>
                    <a:pt x="202631" y="234843"/>
                    <a:pt x="192660" y="221837"/>
                  </a:cubicBezTo>
                  <a:cubicBezTo>
                    <a:pt x="188582" y="216419"/>
                    <a:pt x="183604" y="211746"/>
                    <a:pt x="177942" y="208026"/>
                  </a:cubicBezTo>
                  <a:lnTo>
                    <a:pt x="174999" y="206121"/>
                  </a:lnTo>
                  <a:cubicBezTo>
                    <a:pt x="170716" y="204292"/>
                    <a:pt x="167894" y="200121"/>
                    <a:pt x="167782" y="195453"/>
                  </a:cubicBezTo>
                  <a:lnTo>
                    <a:pt x="167782" y="176403"/>
                  </a:lnTo>
                  <a:cubicBezTo>
                    <a:pt x="178558" y="179687"/>
                    <a:pt x="188348" y="185613"/>
                    <a:pt x="196268" y="193643"/>
                  </a:cubicBezTo>
                  <a:cubicBezTo>
                    <a:pt x="210928" y="208365"/>
                    <a:pt x="222602" y="225801"/>
                    <a:pt x="230642" y="244983"/>
                  </a:cubicBezTo>
                  <a:cubicBezTo>
                    <a:pt x="233263" y="251032"/>
                    <a:pt x="240278" y="253804"/>
                    <a:pt x="246309" y="251174"/>
                  </a:cubicBezTo>
                  <a:cubicBezTo>
                    <a:pt x="252339" y="248544"/>
                    <a:pt x="255102" y="241507"/>
                    <a:pt x="252481" y="235458"/>
                  </a:cubicBezTo>
                  <a:close/>
                </a:path>
              </a:pathLst>
            </a:custGeom>
            <a:grpFill/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cxnSp>
        <p:nvCxnSpPr>
          <p:cNvPr id="83" name="直线连接符 82"/>
          <p:cNvCxnSpPr/>
          <p:nvPr userDrawn="1"/>
        </p:nvCxnSpPr>
        <p:spPr>
          <a:xfrm>
            <a:off x="516000" y="727644"/>
            <a:ext cx="11160000" cy="0"/>
          </a:xfrm>
          <a:prstGeom prst="line">
            <a:avLst/>
          </a:prstGeom>
          <a:ln w="12700">
            <a:solidFill>
              <a:srgbClr val="AE0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224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ECC201-CE10-7740-B6C6-1D6A57131C64}" type="datetimeFigureOut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5C62C-562A-2345-8FF6-3DE5BB52D6E3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46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ECC201-CE10-7740-B6C6-1D6A57131C64}" type="datetimeFigureOut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5C62C-562A-2345-8FF6-3DE5BB52D6E3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847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ECC201-CE10-7740-B6C6-1D6A57131C64}" type="datetimeFigureOut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5C62C-562A-2345-8FF6-3DE5BB52D6E3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53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ECC201-CE10-7740-B6C6-1D6A57131C64}" type="datetimeFigureOut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5C62C-562A-2345-8FF6-3DE5BB52D6E3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666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ECC201-CE10-7740-B6C6-1D6A57131C64}" type="datetimeFigureOut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5C62C-562A-2345-8FF6-3DE5BB52D6E3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90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ECC201-CE10-7740-B6C6-1D6A57131C64}" type="datetimeFigureOut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5C62C-562A-2345-8FF6-3DE5BB52D6E3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35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ECC201-CE10-7740-B6C6-1D6A57131C64}" type="datetimeFigureOut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5C62C-562A-2345-8FF6-3DE5BB52D6E3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146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ECC201-CE10-7740-B6C6-1D6A57131C64}" type="datetimeFigureOut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5C62C-562A-2345-8FF6-3DE5BB52D6E3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227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 userDrawn="1"/>
        </p:nvSpPr>
        <p:spPr>
          <a:xfrm>
            <a:off x="0" y="1764872"/>
            <a:ext cx="12192000" cy="3328257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996403" y="3428999"/>
            <a:ext cx="3773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占位符 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465501" y="2552244"/>
            <a:ext cx="5716686" cy="707886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kumimoji="0" lang="zh-CN" altLang="en-US" sz="4000" b="1" i="0" u="none" strike="noStrike" kern="120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127" name="文本占位符 3"/>
          <p:cNvSpPr>
            <a:spLocks noGrp="1"/>
          </p:cNvSpPr>
          <p:nvPr>
            <p:ph type="body" sz="quarter" idx="11" hasCustomPrompt="1"/>
          </p:nvPr>
        </p:nvSpPr>
        <p:spPr>
          <a:xfrm>
            <a:off x="882188" y="3684327"/>
            <a:ext cx="7299999" cy="887667"/>
          </a:xfrm>
        </p:spPr>
        <p:txBody>
          <a:bodyPr>
            <a:noAutofit/>
          </a:bodyPr>
          <a:lstStyle>
            <a:lvl1pPr marL="0" indent="0">
              <a:buFontTx/>
              <a:buNone/>
              <a:defRPr lang="zh-CN" altLang="en-US" sz="4800" b="1" kern="1200" spc="40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输入标题文本</a:t>
            </a:r>
          </a:p>
        </p:txBody>
      </p:sp>
      <p:pic>
        <p:nvPicPr>
          <p:cNvPr id="128" name="图形 12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863687" y="1559486"/>
            <a:ext cx="5172316" cy="3739027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875308" y="2536911"/>
            <a:ext cx="15030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rPr>
              <a:t>PART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731610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1CEEB7-ABFB-471A-ADCB-495EC77941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860A374-5374-4DDE-BCA0-F0740290BC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7B1093D-015E-4F6E-8FFA-620396DA8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0A4BC-35B1-438E-9152-446B9BB83C9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BAFF19-A4AA-4C08-AEB5-36C651342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77EBA11-CF3F-46CB-9E67-695AB0C23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5B016-64E1-4432-88BD-C1FDDF8765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711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ADA1FB-A6CF-4F76-8049-BFB2F800F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07DE5A-76BA-446E-8F45-665685A36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635D23D-1F2E-43CC-959A-2F9241D60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0A4BC-35B1-438E-9152-446B9BB83C9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B78137-32AC-4F0B-B91B-24C22D1F8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2BDE78-357B-4977-B26A-818FF5A5B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5B016-64E1-4432-88BD-C1FDDF8765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594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F3D76B-92A8-4C52-830C-D56F70737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0A7E3D6-A48E-4708-B327-6759957DD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1C38F0-1F91-4E42-ADB1-516847471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0A4BC-35B1-438E-9152-446B9BB83C9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5CC766-4152-4E01-9D95-7BF4B583F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BDEEDF-5F1C-42A5-8DBF-979D3DEDF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5B016-64E1-4432-88BD-C1FDDF8765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842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30416E-FF30-47C2-BFFD-94BCFABB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A9A159-EE3E-49BA-8F5A-5C677623E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35CD34D-853C-4A1A-BF39-4BCB0873E9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3556450-DCFA-4338-A456-832AF6818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0A4BC-35B1-438E-9152-446B9BB83C9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6563404-138D-4283-8B43-BACAA2509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2B1F88-82F6-4E65-B5AE-C37C849C3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5B016-64E1-4432-88BD-C1FDDF8765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125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58A563-9746-4325-91CC-726B0B129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17FA948-7E2D-43B7-B415-9BB51AF65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011B11E-09C3-462F-AA36-7C78774D7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1409D6A-7BF1-42B6-8FF2-7C3B6FC3C1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35E20E0-6A63-4EA5-8809-875E3EB2E2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DA4436E-E434-49DA-AEF5-E960C0C1F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0A4BC-35B1-438E-9152-446B9BB83C9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FB35480-CA15-4195-A88A-946DBACC1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55FC85C-6FD3-444A-9A5E-010324727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5B016-64E1-4432-88BD-C1FDDF8765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43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06EE34-A494-4648-8C0D-B864BE212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E1EBD94-5A0F-4251-B472-66C071003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0A4BC-35B1-438E-9152-446B9BB83C9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F0A38D9-ACDD-49C4-9501-C93603C9A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D1F7F38-D4DA-4237-9BC5-395BC82DD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5B016-64E1-4432-88BD-C1FDDF8765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694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93D695F-240D-4EEA-B341-A92087FDC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0A4BC-35B1-438E-9152-446B9BB83C9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EE93584-CF6E-41AA-AC1E-FE90E7189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7906E4-8376-4F8E-A6EB-D813FFE40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5B016-64E1-4432-88BD-C1FDDF8765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519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C64DDB-4F66-4393-BA92-8D1477155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76F15F-E333-4669-AF0F-FF818992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E7B6901-09D9-4789-8C40-AC9EE7EDC7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BEFF1E8-CB7D-411B-99F9-244F27EA2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0A4BC-35B1-438E-9152-446B9BB83C9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8843332-3FF6-407E-8B2A-764F72390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B800C51-ED80-409C-A7AE-E2DEB864F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5B016-64E1-4432-88BD-C1FDDF8765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782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23AED8-409F-47F4-B2E8-A9AC4B460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5B673F9-AE70-47BB-839B-372EBC833F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656FCDE-73AF-471F-9517-89446524D2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4D6181D-BB61-4BA6-A04D-96E6F2B02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0A4BC-35B1-438E-9152-446B9BB83C9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CCFB3EC-9BD2-470A-973A-BE1E88955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B92810E-1BD3-475A-820E-19DEA89FC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5B016-64E1-4432-88BD-C1FDDF8765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038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EAB714-989B-4D33-96F4-2B4452834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CC4C592-EABB-4648-8153-C80FE89452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2C75BF-C3D3-40E2-8133-D4FA0E711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0A4BC-35B1-438E-9152-446B9BB83C9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BEC0A3E-3434-460A-95AF-5F0A4E451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0DE8E57-6EED-4028-B7F6-12E4FC882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5B016-64E1-4432-88BD-C1FDDF8765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535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62B1054-3E4A-43AB-A740-8FA5AE4A92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6064617-66C9-4610-96EB-8DBD7A0D9A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2C5F1B-212A-4649-8623-6A8B30575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0A4BC-35B1-438E-9152-446B9BB83C9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A74AC5-DCB6-49A6-B821-A2D260FF8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9CB4E1-0513-46F6-804A-623F7D78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5B016-64E1-4432-88BD-C1FDDF8765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83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>
            <a:extLst>
              <a:ext uri="{FF2B5EF4-FFF2-40B4-BE49-F238E27FC236}">
                <a16:creationId xmlns:a16="http://schemas.microsoft.com/office/drawing/2014/main" id="{3882BFB7-866D-4BF8-AB09-66EE0CC0C7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988458"/>
            <a:ext cx="12192000" cy="2656114"/>
          </a:xfrm>
          <a:custGeom>
            <a:avLst/>
            <a:gdLst>
              <a:gd name="connsiteX0" fmla="*/ 0 w 12192000"/>
              <a:gd name="connsiteY0" fmla="*/ 0 h 2656114"/>
              <a:gd name="connsiteX1" fmla="*/ 12192000 w 12192000"/>
              <a:gd name="connsiteY1" fmla="*/ 0 h 2656114"/>
              <a:gd name="connsiteX2" fmla="*/ 12192000 w 12192000"/>
              <a:gd name="connsiteY2" fmla="*/ 2656114 h 2656114"/>
              <a:gd name="connsiteX3" fmla="*/ 0 w 12192000"/>
              <a:gd name="connsiteY3" fmla="*/ 2656114 h 2656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656114">
                <a:moveTo>
                  <a:pt x="0" y="0"/>
                </a:moveTo>
                <a:lnTo>
                  <a:pt x="12192000" y="0"/>
                </a:lnTo>
                <a:lnTo>
                  <a:pt x="12192000" y="2656114"/>
                </a:lnTo>
                <a:lnTo>
                  <a:pt x="0" y="26561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171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56F3FA-C94A-4876-8362-B213A4CDE6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0D12ABD-D2E2-4BF9-A93E-FAA7C5F45E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E30D37-FFC4-4447-90A5-7B3039CB2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252105-4E91-4F51-94EF-86A9E23D8FBF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76524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1E8A29-FCDA-41D5-A655-F9DCCA10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322000-1EB9-4AB2-A8FB-BDA7A8251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CA2C44-88FA-45E7-96B0-28A1C5C68F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F384DB-48B9-465E-B034-3B07D23E467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08006D-D7C3-4371-819C-CE179281F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53CD07-3B86-48C1-A083-E0E210CAF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252105-4E91-4F51-94EF-86A9E23D8FBF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02941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4EC1B8-318F-402B-A2B1-921E6ACA3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908F6B8-FC47-478F-90A3-D4162017F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69D038-DFB6-40AD-818E-42B2C34541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F384DB-48B9-465E-B034-3B07D23E467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FCBFA6D-3552-4752-9332-D1B7293F5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39A49FA-0CE9-417A-A596-28DA0557E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252105-4E91-4F51-94EF-86A9E23D8FBF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3671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E2A202-BAD8-4270-B680-D5D6FD3FB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9B36DB-721F-4615-AEDB-196E826EA1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CBB3FCB-2312-49DA-BD0D-4131BDBB9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D2F4594-FDA8-4D74-9961-0CBE363A04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F384DB-48B9-465E-B034-3B07D23E467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C0794B7-FA80-42A3-9BFF-0BBEEFAED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2588A1C-B2E3-4D5B-8D13-CAF0647E7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252105-4E91-4F51-94EF-86A9E23D8FBF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62468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6B3BED-1DBF-4A6E-BAF4-A3A604C8B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188F934-58E0-4D5E-A01B-FDCE6079D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0C6C1CF-0CF8-49F4-AFE7-1704E1A7E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4C2C8C9-E4C4-4764-B8AA-575AAC65F7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01FFA61-0A49-42CE-8786-16C8D4DD97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A880249-50D5-493C-A558-F24776AD72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F384DB-48B9-465E-B034-3B07D23E467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E27FC36-A249-49B3-AC60-8439BB93E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B13F9C6-AAC9-418E-93A8-37FF31FA6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252105-4E91-4F51-94EF-86A9E23D8FBF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5151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2DD28D-12D4-4DFF-9A03-E49142BD1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37EE668-C80A-47DB-B6F9-9BC205CA63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F384DB-48B9-465E-B034-3B07D23E467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CF24280-6B96-442C-93B7-30557647B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AAC2DAE-96A0-4D95-BD01-A8F360F70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252105-4E91-4F51-94EF-86A9E23D8FBF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71106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41E69AF-CCBD-4C7C-89BD-C8E6812DFB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F384DB-48B9-465E-B034-3B07D23E467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129FA23-84CB-465E-8C3F-46F7044DF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C59F96-3A22-4843-BCAE-6FF8B966D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252105-4E91-4F51-94EF-86A9E23D8FBF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0136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F45EC8-CB80-4A71-93D0-827F7E9EB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8D9F94-81A4-46B8-92F0-A0F7B9559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38B9B4F-8549-40DF-A1BC-DA7E1371F6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30B5113-3D26-41C2-A982-DF605DA06C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F384DB-48B9-465E-B034-3B07D23E467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7E6E4EE-3BD7-4D5A-AB3F-83709E4DC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FA9C341-B24D-42E2-8895-89A2A596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252105-4E91-4F51-94EF-86A9E23D8FBF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85259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C25961-47E7-4072-9006-A2AF329FF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5B6D5EE-2A67-4A94-B140-C9E18D800E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03AEAF8-E60A-412C-91DA-704A6B0B1E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D13B73D-DB86-4E57-9031-B8724BCE9A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F384DB-48B9-465E-B034-3B07D23E467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DEEE298-C533-4879-A49B-85943F124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01AE3BE-BD74-4013-8C33-4D63B47CD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252105-4E91-4F51-94EF-86A9E23D8FBF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7548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E9D785-9E78-4A59-A6DF-E0291AB7C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B110577-10DE-4A58-8423-ACE215AFAF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33DA66-1F71-4A2A-A457-B22588D04D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F384DB-48B9-465E-B034-3B07D23E467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AC8F870-A4E7-4E32-9A4E-932C655A1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CEAF31-0371-47ED-807E-9C2B6CA0A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252105-4E91-4F51-94EF-86A9E23D8FBF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38017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0EA145E-5F50-4765-BFB5-15E76FEC2F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5DA55F6-1CB9-4CBA-A378-7B0AAFA031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EEDB30-06FA-443A-8E4D-5FEF47814E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F384DB-48B9-465E-B034-3B07D23E467C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3045D87-BCA4-4DFA-B96E-DA27F8750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65F5BFE-7A48-4295-B281-C5E933DD5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252105-4E91-4F51-94EF-86A9E23D8FBF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9567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感谢您下载包图网平台上提供的</a:t>
            </a:r>
            <a:r>
              <a:rPr kumimoji="0" lang="en-US" altLang="zh-CN" sz="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2834808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09" r:id="rId2"/>
    <p:sldLayoutId id="2147483710" r:id="rId3"/>
    <p:sldLayoutId id="2147483667" r:id="rId4"/>
    <p:sldLayoutId id="2147483668" r:id="rId5"/>
    <p:sldLayoutId id="2147483669" r:id="rId6"/>
    <p:sldLayoutId id="2147483670" r:id="rId7"/>
    <p:sldLayoutId id="2147483738" r:id="rId8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ECC201-CE10-7740-B6C6-1D6A57131C64}" type="datetimeFigureOut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5C62C-562A-2345-8FF6-3DE5BB52D6E3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27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A7A12CD-6626-4F81-B688-359DD39A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42A76FF-F722-4DB7-B8FF-A16B53FA7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889D61-C05E-420B-AC27-0FE432C2D4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0A4BC-35B1-438E-9152-446B9BB83C9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2024/7/4 Thursday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961EF9-BD67-4F65-85E3-294983312B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AD4C3E-B700-476A-B03C-473960E0A3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5B016-64E1-4432-88BD-C1FDDF8765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6274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8949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hyperlink" Target="5&#26376;13&#26085;&#39640;&#31471;&#35770;&#22363;&#31609;&#22791;&#24037;&#20316;&#26041;&#26696;.docx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../&#36229;&#38142;&#25509;/&#24231;&#20301;&#22270;.png" TargetMode="External"/><Relationship Id="rId11" Type="http://schemas.openxmlformats.org/officeDocument/2006/relationships/image" Target="../media/image41.svg"/><Relationship Id="rId5" Type="http://schemas.openxmlformats.org/officeDocument/2006/relationships/image" Target="../media/image37.svg"/><Relationship Id="rId10" Type="http://schemas.openxmlformats.org/officeDocument/2006/relationships/image" Target="../media/image15.png"/><Relationship Id="rId9" Type="http://schemas.openxmlformats.org/officeDocument/2006/relationships/hyperlink" Target="../&#36229;&#38142;&#25509;/&#21442;&#20250;&#20154;&#21592;&#20449;&#24687;20230424.xlsx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文本框 81"/>
          <p:cNvSpPr txBox="1"/>
          <p:nvPr/>
        </p:nvSpPr>
        <p:spPr>
          <a:xfrm>
            <a:off x="770653" y="791372"/>
            <a:ext cx="11320733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精筹细策显匠心 </a:t>
            </a:r>
            <a:r>
              <a:rPr kumimoji="0" lang="zh-CN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会聚</a:t>
            </a: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智慧共前行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  <a:sym typeface="+mn-ea"/>
              </a:rPr>
              <a:t>    ——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会议筹备经验分享及团队协同</a:t>
            </a: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成长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3490104" y="5186400"/>
            <a:ext cx="5684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2024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年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7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月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5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日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25706" y="4148464"/>
            <a:ext cx="6013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北京大学外国语学院业务办</a:t>
            </a:r>
            <a:endParaRPr kumimoji="0" lang="en-US" altLang="zh-CN" sz="3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56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916673" y="-95534"/>
            <a:ext cx="6275327" cy="7084495"/>
          </a:xfrm>
          <a:prstGeom prst="rect">
            <a:avLst/>
          </a:prstGeom>
          <a:solidFill>
            <a:srgbClr val="B90000"/>
          </a:solidFill>
          <a:ln>
            <a:solidFill>
              <a:schemeClr val="bg1"/>
            </a:solidFill>
          </a:ln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3600" b="1" i="0" u="none" strike="noStrike" kern="1200" cap="none" spc="0" normalizeH="0" baseline="0" noProof="0" dirty="0" smtClean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kumimoji="0" lang="zh-CN" altLang="en-US" sz="4000" b="1" i="0" u="none" strike="noStrike" kern="1200" cap="none" spc="0" normalizeH="0" baseline="0" noProof="0" dirty="0" smtClean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目</a:t>
            </a:r>
            <a:r>
              <a:rPr kumimoji="0" lang="en-US" altLang="zh-CN" sz="4000" b="1" i="0" u="none" strike="noStrike" kern="1200" cap="none" spc="0" normalizeH="0" baseline="0" noProof="0" dirty="0" smtClean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0" lang="zh-CN" altLang="en-US" sz="4000" b="1" i="0" u="none" strike="noStrike" kern="1200" cap="none" spc="0" normalizeH="0" baseline="0" noProof="0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录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198833" y="1185029"/>
            <a:ext cx="2439035" cy="5651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CONTENTS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341806" y="1635613"/>
            <a:ext cx="5181600" cy="10117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542135" y="3191841"/>
            <a:ext cx="5701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651">
              <a:defRPr/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  </a:t>
            </a:r>
            <a:r>
              <a:rPr lang="zh-CN" altLang="en-US" sz="3599" b="1" kern="0" dirty="0" smtClean="0">
                <a:solidFill>
                  <a:schemeClr val="bg1"/>
                </a:solidFill>
                <a:latin typeface="Arial"/>
                <a:ea typeface="微软雅黑"/>
              </a:rPr>
              <a:t>高效协同 信息共享</a:t>
            </a:r>
            <a:endParaRPr lang="en-US" altLang="zh-CN" sz="3599" b="1" kern="0" dirty="0">
              <a:solidFill>
                <a:schemeClr val="bg1"/>
              </a:solidFill>
              <a:latin typeface="Arial"/>
              <a:ea typeface="微软雅黑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67456" y="4295689"/>
            <a:ext cx="5702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651"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3  </a:t>
            </a:r>
            <a:r>
              <a:rPr kumimoji="0" lang="zh-CN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进度监控 应急准备</a:t>
            </a:r>
            <a:endParaRPr lang="zh-CN" altLang="en-US" sz="3599" b="1" kern="0" dirty="0">
              <a:solidFill>
                <a:schemeClr val="bg1"/>
              </a:solidFill>
              <a:latin typeface="Arial"/>
              <a:ea typeface="微软雅黑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61886" y="5842518"/>
            <a:ext cx="2436668" cy="647167"/>
            <a:chOff x="9650003" y="315165"/>
            <a:chExt cx="1947318" cy="517198"/>
          </a:xfrm>
          <a:solidFill>
            <a:schemeClr val="bg1"/>
          </a:solidFill>
        </p:grpSpPr>
        <p:sp>
          <p:nvSpPr>
            <p:cNvPr id="24" name="PA-文本框 39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PA-文本框 41"/>
            <p:cNvSpPr txBox="1"/>
            <p:nvPr>
              <p:custDataLst>
                <p:tags r:id="rId3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  <a:grpFill/>
          </p:grpSpPr>
          <p:sp>
            <p:nvSpPr>
              <p:cNvPr id="27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3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4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5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7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8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6607543" y="2098076"/>
            <a:ext cx="5596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651">
              <a:defRPr/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  </a:t>
            </a:r>
            <a:r>
              <a:rPr lang="zh-CN" altLang="en-US" sz="3599" b="1" kern="0" dirty="0" smtClean="0">
                <a:solidFill>
                  <a:schemeClr val="bg1"/>
                </a:solidFill>
                <a:latin typeface="Arial"/>
                <a:ea typeface="微软雅黑"/>
              </a:rPr>
              <a:t>精</a:t>
            </a:r>
            <a:r>
              <a:rPr lang="zh-CN" altLang="en-US" sz="3599" b="1" kern="0" dirty="0">
                <a:solidFill>
                  <a:schemeClr val="bg1"/>
                </a:solidFill>
                <a:latin typeface="Arial"/>
                <a:ea typeface="微软雅黑"/>
              </a:rPr>
              <a:t>准定位 </a:t>
            </a:r>
            <a:r>
              <a:rPr lang="zh-CN" altLang="en-US" sz="3599" b="1" kern="0" dirty="0" smtClean="0">
                <a:solidFill>
                  <a:schemeClr val="bg1"/>
                </a:solidFill>
                <a:latin typeface="Arial"/>
                <a:ea typeface="微软雅黑"/>
              </a:rPr>
              <a:t>明确分工</a:t>
            </a:r>
            <a:endParaRPr lang="zh-CN" altLang="en-US" sz="3599" b="1" kern="0" dirty="0">
              <a:solidFill>
                <a:schemeClr val="bg1"/>
              </a:solidFill>
              <a:latin typeface="Arial"/>
              <a:ea typeface="微软雅黑"/>
            </a:endParaRPr>
          </a:p>
        </p:txBody>
      </p:sp>
      <p:pic>
        <p:nvPicPr>
          <p:cNvPr id="51" name="图片 50">
            <a:extLst>
              <a:ext uri="{FF2B5EF4-FFF2-40B4-BE49-F238E27FC236}">
                <a16:creationId xmlns:a16="http://schemas.microsoft.com/office/drawing/2014/main" id="{C855929B-91E2-D74D-B0EB-BB7F74A33E2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9" r="10405"/>
          <a:stretch/>
        </p:blipFill>
        <p:spPr>
          <a:xfrm>
            <a:off x="-66919" y="11716"/>
            <a:ext cx="6234347" cy="6980904"/>
          </a:xfrm>
          <a:prstGeom prst="rect">
            <a:avLst/>
          </a:prstGeom>
          <a:ln>
            <a:solidFill>
              <a:srgbClr val="9A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0" name="文本框 49"/>
          <p:cNvSpPr txBox="1"/>
          <p:nvPr/>
        </p:nvSpPr>
        <p:spPr>
          <a:xfrm>
            <a:off x="6501155" y="5394625"/>
            <a:ext cx="5702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651"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3599" b="1" kern="0" dirty="0" smtClean="0">
                <a:solidFill>
                  <a:schemeClr val="bg1"/>
                </a:solidFill>
                <a:latin typeface="Arial"/>
                <a:ea typeface="微软雅黑"/>
              </a:rPr>
              <a:t>持续改进 追求卓越</a:t>
            </a:r>
            <a:endParaRPr lang="zh-CN" altLang="en-US" sz="3599" b="1" kern="0" dirty="0">
              <a:solidFill>
                <a:schemeClr val="bg1"/>
              </a:solidFill>
              <a:latin typeface="Arial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45147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41531" y="1772016"/>
            <a:ext cx="14433531" cy="3414056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944957" y="2552244"/>
            <a:ext cx="7237230" cy="707886"/>
          </a:xfrm>
        </p:spPr>
        <p:txBody>
          <a:bodyPr/>
          <a:lstStyle/>
          <a:p>
            <a:r>
              <a:rPr lang="en-US" altLang="zh-CN" dirty="0" smtClean="0">
                <a:sym typeface="Arial" panose="020B0604020202020204" pitchFamily="34" charset="0"/>
              </a:rPr>
              <a:t>PART  1</a:t>
            </a:r>
            <a:endParaRPr lang="zh-CN" altLang="en-US" dirty="0">
              <a:sym typeface="Arial" panose="020B0604020202020204" pitchFamily="34" charset="0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>
                <a:sym typeface="Arial" panose="020B0604020202020204" pitchFamily="34" charset="0"/>
              </a:rPr>
              <a:t>精准定位 明确分工</a:t>
            </a:r>
            <a:endParaRPr lang="zh-CN" altLang="en-US" dirty="0"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15468" y="387767"/>
            <a:ext cx="2658393" cy="706056"/>
            <a:chOff x="9650003" y="315165"/>
            <a:chExt cx="1947318" cy="517198"/>
          </a:xfrm>
          <a:solidFill>
            <a:srgbClr val="B80106"/>
          </a:solidFill>
        </p:grpSpPr>
        <p:sp>
          <p:nvSpPr>
            <p:cNvPr id="5" name="PA-文本框 39"/>
            <p:cNvSpPr txBox="1"/>
            <p:nvPr>
              <p:custDataLst>
                <p:tags r:id="rId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PA-文本框 41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  <a:grpFill/>
          </p:grpSpPr>
          <p:sp>
            <p:nvSpPr>
              <p:cNvPr id="8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56" y="3260130"/>
            <a:ext cx="5260154" cy="341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91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淘宝网chenying0907出品 6">
            <a:extLst>
              <a:ext uri="{FF2B5EF4-FFF2-40B4-BE49-F238E27FC236}">
                <a16:creationId xmlns:a16="http://schemas.microsoft.com/office/drawing/2014/main" id="{F0753759-BDEC-AF4A-B3A8-7B49FFFDBBD1}"/>
              </a:ext>
            </a:extLst>
          </p:cNvPr>
          <p:cNvSpPr/>
          <p:nvPr/>
        </p:nvSpPr>
        <p:spPr>
          <a:xfrm>
            <a:off x="-16012" y="0"/>
            <a:ext cx="12224023" cy="6750996"/>
          </a:xfrm>
          <a:prstGeom prst="rect">
            <a:avLst/>
          </a:prstGeom>
          <a:solidFill>
            <a:srgbClr val="BAE4FF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9577204-9B4B-7F4D-9D7A-F8CAFB757C02}"/>
              </a:ext>
            </a:extLst>
          </p:cNvPr>
          <p:cNvSpPr txBox="1"/>
          <p:nvPr/>
        </p:nvSpPr>
        <p:spPr>
          <a:xfrm>
            <a:off x="2490382" y="332986"/>
            <a:ext cx="606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1" spc="3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精</a:t>
            </a:r>
            <a:r>
              <a:rPr lang="zh-CN" altLang="en-US" sz="4000" b="1" spc="300" dirty="0" smtClean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准定位 </a:t>
            </a:r>
            <a:r>
              <a:rPr kumimoji="0" lang="zh-CN" altLang="en-US" sz="40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明确会议主题</a:t>
            </a:r>
            <a:endParaRPr kumimoji="0" lang="zh-CN" altLang="en-US" sz="4000" b="1" i="0" u="none" strike="noStrike" kern="1200" cap="none" spc="3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376" y="1177240"/>
            <a:ext cx="5822302" cy="272231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38" y="3998941"/>
            <a:ext cx="5906278" cy="26526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376" y="3998941"/>
            <a:ext cx="5822302" cy="265266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38" y="1099516"/>
            <a:ext cx="5990362" cy="280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90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圆角矩形 9">
            <a:extLst>
              <a:ext uri="{FF2B5EF4-FFF2-40B4-BE49-F238E27FC236}">
                <a16:creationId xmlns:a16="http://schemas.microsoft.com/office/drawing/2014/main" id="{7D7E30B4-9A3A-D847-ACA6-449A7C36C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586" y="293652"/>
            <a:ext cx="3813402" cy="691576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rgbClr val="FFFFFF"/>
              </a:solidFill>
              <a:latin typeface="FZShengShiKaiShuS-EB-GB" panose="02000000000000000000" pitchFamily="2" charset="-122"/>
              <a:ea typeface="FZShengShiKaiShuS-EB-GB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4" name="圆角矩形 7">
            <a:extLst>
              <a:ext uri="{FF2B5EF4-FFF2-40B4-BE49-F238E27FC236}">
                <a16:creationId xmlns:a16="http://schemas.microsoft.com/office/drawing/2014/main" id="{765AE23E-AEAC-F040-A85C-0A21FBE25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456" y="1032523"/>
            <a:ext cx="3813402" cy="691576"/>
          </a:xfrm>
          <a:prstGeom prst="roundRect">
            <a:avLst>
              <a:gd name="adj" fmla="val 16667"/>
            </a:avLst>
          </a:prstGeom>
          <a:solidFill>
            <a:srgbClr val="9A00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rgbClr val="FFFFFF"/>
              </a:solidFill>
              <a:latin typeface="FZShengShiKaiShuS-EB-GB" panose="02000000000000000000" pitchFamily="2" charset="-122"/>
              <a:ea typeface="FZShengShiKaiShuS-EB-GB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2" name="圆角矩形 3">
            <a:extLst>
              <a:ext uri="{FF2B5EF4-FFF2-40B4-BE49-F238E27FC236}">
                <a16:creationId xmlns:a16="http://schemas.microsoft.com/office/drawing/2014/main" id="{80A39BFE-FE55-1D40-87AA-AAAE4EEAC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4975" y="1119384"/>
            <a:ext cx="5369548" cy="2870205"/>
          </a:xfrm>
          <a:prstGeom prst="roundRect">
            <a:avLst>
              <a:gd name="adj" fmla="val 9083"/>
            </a:avLst>
          </a:prstGeom>
          <a:solidFill>
            <a:srgbClr val="FFFFFF"/>
          </a:solidFill>
          <a:ln w="12700">
            <a:solidFill>
              <a:srgbClr val="9A0000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rgbClr val="FFFFFF"/>
              </a:solidFill>
              <a:latin typeface="FZShengShiKaiShuS-EB-GB" panose="02000000000000000000" pitchFamily="2" charset="-122"/>
              <a:ea typeface="FZShengShiKaiShuS-EB-GB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A88CDA2-0C02-EE47-80BA-2BB9E76D1E8B}"/>
              </a:ext>
            </a:extLst>
          </p:cNvPr>
          <p:cNvSpPr txBox="1"/>
          <p:nvPr/>
        </p:nvSpPr>
        <p:spPr>
          <a:xfrm>
            <a:off x="1009624" y="234708"/>
            <a:ext cx="4257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FZCuHeiSongS-B-GB" panose="02000000000000000000" pitchFamily="2" charset="-122"/>
                <a:ea typeface="FZCuHeiSongS-B-GB" panose="02000000000000000000" pitchFamily="2" charset="-122"/>
                <a:cs typeface="字魂105号-简雅黑" panose="00000500000000000000" pitchFamily="2" charset="-122"/>
              </a:rPr>
              <a:t>明确分工 责任到人</a:t>
            </a:r>
            <a:endParaRPr lang="zh-CN" altLang="en-US" sz="3600" dirty="0">
              <a:latin typeface="FZCuHeiSongS-B-GB" panose="02000000000000000000" pitchFamily="2" charset="-122"/>
              <a:ea typeface="FZCuHeiSongS-B-GB" panose="02000000000000000000" pitchFamily="2" charset="-122"/>
              <a:cs typeface="字魂105号-简雅黑" panose="00000500000000000000" pitchFamily="2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AE28CE9-8273-834A-BB6C-C912DAB264DD}"/>
              </a:ext>
            </a:extLst>
          </p:cNvPr>
          <p:cNvGrpSpPr/>
          <p:nvPr/>
        </p:nvGrpSpPr>
        <p:grpSpPr>
          <a:xfrm>
            <a:off x="438028" y="281156"/>
            <a:ext cx="11471583" cy="6459297"/>
            <a:chOff x="-4021136" y="1520996"/>
            <a:chExt cx="9866311" cy="4314721"/>
          </a:xfrm>
        </p:grpSpPr>
        <p:sp>
          <p:nvSpPr>
            <p:cNvPr id="11" name="圆角矩形 3">
              <a:extLst>
                <a:ext uri="{FF2B5EF4-FFF2-40B4-BE49-F238E27FC236}">
                  <a16:creationId xmlns:a16="http://schemas.microsoft.com/office/drawing/2014/main" id="{80A39BFE-FE55-1D40-87AA-AAAE4EEAC5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021136" y="2591108"/>
              <a:ext cx="4619624" cy="3244609"/>
            </a:xfrm>
            <a:prstGeom prst="roundRect">
              <a:avLst>
                <a:gd name="adj" fmla="val 9083"/>
              </a:avLst>
            </a:prstGeom>
            <a:solidFill>
              <a:srgbClr val="FFFFFF"/>
            </a:solidFill>
            <a:ln w="12700">
              <a:solidFill>
                <a:srgbClr val="9A000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rgbClr val="FFFFFF"/>
                </a:solidFill>
                <a:latin typeface="FZShengShiKaiShuS-EB-GB" panose="02000000000000000000" pitchFamily="2" charset="-122"/>
                <a:ea typeface="FZShengShiKaiShuS-EB-GB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1E0DCB02-8F24-FB4F-87DA-FAE5A0B20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00" y="2117981"/>
              <a:ext cx="3924300" cy="1870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2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1</a:t>
              </a:r>
              <a:r>
                <a:rPr lang="zh-CN" altLang="en-US" sz="22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、会场服务（座椅摆放、桌牌位次、设备、</a:t>
              </a:r>
              <a:r>
                <a:rPr lang="en-US" altLang="zh-CN" sz="2200" b="1" dirty="0" err="1">
                  <a:latin typeface="华文楷体" panose="02010600040101010101" pitchFamily="2" charset="-122"/>
                  <a:ea typeface="华文楷体" panose="02010600040101010101" pitchFamily="2" charset="-122"/>
                </a:rPr>
                <a:t>ppt</a:t>
              </a:r>
              <a:r>
                <a:rPr lang="zh-CN" altLang="en-US" sz="22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、会序）</a:t>
              </a:r>
              <a:endPara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r>
                <a:rPr lang="en-US" altLang="zh-CN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2</a:t>
              </a:r>
              <a:r>
                <a:rPr lang="zh-CN" altLang="en-US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、志愿者引导服务</a:t>
              </a:r>
              <a:endPara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endParaRPr>
            </a:p>
            <a:p>
              <a:r>
                <a:rPr lang="en-US" altLang="zh-CN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3</a:t>
              </a:r>
              <a:r>
                <a:rPr lang="zh-CN" altLang="en-US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、会场签到</a:t>
              </a:r>
              <a:endPara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endParaRPr>
            </a:p>
            <a:p>
              <a:r>
                <a:rPr lang="en-US" altLang="zh-CN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4</a:t>
              </a:r>
              <a:r>
                <a:rPr lang="zh-CN" altLang="en-US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、暖场视频播放</a:t>
              </a:r>
              <a:endPara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endParaRPr>
            </a:p>
            <a:p>
              <a:r>
                <a:rPr lang="en-US" altLang="zh-CN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5</a:t>
              </a:r>
              <a:r>
                <a:rPr lang="zh-CN" altLang="en-US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、茶歇服务</a:t>
              </a:r>
              <a:endPara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endParaRPr>
            </a:p>
            <a:p>
              <a:r>
                <a:rPr lang="en-US" altLang="zh-CN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6</a:t>
              </a:r>
              <a:r>
                <a:rPr lang="zh-CN" altLang="en-US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、会场计时（以免超时）</a:t>
              </a:r>
              <a:endPara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endParaRPr>
            </a:p>
            <a:p>
              <a:r>
                <a:rPr lang="en-US" altLang="zh-CN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7</a:t>
              </a:r>
              <a:r>
                <a:rPr lang="zh-CN" altLang="en-US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、集体合影</a:t>
              </a:r>
            </a:p>
          </p:txBody>
        </p:sp>
        <p:sp>
          <p:nvSpPr>
            <p:cNvPr id="13" name="圆角矩形 5">
              <a:extLst>
                <a:ext uri="{FF2B5EF4-FFF2-40B4-BE49-F238E27FC236}">
                  <a16:creationId xmlns:a16="http://schemas.microsoft.com/office/drawing/2014/main" id="{A1B9154D-B35F-AF45-B169-31D86EDA2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4125" y="4254500"/>
              <a:ext cx="4591050" cy="1474788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rgbClr val="FFFFFF"/>
                </a:solidFill>
                <a:latin typeface="FZShengShiKaiShuS-EB-GB" panose="02000000000000000000" pitchFamily="2" charset="-122"/>
                <a:ea typeface="FZShengShiKaiShuS-EB-GB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4" name="矩形 6">
              <a:extLst>
                <a:ext uri="{FF2B5EF4-FFF2-40B4-BE49-F238E27FC236}">
                  <a16:creationId xmlns:a16="http://schemas.microsoft.com/office/drawing/2014/main" id="{9B64AEB3-87F0-D844-B9F4-60537E58EB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00" y="4581526"/>
              <a:ext cx="3924300" cy="1212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2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1</a:t>
              </a:r>
              <a:r>
                <a:rPr lang="zh-CN" altLang="en-US" sz="22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、送机（预约车辆等）</a:t>
              </a:r>
              <a:endPara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r>
                <a:rPr lang="en-US" altLang="zh-CN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2</a:t>
              </a:r>
              <a:r>
                <a:rPr lang="zh-CN" altLang="en-US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、发送感谢函</a:t>
              </a:r>
              <a:endPara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endParaRPr>
            </a:p>
            <a:p>
              <a:r>
                <a:rPr lang="en-US" altLang="zh-CN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3</a:t>
              </a:r>
              <a:r>
                <a:rPr lang="zh-CN" altLang="en-US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、发放讲座费</a:t>
              </a:r>
              <a:endPara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endParaRPr>
            </a:p>
            <a:p>
              <a:r>
                <a:rPr lang="en-US" altLang="zh-CN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4</a:t>
              </a:r>
              <a:r>
                <a:rPr lang="zh-CN" altLang="en-US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、财务决算</a:t>
              </a:r>
              <a:endPara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endParaRPr>
            </a:p>
            <a:p>
              <a:r>
                <a:rPr lang="en-US" altLang="zh-CN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5</a:t>
              </a:r>
              <a:r>
                <a:rPr lang="zh-CN" altLang="en-US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、</a:t>
              </a:r>
              <a:r>
                <a:rPr lang="zh-CN" altLang="en-US" sz="2200" b="1" dirty="0" smtClean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会议总结</a:t>
              </a:r>
              <a:r>
                <a:rPr lang="zh-CN" altLang="en-US" sz="22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和反思</a:t>
              </a:r>
              <a:endPara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16" name="文本框 8">
              <a:extLst>
                <a:ext uri="{FF2B5EF4-FFF2-40B4-BE49-F238E27FC236}">
                  <a16:creationId xmlns:a16="http://schemas.microsoft.com/office/drawing/2014/main" id="{2DC06E52-48CA-CA43-83E2-042CE4E293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3788" y="1520996"/>
              <a:ext cx="2797175" cy="390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dirty="0" smtClean="0">
                  <a:solidFill>
                    <a:schemeClr val="bg1"/>
                  </a:solidFill>
                  <a:latin typeface="FZShengShiKaiShuS-EB-GB" panose="02000000000000000000" pitchFamily="2" charset="-122"/>
                  <a:ea typeface="FZShengShiKaiShuS-EB-GB" panose="02000000000000000000" pitchFamily="2" charset="-122"/>
                  <a:cs typeface="+mn-ea"/>
                  <a:sym typeface="+mn-lt"/>
                </a:rPr>
                <a:t>会中：会议现场</a:t>
              </a:r>
              <a:endParaRPr lang="zh-CN" altLang="en-US" sz="3200" dirty="0">
                <a:solidFill>
                  <a:schemeClr val="bg1"/>
                </a:solidFill>
                <a:latin typeface="FZShengShiKaiShuS-EB-GB" panose="02000000000000000000" pitchFamily="2" charset="-122"/>
                <a:ea typeface="FZShengShiKaiShuS-EB-GB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7" name="圆角矩形 9">
              <a:extLst>
                <a:ext uri="{FF2B5EF4-FFF2-40B4-BE49-F238E27FC236}">
                  <a16:creationId xmlns:a16="http://schemas.microsoft.com/office/drawing/2014/main" id="{7D7E30B4-9A3A-D847-ACA6-449A7C36C1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9763" y="4060825"/>
              <a:ext cx="3279775" cy="461963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rgbClr val="FFFFFF"/>
                </a:solidFill>
                <a:latin typeface="FZShengShiKaiShuS-EB-GB" panose="02000000000000000000" pitchFamily="2" charset="-122"/>
                <a:ea typeface="FZShengShiKaiShuS-EB-GB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8" name="文本框 12">
              <a:extLst>
                <a:ext uri="{FF2B5EF4-FFF2-40B4-BE49-F238E27FC236}">
                  <a16:creationId xmlns:a16="http://schemas.microsoft.com/office/drawing/2014/main" id="{88891120-9746-A245-AAC0-04763160C2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987" y="4082928"/>
              <a:ext cx="3131550" cy="390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dirty="0" smtClean="0">
                  <a:solidFill>
                    <a:schemeClr val="bg1"/>
                  </a:solidFill>
                  <a:latin typeface="FZShengShiKaiShuS-EB-GB" panose="02000000000000000000" pitchFamily="2" charset="-122"/>
                  <a:ea typeface="FZShengShiKaiShuS-EB-GB" panose="02000000000000000000" pitchFamily="2" charset="-122"/>
                  <a:cs typeface="+mn-ea"/>
                  <a:sym typeface="+mn-lt"/>
                </a:rPr>
                <a:t>会后：决算和总结</a:t>
              </a:r>
              <a:endParaRPr lang="zh-CN" altLang="en-US" sz="3200" dirty="0">
                <a:solidFill>
                  <a:schemeClr val="bg1"/>
                </a:solidFill>
                <a:latin typeface="FZShengShiKaiShuS-EB-GB" panose="02000000000000000000" pitchFamily="2" charset="-122"/>
                <a:ea typeface="FZShengShiKaiShuS-EB-GB" panose="02000000000000000000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38235577-E19F-0E4B-BE50-C4AD00AF24A4}"/>
              </a:ext>
            </a:extLst>
          </p:cNvPr>
          <p:cNvSpPr/>
          <p:nvPr/>
        </p:nvSpPr>
        <p:spPr>
          <a:xfrm flipV="1">
            <a:off x="7529454" y="6772905"/>
            <a:ext cx="4682001" cy="128741"/>
          </a:xfrm>
          <a:prstGeom prst="rect">
            <a:avLst/>
          </a:prstGeom>
          <a:solidFill>
            <a:srgbClr val="9A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12">
            <a:extLst>
              <a:ext uri="{FF2B5EF4-FFF2-40B4-BE49-F238E27FC236}">
                <a16:creationId xmlns:a16="http://schemas.microsoft.com/office/drawing/2014/main" id="{88891120-9746-A245-AAC0-04763160C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994" y="1056353"/>
            <a:ext cx="3252282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FZShengShiKaiShuS-EB-GB" panose="02000000000000000000" pitchFamily="2" charset="-122"/>
                <a:ea typeface="FZShengShiKaiShuS-EB-GB" panose="02000000000000000000" pitchFamily="2" charset="-122"/>
                <a:cs typeface="+mn-ea"/>
                <a:sym typeface="+mn-lt"/>
              </a:rPr>
              <a:t>会前：筹备阶段</a:t>
            </a:r>
            <a:endParaRPr lang="zh-CN" altLang="en-US" sz="3200" b="1" dirty="0">
              <a:solidFill>
                <a:schemeClr val="bg1"/>
              </a:solidFill>
              <a:latin typeface="FZShengShiKaiShuS-EB-GB" panose="02000000000000000000" pitchFamily="2" charset="-122"/>
              <a:ea typeface="FZShengShiKaiShuS-EB-GB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77112" y="2088126"/>
            <a:ext cx="511555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2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、国际</a:t>
            </a:r>
            <a:r>
              <a:rPr lang="zh-CN" altLang="en-US" sz="2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会议申报（至少提前</a:t>
            </a:r>
            <a:r>
              <a: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3-4</a:t>
            </a:r>
            <a:r>
              <a:rPr lang="zh-CN" altLang="en-US" sz="2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个月）</a:t>
            </a:r>
            <a:endParaRPr lang="en-US" altLang="zh-CN" sz="2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2</a:t>
            </a:r>
            <a:r>
              <a:rPr lang="zh-CN" altLang="en-US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、确定会议议程</a:t>
            </a:r>
            <a:endParaRPr lang="en-US" altLang="zh-CN" sz="2200" b="1" dirty="0">
              <a:latin typeface="华文楷体" panose="02010600040101010101" pitchFamily="2" charset="-122"/>
              <a:ea typeface="华文楷体" panose="02010600040101010101" pitchFamily="2" charset="-122"/>
              <a:cs typeface="+mn-ea"/>
              <a:sym typeface="+mn-lt"/>
            </a:endParaRPr>
          </a:p>
          <a:p>
            <a:r>
              <a: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3</a:t>
            </a:r>
            <a:r>
              <a:rPr lang="zh-CN" altLang="en-US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、确定参会人员</a:t>
            </a:r>
            <a:endParaRPr lang="en-US" altLang="zh-CN" sz="2200" b="1" dirty="0">
              <a:latin typeface="华文楷体" panose="02010600040101010101" pitchFamily="2" charset="-122"/>
              <a:ea typeface="华文楷体" panose="02010600040101010101" pitchFamily="2" charset="-122"/>
              <a:cs typeface="+mn-ea"/>
              <a:sym typeface="+mn-lt"/>
            </a:endParaRPr>
          </a:p>
          <a:p>
            <a:r>
              <a: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4</a:t>
            </a:r>
            <a:r>
              <a:rPr lang="zh-CN" altLang="en-US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、发送邀请函（第一轮、第二轮）</a:t>
            </a:r>
            <a:endParaRPr lang="en-US" altLang="zh-CN" sz="2200" b="1" dirty="0">
              <a:latin typeface="华文楷体" panose="02010600040101010101" pitchFamily="2" charset="-122"/>
              <a:ea typeface="华文楷体" panose="02010600040101010101" pitchFamily="2" charset="-122"/>
              <a:cs typeface="+mn-ea"/>
              <a:sym typeface="+mn-lt"/>
            </a:endParaRPr>
          </a:p>
          <a:p>
            <a:r>
              <a: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5</a:t>
            </a:r>
            <a:r>
              <a:rPr lang="zh-CN" altLang="en-US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、预定会场、宾馆住宿、会议用餐、茶歇</a:t>
            </a:r>
            <a:endParaRPr lang="en-US" altLang="zh-CN" sz="2200" b="1" dirty="0">
              <a:latin typeface="华文楷体" panose="02010600040101010101" pitchFamily="2" charset="-122"/>
              <a:ea typeface="华文楷体" panose="02010600040101010101" pitchFamily="2" charset="-122"/>
              <a:cs typeface="+mn-ea"/>
              <a:sym typeface="+mn-lt"/>
            </a:endParaRPr>
          </a:p>
          <a:p>
            <a:r>
              <a: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6</a:t>
            </a:r>
            <a:r>
              <a:rPr lang="zh-CN" altLang="en-US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、物料准备（主视觉设计、背景板、易拉宝、海报、桌签、胸牌、</a:t>
            </a:r>
            <a:r>
              <a:rPr lang="zh-CN" altLang="en-US" sz="22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赠书、礼品）</a:t>
            </a:r>
            <a:endParaRPr lang="en-US" altLang="zh-CN" sz="2200" b="1" dirty="0">
              <a:latin typeface="华文楷体" panose="02010600040101010101" pitchFamily="2" charset="-122"/>
              <a:ea typeface="华文楷体" panose="02010600040101010101" pitchFamily="2" charset="-122"/>
              <a:cs typeface="+mn-ea"/>
              <a:sym typeface="+mn-lt"/>
            </a:endParaRPr>
          </a:p>
          <a:p>
            <a:r>
              <a: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7</a:t>
            </a:r>
            <a:r>
              <a:rPr lang="zh-CN" altLang="en-US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、制作会议手册</a:t>
            </a:r>
            <a:endParaRPr lang="en-US" altLang="zh-CN" sz="2200" b="1" dirty="0">
              <a:latin typeface="华文楷体" panose="02010600040101010101" pitchFamily="2" charset="-122"/>
              <a:ea typeface="华文楷体" panose="02010600040101010101" pitchFamily="2" charset="-122"/>
              <a:cs typeface="+mn-ea"/>
              <a:sym typeface="+mn-lt"/>
            </a:endParaRPr>
          </a:p>
          <a:p>
            <a:r>
              <a: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8</a:t>
            </a:r>
            <a:r>
              <a:rPr lang="zh-CN" altLang="en-US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、会议宣传（摄影、摄像、新闻媒体）</a:t>
            </a:r>
            <a:endParaRPr lang="en-US" altLang="zh-CN" sz="2200" b="1" dirty="0">
              <a:latin typeface="华文楷体" panose="02010600040101010101" pitchFamily="2" charset="-122"/>
              <a:ea typeface="华文楷体" panose="02010600040101010101" pitchFamily="2" charset="-122"/>
              <a:cs typeface="+mn-ea"/>
              <a:sym typeface="+mn-lt"/>
            </a:endParaRPr>
          </a:p>
          <a:p>
            <a:r>
              <a:rPr lang="en-US" altLang="zh-CN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9</a:t>
            </a:r>
            <a:r>
              <a:rPr lang="zh-CN" altLang="en-US" sz="2200" b="1" dirty="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rPr>
              <a:t>、会议接待（预约进车、进人、接机、入住、签到）</a:t>
            </a:r>
            <a:endParaRPr lang="en-US" altLang="zh-CN" sz="2200" b="1" dirty="0">
              <a:latin typeface="华文楷体" panose="02010600040101010101" pitchFamily="2" charset="-122"/>
              <a:ea typeface="华文楷体" panose="02010600040101010101" pitchFamily="2" charset="-122"/>
              <a:cs typeface="+mn-ea"/>
              <a:sym typeface="+mn-lt"/>
            </a:endParaRPr>
          </a:p>
          <a:p>
            <a:endParaRPr lang="zh-CN" altLang="en-US" sz="2200" dirty="0">
              <a:latin typeface="华文楷体" panose="02010600040101010101" pitchFamily="2" charset="-122"/>
              <a:ea typeface="华文楷体" panose="02010600040101010101" pitchFamily="2" charset="-122"/>
              <a:cs typeface="+mn-ea"/>
              <a:sym typeface="+mn-lt"/>
            </a:endParaRPr>
          </a:p>
        </p:txBody>
      </p:sp>
      <p:pic>
        <p:nvPicPr>
          <p:cNvPr id="20" name="图形 9" descr="剧本">
            <a:hlinkClick r:id="rId2" action="ppaction://hlinkfile"/>
            <a:extLst>
              <a:ext uri="{FF2B5EF4-FFF2-40B4-BE49-F238E27FC236}">
                <a16:creationId xmlns:a16="http://schemas.microsoft.com/office/drawing/2014/main" id="{C2EE0B1C-2A35-4743-959C-71ABDEEE19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63561" y="921111"/>
            <a:ext cx="914400" cy="914400"/>
          </a:xfrm>
          <a:prstGeom prst="rect">
            <a:avLst/>
          </a:prstGeom>
        </p:spPr>
      </p:pic>
      <p:pic>
        <p:nvPicPr>
          <p:cNvPr id="22" name="图形 11" descr="云计算">
            <a:hlinkClick r:id="rId6" action="ppaction://hlinkfile"/>
            <a:extLst>
              <a:ext uri="{FF2B5EF4-FFF2-40B4-BE49-F238E27FC236}">
                <a16:creationId xmlns:a16="http://schemas.microsoft.com/office/drawing/2014/main" id="{8BEE7875-AAC0-4C03-84A1-C57424D67C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1367337" y="281157"/>
            <a:ext cx="659822" cy="646448"/>
          </a:xfrm>
          <a:prstGeom prst="rect">
            <a:avLst/>
          </a:prstGeom>
        </p:spPr>
      </p:pic>
      <p:pic>
        <p:nvPicPr>
          <p:cNvPr id="23" name="图形 13" descr="太阳系">
            <a:hlinkClick r:id="rId9" action="ppaction://hlinkfile"/>
            <a:extLst>
              <a:ext uri="{FF2B5EF4-FFF2-40B4-BE49-F238E27FC236}">
                <a16:creationId xmlns:a16="http://schemas.microsoft.com/office/drawing/2014/main" id="{E48FB47B-7D95-4061-BFA2-4818AAE7D11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6081163" y="398958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93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21972"/>
            <a:ext cx="12192000" cy="3414056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944957" y="2552244"/>
            <a:ext cx="7237230" cy="707886"/>
          </a:xfrm>
        </p:spPr>
        <p:txBody>
          <a:bodyPr/>
          <a:lstStyle/>
          <a:p>
            <a:r>
              <a:rPr lang="en-US" altLang="zh-CN" dirty="0" smtClean="0">
                <a:sym typeface="Arial" panose="020B0604020202020204" pitchFamily="34" charset="0"/>
              </a:rPr>
              <a:t>PART  2</a:t>
            </a:r>
            <a:endParaRPr lang="zh-CN" altLang="en-US" dirty="0"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35133" y="439319"/>
            <a:ext cx="2658393" cy="706056"/>
            <a:chOff x="9650003" y="315165"/>
            <a:chExt cx="1947318" cy="517198"/>
          </a:xfrm>
          <a:solidFill>
            <a:srgbClr val="B80106"/>
          </a:solidFill>
        </p:grpSpPr>
        <p:sp>
          <p:nvSpPr>
            <p:cNvPr id="5" name="PA-文本框 39"/>
            <p:cNvSpPr txBox="1"/>
            <p:nvPr>
              <p:custDataLst>
                <p:tags r:id="rId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PA-文本框 41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  <a:grpFill/>
          </p:grpSpPr>
          <p:sp>
            <p:nvSpPr>
              <p:cNvPr id="8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56" y="3260130"/>
            <a:ext cx="5260154" cy="3412704"/>
          </a:xfrm>
          <a:prstGeom prst="rect">
            <a:avLst/>
          </a:prstGeom>
        </p:spPr>
      </p:pic>
      <p:sp>
        <p:nvSpPr>
          <p:cNvPr id="34" name="文本占位符 18"/>
          <p:cNvSpPr txBox="1">
            <a:spLocks/>
          </p:cNvSpPr>
          <p:nvPr/>
        </p:nvSpPr>
        <p:spPr>
          <a:xfrm>
            <a:off x="1034588" y="3836727"/>
            <a:ext cx="7299999" cy="8876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zh-CN" altLang="en-US" sz="4800" b="1" kern="1200" spc="40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ym typeface="Arial" panose="020B0604020202020204" pitchFamily="34" charset="0"/>
              </a:rPr>
              <a:t>高效协同 信息共享</a:t>
            </a:r>
            <a:endParaRPr lang="zh-CN" altLang="en-US" dirty="0"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10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2A88CDA2-0C02-EE47-80BA-2BB9E76D1E8B}"/>
              </a:ext>
            </a:extLst>
          </p:cNvPr>
          <p:cNvSpPr txBox="1"/>
          <p:nvPr/>
        </p:nvSpPr>
        <p:spPr>
          <a:xfrm>
            <a:off x="959552" y="340947"/>
            <a:ext cx="4257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FZCuHeiSongS-B-GB" panose="02000000000000000000" pitchFamily="2" charset="-122"/>
                <a:ea typeface="FZCuHeiSongS-B-GB" panose="02000000000000000000" pitchFamily="2" charset="-122"/>
                <a:cs typeface="字魂105号-简雅黑" panose="00000500000000000000" pitchFamily="2" charset="-122"/>
              </a:rPr>
              <a:t>高效协同 信息共享</a:t>
            </a:r>
            <a:endParaRPr lang="zh-CN" altLang="en-US" sz="3600" dirty="0">
              <a:latin typeface="FZCuHeiSongS-B-GB" panose="02000000000000000000" pitchFamily="2" charset="-122"/>
              <a:ea typeface="FZCuHeiSongS-B-GB" panose="02000000000000000000" pitchFamily="2" charset="-122"/>
              <a:cs typeface="字魂105号-简雅黑" panose="00000500000000000000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DF2CF41-9708-6749-BF47-98BDC36A6B64}"/>
              </a:ext>
            </a:extLst>
          </p:cNvPr>
          <p:cNvSpPr/>
          <p:nvPr/>
        </p:nvSpPr>
        <p:spPr>
          <a:xfrm>
            <a:off x="0" y="319445"/>
            <a:ext cx="794456" cy="738664"/>
          </a:xfrm>
          <a:prstGeom prst="rect">
            <a:avLst/>
          </a:prstGeom>
          <a:solidFill>
            <a:srgbClr val="9A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D0C96D5E-EE60-9242-BDA1-1295F0D8B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1444" y="545564"/>
            <a:ext cx="1836080" cy="512545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FAE28CE9-8273-834A-BB6C-C912DAB264DD}"/>
              </a:ext>
            </a:extLst>
          </p:cNvPr>
          <p:cNvGrpSpPr/>
          <p:nvPr/>
        </p:nvGrpSpPr>
        <p:grpSpPr>
          <a:xfrm>
            <a:off x="718458" y="1464906"/>
            <a:ext cx="4798204" cy="4704687"/>
            <a:chOff x="1254125" y="1809750"/>
            <a:chExt cx="4591050" cy="3919538"/>
          </a:xfrm>
        </p:grpSpPr>
        <p:sp>
          <p:nvSpPr>
            <p:cNvPr id="11" name="圆角矩形 3">
              <a:extLst>
                <a:ext uri="{FF2B5EF4-FFF2-40B4-BE49-F238E27FC236}">
                  <a16:creationId xmlns:a16="http://schemas.microsoft.com/office/drawing/2014/main" id="{80A39BFE-FE55-1D40-87AA-AAAE4EEAC5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4125" y="2044700"/>
              <a:ext cx="4591050" cy="1474788"/>
            </a:xfrm>
            <a:prstGeom prst="roundRect">
              <a:avLst>
                <a:gd name="adj" fmla="val 9083"/>
              </a:avLst>
            </a:prstGeom>
            <a:solidFill>
              <a:srgbClr val="FFFFFF"/>
            </a:solidFill>
            <a:ln w="12700">
              <a:solidFill>
                <a:srgbClr val="9A000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rgbClr val="FFFFFF"/>
                </a:solidFill>
                <a:latin typeface="FZShengShiKaiShuS-EB-GB" panose="02000000000000000000" pitchFamily="2" charset="-122"/>
                <a:ea typeface="FZShengShiKaiShuS-EB-GB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1E0DCB02-8F24-FB4F-87DA-FAE5A0B20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00" y="2371724"/>
              <a:ext cx="3924300" cy="846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000" dirty="0" smtClean="0">
                  <a:latin typeface="FZShengShiKaiShuS-EB-GB" panose="02000000000000000000" pitchFamily="2" charset="-122"/>
                  <a:ea typeface="FZShengShiKaiShuS-EB-GB" panose="02000000000000000000" pitchFamily="2" charset="-122"/>
                  <a:cs typeface="字魂105号-简雅黑" panose="00000500000000000000" pitchFamily="2" charset="-122"/>
                </a:rPr>
                <a:t>面对面交流、头脑风暴、集思广益、共同讨论、有助于及时</a:t>
              </a:r>
              <a:r>
                <a:rPr lang="zh-CN" altLang="en-US" sz="2000" dirty="0" smtClean="0">
                  <a:latin typeface="FZShengShiKaiShuS-EB-GB" panose="02000000000000000000" pitchFamily="2" charset="-122"/>
                  <a:ea typeface="FZShengShiKaiShuS-EB-GB" panose="02000000000000000000" pitchFamily="2" charset="-122"/>
                  <a:cs typeface="字魂105号-简雅黑" panose="00000500000000000000" pitchFamily="2" charset="-122"/>
                </a:rPr>
                <a:t>捕捉团队成员</a:t>
              </a:r>
              <a:r>
                <a:rPr lang="zh-CN" altLang="en-US" sz="2000" dirty="0" smtClean="0">
                  <a:latin typeface="FZShengShiKaiShuS-EB-GB" panose="02000000000000000000" pitchFamily="2" charset="-122"/>
                  <a:ea typeface="FZShengShiKaiShuS-EB-GB" panose="02000000000000000000" pitchFamily="2" charset="-122"/>
                  <a:cs typeface="字魂105号-简雅黑" panose="00000500000000000000" pitchFamily="2" charset="-122"/>
                </a:rPr>
                <a:t>的</a:t>
              </a:r>
              <a:r>
                <a:rPr lang="zh-CN" altLang="en-US" sz="2000" dirty="0" smtClean="0">
                  <a:latin typeface="FZShengShiKaiShuS-EB-GB" panose="02000000000000000000" pitchFamily="2" charset="-122"/>
                  <a:ea typeface="FZShengShiKaiShuS-EB-GB" panose="02000000000000000000" pitchFamily="2" charset="-122"/>
                  <a:cs typeface="字魂105号-简雅黑" panose="00000500000000000000" pitchFamily="2" charset="-122"/>
                </a:rPr>
                <a:t>情绪和态度。</a:t>
              </a:r>
              <a:endParaRPr lang="zh-CN" altLang="en-US" sz="2000" dirty="0">
                <a:latin typeface="FZShengShiKaiShuS-EB-GB" panose="02000000000000000000" pitchFamily="2" charset="-122"/>
                <a:ea typeface="FZShengShiKaiShuS-EB-GB" panose="02000000000000000000" pitchFamily="2" charset="-122"/>
                <a:cs typeface="字魂105号-简雅黑" panose="00000500000000000000" pitchFamily="2" charset="-122"/>
              </a:endParaRPr>
            </a:p>
          </p:txBody>
        </p:sp>
        <p:sp>
          <p:nvSpPr>
            <p:cNvPr id="13" name="圆角矩形 5">
              <a:extLst>
                <a:ext uri="{FF2B5EF4-FFF2-40B4-BE49-F238E27FC236}">
                  <a16:creationId xmlns:a16="http://schemas.microsoft.com/office/drawing/2014/main" id="{A1B9154D-B35F-AF45-B169-31D86EDA2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4125" y="4254500"/>
              <a:ext cx="4591050" cy="1474788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rgbClr val="FFFFFF"/>
                </a:solidFill>
                <a:latin typeface="FZShengShiKaiShuS-EB-GB" panose="02000000000000000000" pitchFamily="2" charset="-122"/>
                <a:ea typeface="FZShengShiKaiShuS-EB-GB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4" name="矩形 6">
              <a:extLst>
                <a:ext uri="{FF2B5EF4-FFF2-40B4-BE49-F238E27FC236}">
                  <a16:creationId xmlns:a16="http://schemas.microsoft.com/office/drawing/2014/main" id="{9B64AEB3-87F0-D844-B9F4-60537E58EB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00" y="4581526"/>
              <a:ext cx="3924300" cy="927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000" dirty="0" smtClean="0">
                  <a:latin typeface="Forte" panose="03060902040502070203" pitchFamily="66" charset="0"/>
                  <a:ea typeface="FZShengShiKaiShuS-EB-GB" panose="02000000000000000000" pitchFamily="2" charset="-122"/>
                  <a:cs typeface="字魂105号-简雅黑" panose="00000500000000000000" pitchFamily="2" charset="-122"/>
                </a:rPr>
                <a:t>快速将问题或需求传达给团队成员、快速回应和解决。有助于应对突发情况。</a:t>
              </a:r>
              <a:endParaRPr lang="zh-CN" altLang="en-US" sz="2000" dirty="0">
                <a:latin typeface="Forte" panose="03060902040502070203" pitchFamily="66" charset="0"/>
                <a:ea typeface="FZShengShiKaiShuS-EB-GB" panose="02000000000000000000" pitchFamily="2" charset="-122"/>
                <a:cs typeface="字魂105号-简雅黑" panose="00000500000000000000" pitchFamily="2" charset="-122"/>
              </a:endParaRPr>
            </a:p>
          </p:txBody>
        </p:sp>
        <p:sp>
          <p:nvSpPr>
            <p:cNvPr id="15" name="圆角矩形 7">
              <a:extLst>
                <a:ext uri="{FF2B5EF4-FFF2-40B4-BE49-F238E27FC236}">
                  <a16:creationId xmlns:a16="http://schemas.microsoft.com/office/drawing/2014/main" id="{765AE23E-AEAC-F040-A85C-0A21FBE25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9763" y="1809750"/>
              <a:ext cx="3279775" cy="461963"/>
            </a:xfrm>
            <a:prstGeom prst="roundRect">
              <a:avLst>
                <a:gd name="adj" fmla="val 16667"/>
              </a:avLst>
            </a:prstGeom>
            <a:solidFill>
              <a:srgbClr val="9A00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rgbClr val="FFFFFF"/>
                </a:solidFill>
                <a:latin typeface="FZShengShiKaiShuS-EB-GB" panose="02000000000000000000" pitchFamily="2" charset="-122"/>
                <a:ea typeface="FZShengShiKaiShuS-EB-GB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6" name="文本框 8">
              <a:extLst>
                <a:ext uri="{FF2B5EF4-FFF2-40B4-BE49-F238E27FC236}">
                  <a16:creationId xmlns:a16="http://schemas.microsoft.com/office/drawing/2014/main" id="{2DC06E52-48CA-CA43-83E2-042CE4E293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1537" y="1828678"/>
              <a:ext cx="2797175" cy="36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FZShengShiKaiShuS-EB-GB" panose="02000000000000000000" pitchFamily="2" charset="-122"/>
                  <a:ea typeface="FZShengShiKaiShuS-EB-GB" panose="02000000000000000000" pitchFamily="2" charset="-122"/>
                  <a:cs typeface="+mn-ea"/>
                  <a:sym typeface="+mn-lt"/>
                </a:rPr>
                <a:t>定期召开筹备会</a:t>
              </a:r>
              <a:endParaRPr lang="zh-CN" altLang="en-US" sz="2000" b="1" dirty="0">
                <a:solidFill>
                  <a:schemeClr val="bg1"/>
                </a:solidFill>
                <a:latin typeface="FZShengShiKaiShuS-EB-GB" panose="02000000000000000000" pitchFamily="2" charset="-122"/>
                <a:ea typeface="FZShengShiKaiShuS-EB-GB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7" name="圆角矩形 9">
              <a:extLst>
                <a:ext uri="{FF2B5EF4-FFF2-40B4-BE49-F238E27FC236}">
                  <a16:creationId xmlns:a16="http://schemas.microsoft.com/office/drawing/2014/main" id="{7D7E30B4-9A3A-D847-ACA6-449A7C36C1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9763" y="4060825"/>
              <a:ext cx="3279775" cy="461963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rgbClr val="FFFFFF"/>
                </a:solidFill>
                <a:latin typeface="FZShengShiKaiShuS-EB-GB" panose="02000000000000000000" pitchFamily="2" charset="-122"/>
                <a:ea typeface="FZShengShiKaiShuS-EB-GB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8" name="文本框 12">
              <a:extLst>
                <a:ext uri="{FF2B5EF4-FFF2-40B4-BE49-F238E27FC236}">
                  <a16:creationId xmlns:a16="http://schemas.microsoft.com/office/drawing/2014/main" id="{88891120-9746-A245-AAC0-04763160C2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2488" y="4082928"/>
              <a:ext cx="2797175" cy="36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FZShengShiKaiShuS-EB-GB" panose="02000000000000000000" pitchFamily="2" charset="-122"/>
                  <a:ea typeface="FZShengShiKaiShuS-EB-GB" panose="02000000000000000000" pitchFamily="2" charset="-122"/>
                  <a:cs typeface="+mn-ea"/>
                  <a:sym typeface="+mn-lt"/>
                </a:rPr>
                <a:t>微信群、在线文档</a:t>
              </a:r>
              <a:endParaRPr lang="zh-CN" altLang="en-US" sz="2000" b="1" dirty="0">
                <a:solidFill>
                  <a:schemeClr val="bg1"/>
                </a:solidFill>
                <a:latin typeface="FZShengShiKaiShuS-EB-GB" panose="02000000000000000000" pitchFamily="2" charset="-122"/>
                <a:ea typeface="FZShengShiKaiShuS-EB-GB" panose="02000000000000000000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38235577-E19F-0E4B-BE50-C4AD00AF24A4}"/>
              </a:ext>
            </a:extLst>
          </p:cNvPr>
          <p:cNvSpPr/>
          <p:nvPr/>
        </p:nvSpPr>
        <p:spPr>
          <a:xfrm flipV="1">
            <a:off x="7529454" y="6772905"/>
            <a:ext cx="4682001" cy="128741"/>
          </a:xfrm>
          <a:prstGeom prst="rect">
            <a:avLst/>
          </a:prstGeom>
          <a:solidFill>
            <a:srgbClr val="9A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232" y="148291"/>
            <a:ext cx="5306292" cy="3460966"/>
          </a:xfrm>
          <a:prstGeom prst="rect">
            <a:avLst/>
          </a:prstGeom>
          <a:effectLst>
            <a:glow>
              <a:schemeClr val="accent1">
                <a:alpha val="50000"/>
              </a:schemeClr>
            </a:glow>
            <a:softEdge rad="0"/>
          </a:effectLst>
        </p:spPr>
      </p:pic>
      <p:pic>
        <p:nvPicPr>
          <p:cNvPr id="20" name="图片占位符 5">
            <a:extLst>
              <a:ext uri="{FF2B5EF4-FFF2-40B4-BE49-F238E27FC236}">
                <a16:creationId xmlns:a16="http://schemas.microsoft.com/office/drawing/2014/main" id="{4931E15C-CB2C-4DE8-92FE-ADC19CF56CA9}"/>
              </a:ext>
            </a:extLst>
          </p:cNvPr>
          <p:cNvPicPr>
            <a:picLocks noGrp="1"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232" y="3643519"/>
            <a:ext cx="5306292" cy="3182803"/>
          </a:xfrm>
          <a:custGeom>
            <a:avLst/>
            <a:gdLst>
              <a:gd name="connsiteX0" fmla="*/ 0 w 4664765"/>
              <a:gd name="connsiteY0" fmla="*/ 3327067 h 4104074"/>
              <a:gd name="connsiteX1" fmla="*/ 4374666 w 4664765"/>
              <a:gd name="connsiteY1" fmla="*/ 3327067 h 4104074"/>
              <a:gd name="connsiteX2" fmla="*/ 4374666 w 4664765"/>
              <a:gd name="connsiteY2" fmla="*/ 4104074 h 4104074"/>
              <a:gd name="connsiteX3" fmla="*/ 0 w 4664765"/>
              <a:gd name="connsiteY3" fmla="*/ 4104074 h 4104074"/>
              <a:gd name="connsiteX4" fmla="*/ 290099 w 4664765"/>
              <a:gd name="connsiteY4" fmla="*/ 2490042 h 4104074"/>
              <a:gd name="connsiteX5" fmla="*/ 4664765 w 4664765"/>
              <a:gd name="connsiteY5" fmla="*/ 2490042 h 4104074"/>
              <a:gd name="connsiteX6" fmla="*/ 4664765 w 4664765"/>
              <a:gd name="connsiteY6" fmla="*/ 3267049 h 4104074"/>
              <a:gd name="connsiteX7" fmla="*/ 290099 w 4664765"/>
              <a:gd name="connsiteY7" fmla="*/ 3267049 h 4104074"/>
              <a:gd name="connsiteX8" fmla="*/ 0 w 4664765"/>
              <a:gd name="connsiteY8" fmla="*/ 1660028 h 4104074"/>
              <a:gd name="connsiteX9" fmla="*/ 4374666 w 4664765"/>
              <a:gd name="connsiteY9" fmla="*/ 1660028 h 4104074"/>
              <a:gd name="connsiteX10" fmla="*/ 4374666 w 4664765"/>
              <a:gd name="connsiteY10" fmla="*/ 2437035 h 4104074"/>
              <a:gd name="connsiteX11" fmla="*/ 0 w 4664765"/>
              <a:gd name="connsiteY11" fmla="*/ 2437035 h 4104074"/>
              <a:gd name="connsiteX12" fmla="*/ 290099 w 4664765"/>
              <a:gd name="connsiteY12" fmla="*/ 830014 h 4104074"/>
              <a:gd name="connsiteX13" fmla="*/ 4664765 w 4664765"/>
              <a:gd name="connsiteY13" fmla="*/ 830014 h 4104074"/>
              <a:gd name="connsiteX14" fmla="*/ 4664765 w 4664765"/>
              <a:gd name="connsiteY14" fmla="*/ 1607021 h 4104074"/>
              <a:gd name="connsiteX15" fmla="*/ 290099 w 4664765"/>
              <a:gd name="connsiteY15" fmla="*/ 1607021 h 4104074"/>
              <a:gd name="connsiteX16" fmla="*/ 150851 w 4664765"/>
              <a:gd name="connsiteY16" fmla="*/ 0 h 4104074"/>
              <a:gd name="connsiteX17" fmla="*/ 4525517 w 4664765"/>
              <a:gd name="connsiteY17" fmla="*/ 0 h 4104074"/>
              <a:gd name="connsiteX18" fmla="*/ 4525517 w 4664765"/>
              <a:gd name="connsiteY18" fmla="*/ 777007 h 4104074"/>
              <a:gd name="connsiteX19" fmla="*/ 150851 w 4664765"/>
              <a:gd name="connsiteY19" fmla="*/ 777007 h 410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664765" h="4104074">
                <a:moveTo>
                  <a:pt x="0" y="3327067"/>
                </a:moveTo>
                <a:lnTo>
                  <a:pt x="4374666" y="3327067"/>
                </a:lnTo>
                <a:lnTo>
                  <a:pt x="4374666" y="4104074"/>
                </a:lnTo>
                <a:lnTo>
                  <a:pt x="0" y="4104074"/>
                </a:lnTo>
                <a:close/>
                <a:moveTo>
                  <a:pt x="290099" y="2490042"/>
                </a:moveTo>
                <a:lnTo>
                  <a:pt x="4664765" y="2490042"/>
                </a:lnTo>
                <a:lnTo>
                  <a:pt x="4664765" y="3267049"/>
                </a:lnTo>
                <a:lnTo>
                  <a:pt x="290099" y="3267049"/>
                </a:lnTo>
                <a:close/>
                <a:moveTo>
                  <a:pt x="0" y="1660028"/>
                </a:moveTo>
                <a:lnTo>
                  <a:pt x="4374666" y="1660028"/>
                </a:lnTo>
                <a:lnTo>
                  <a:pt x="4374666" y="2437035"/>
                </a:lnTo>
                <a:lnTo>
                  <a:pt x="0" y="2437035"/>
                </a:lnTo>
                <a:close/>
                <a:moveTo>
                  <a:pt x="290099" y="830014"/>
                </a:moveTo>
                <a:lnTo>
                  <a:pt x="4664765" y="830014"/>
                </a:lnTo>
                <a:lnTo>
                  <a:pt x="4664765" y="1607021"/>
                </a:lnTo>
                <a:lnTo>
                  <a:pt x="290099" y="1607021"/>
                </a:lnTo>
                <a:close/>
                <a:moveTo>
                  <a:pt x="150851" y="0"/>
                </a:moveTo>
                <a:lnTo>
                  <a:pt x="4525517" y="0"/>
                </a:lnTo>
                <a:lnTo>
                  <a:pt x="4525517" y="777007"/>
                </a:lnTo>
                <a:lnTo>
                  <a:pt x="150851" y="77700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glow>
              <a:schemeClr val="accent1"/>
            </a:glo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32986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21547"/>
            <a:ext cx="12192000" cy="3414056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944957" y="2552244"/>
            <a:ext cx="7237230" cy="707886"/>
          </a:xfrm>
        </p:spPr>
        <p:txBody>
          <a:bodyPr/>
          <a:lstStyle/>
          <a:p>
            <a:r>
              <a:rPr lang="en-US" altLang="zh-CN" dirty="0" smtClean="0">
                <a:sym typeface="Arial" panose="020B0604020202020204" pitchFamily="34" charset="0"/>
              </a:rPr>
              <a:t>PART 3</a:t>
            </a:r>
            <a:endParaRPr lang="zh-CN" altLang="en-US" dirty="0"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56474" y="439319"/>
            <a:ext cx="2658393" cy="706056"/>
            <a:chOff x="9650003" y="315165"/>
            <a:chExt cx="1947318" cy="517198"/>
          </a:xfrm>
          <a:solidFill>
            <a:srgbClr val="B80106"/>
          </a:solidFill>
        </p:grpSpPr>
        <p:sp>
          <p:nvSpPr>
            <p:cNvPr id="5" name="PA-文本框 39"/>
            <p:cNvSpPr txBox="1"/>
            <p:nvPr>
              <p:custDataLst>
                <p:tags r:id="rId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PA-文本框 41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  <a:grpFill/>
          </p:grpSpPr>
          <p:sp>
            <p:nvSpPr>
              <p:cNvPr id="8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56" y="3260130"/>
            <a:ext cx="5260154" cy="3412704"/>
          </a:xfrm>
          <a:prstGeom prst="rect">
            <a:avLst/>
          </a:prstGeom>
        </p:spPr>
      </p:pic>
      <p:sp>
        <p:nvSpPr>
          <p:cNvPr id="34" name="文本占位符 18"/>
          <p:cNvSpPr txBox="1">
            <a:spLocks/>
          </p:cNvSpPr>
          <p:nvPr/>
        </p:nvSpPr>
        <p:spPr>
          <a:xfrm>
            <a:off x="1034588" y="3836727"/>
            <a:ext cx="7299999" cy="8876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zh-CN" altLang="en-US" sz="4800" b="1" kern="1200" spc="40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ym typeface="Arial" panose="020B0604020202020204" pitchFamily="34" charset="0"/>
              </a:rPr>
              <a:t>进度监控 应急准备</a:t>
            </a:r>
            <a:endParaRPr lang="zh-CN" altLang="en-US" dirty="0"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24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2A88CDA2-0C02-EE47-80BA-2BB9E76D1E8B}"/>
              </a:ext>
            </a:extLst>
          </p:cNvPr>
          <p:cNvSpPr txBox="1"/>
          <p:nvPr/>
        </p:nvSpPr>
        <p:spPr>
          <a:xfrm>
            <a:off x="1215832" y="411329"/>
            <a:ext cx="4015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FZCuHeiSongS-B-GB" panose="02000000000000000000" pitchFamily="2" charset="-122"/>
                <a:ea typeface="FZCuHeiSongS-B-GB" panose="02000000000000000000" pitchFamily="2" charset="-122"/>
                <a:cs typeface="字魂105号-简雅黑" panose="00000500000000000000" pitchFamily="2" charset="-122"/>
              </a:rPr>
              <a:t>进度监控 应急准备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CABCB4E6-C8AC-0741-8424-A8B458D61700}"/>
              </a:ext>
            </a:extLst>
          </p:cNvPr>
          <p:cNvGrpSpPr/>
          <p:nvPr/>
        </p:nvGrpSpPr>
        <p:grpSpPr>
          <a:xfrm>
            <a:off x="381851" y="2262618"/>
            <a:ext cx="6693323" cy="3694259"/>
            <a:chOff x="794456" y="3672590"/>
            <a:chExt cx="5093925" cy="1002614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EF9FBDD-65D3-6F45-8237-2B396997FF7D}"/>
                </a:ext>
              </a:extLst>
            </p:cNvPr>
            <p:cNvSpPr/>
            <p:nvPr/>
          </p:nvSpPr>
          <p:spPr>
            <a:xfrm>
              <a:off x="794456" y="3672590"/>
              <a:ext cx="1567163" cy="1002614"/>
            </a:xfrm>
            <a:prstGeom prst="rect">
              <a:avLst/>
            </a:prstGeom>
            <a:solidFill>
              <a:srgbClr val="9A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17A90771-23E8-F44C-AC71-B7BDBD595F87}"/>
                </a:ext>
              </a:extLst>
            </p:cNvPr>
            <p:cNvSpPr/>
            <p:nvPr/>
          </p:nvSpPr>
          <p:spPr>
            <a:xfrm>
              <a:off x="2581899" y="3672590"/>
              <a:ext cx="1567163" cy="10026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CD454091-0C4F-DD45-987A-7DE745C4583F}"/>
                </a:ext>
              </a:extLst>
            </p:cNvPr>
            <p:cNvSpPr/>
            <p:nvPr/>
          </p:nvSpPr>
          <p:spPr>
            <a:xfrm>
              <a:off x="4312671" y="3672590"/>
              <a:ext cx="1575710" cy="1002614"/>
            </a:xfrm>
            <a:prstGeom prst="rect">
              <a:avLst/>
            </a:prstGeom>
            <a:solidFill>
              <a:srgbClr val="9A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82" name="文本框 81">
            <a:extLst>
              <a:ext uri="{FF2B5EF4-FFF2-40B4-BE49-F238E27FC236}">
                <a16:creationId xmlns:a16="http://schemas.microsoft.com/office/drawing/2014/main" id="{4F5C85F4-F6AF-5B49-A8A3-259AD7EA5C4E}"/>
              </a:ext>
            </a:extLst>
          </p:cNvPr>
          <p:cNvSpPr txBox="1"/>
          <p:nvPr/>
        </p:nvSpPr>
        <p:spPr>
          <a:xfrm>
            <a:off x="420375" y="2485655"/>
            <a:ext cx="2051052" cy="3460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14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及时</a:t>
            </a:r>
            <a:r>
              <a:rPr lang="zh-CN" altLang="zh-CN" sz="2400" b="1" dirty="0" smtClean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调整</a:t>
            </a:r>
            <a:r>
              <a:rPr lang="zh-CN" altLang="zh-CN" sz="2400" b="1" dirty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工作计划</a:t>
            </a:r>
            <a:r>
              <a:rPr lang="zh-CN" altLang="zh-CN" sz="2400" b="1" dirty="0" smtClean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：</a:t>
            </a:r>
            <a:endParaRPr lang="en-US" altLang="zh-CN" sz="2400" b="1" dirty="0">
              <a:solidFill>
                <a:schemeClr val="bg1"/>
              </a:solidFill>
              <a:ea typeface="思源黑体 CN Bold" panose="020B0800000000000000" pitchFamily="34" charset="-122"/>
              <a:cs typeface="+mn-ea"/>
            </a:endParaRPr>
          </a:p>
          <a:p>
            <a:pPr lvl="0" algn="just">
              <a:lnSpc>
                <a:spcPct val="114000"/>
              </a:lnSpc>
            </a:pPr>
            <a:endParaRPr lang="en-US" altLang="zh-CN" sz="2400" b="1" dirty="0" smtClean="0">
              <a:solidFill>
                <a:schemeClr val="bg1"/>
              </a:solidFill>
              <a:ea typeface="思源黑体 CN Bold" panose="020B0800000000000000" pitchFamily="34" charset="-122"/>
              <a:cs typeface="+mn-ea"/>
            </a:endParaRPr>
          </a:p>
          <a:p>
            <a:pPr lvl="0" algn="just">
              <a:lnSpc>
                <a:spcPct val="114000"/>
              </a:lnSpc>
            </a:pPr>
            <a:r>
              <a:rPr lang="zh-CN" altLang="zh-CN" sz="2400" b="1" dirty="0" smtClean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重新</a:t>
            </a:r>
            <a:r>
              <a:rPr lang="zh-CN" altLang="zh-CN" sz="2400" b="1" dirty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分配任务或调整时间节点，以确保整个筹备工作的顺利</a:t>
            </a:r>
            <a:r>
              <a:rPr lang="zh-CN" altLang="zh-CN" sz="2400" b="1" dirty="0" smtClean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进行</a:t>
            </a:r>
            <a:r>
              <a:rPr lang="zh-CN" altLang="en-US" sz="2400" b="1" dirty="0" smtClean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ZShengShiKaiShuS-EB-GB" panose="02000000000000000000" pitchFamily="2" charset="-122"/>
              <a:ea typeface="FZShengShiKaiShuS-EB-GB" panose="02000000000000000000" pitchFamily="2" charset="-122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E78CCD61-DDF0-1F45-A7AF-A71208999C8C}"/>
              </a:ext>
            </a:extLst>
          </p:cNvPr>
          <p:cNvSpPr txBox="1"/>
          <p:nvPr/>
        </p:nvSpPr>
        <p:spPr>
          <a:xfrm>
            <a:off x="5085736" y="2380764"/>
            <a:ext cx="1930884" cy="3013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3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优化资源配置：</a:t>
            </a:r>
            <a:endParaRPr lang="en-US" altLang="zh-CN" sz="2400" b="1" dirty="0" smtClean="0">
              <a:solidFill>
                <a:schemeClr val="bg1"/>
              </a:solidFill>
              <a:ea typeface="思源黑体 CN Bold" panose="020B0800000000000000" pitchFamily="34" charset="-122"/>
              <a:cs typeface="+mn-ea"/>
            </a:endParaRPr>
          </a:p>
          <a:p>
            <a:pPr>
              <a:lnSpc>
                <a:spcPct val="113000"/>
              </a:lnSpc>
            </a:pPr>
            <a:endParaRPr lang="en-US" altLang="zh-CN" sz="2400" b="1" dirty="0" smtClean="0">
              <a:solidFill>
                <a:schemeClr val="bg1"/>
              </a:solidFill>
              <a:ea typeface="思源黑体 CN Bold" panose="020B0800000000000000" pitchFamily="34" charset="-122"/>
              <a:cs typeface="+mn-ea"/>
            </a:endParaRPr>
          </a:p>
          <a:p>
            <a:pPr>
              <a:lnSpc>
                <a:spcPct val="113000"/>
              </a:lnSpc>
            </a:pPr>
            <a:r>
              <a:rPr lang="zh-CN" altLang="zh-CN" sz="2400" b="1" dirty="0" smtClean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协调</a:t>
            </a:r>
            <a:r>
              <a:rPr lang="zh-CN" altLang="zh-CN" sz="2400" b="1" dirty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其他小组或外部资源，提供必要的</a:t>
            </a:r>
            <a:r>
              <a:rPr lang="zh-CN" altLang="zh-CN" sz="2400" b="1" dirty="0" smtClean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支持</a:t>
            </a:r>
            <a:r>
              <a:rPr lang="zh-CN" altLang="en-US" sz="2400" b="1" dirty="0" smtClean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。</a:t>
            </a:r>
            <a:endParaRPr lang="zh-CN" altLang="zh-CN" sz="2400" b="1" dirty="0">
              <a:solidFill>
                <a:schemeClr val="bg1"/>
              </a:solidFill>
              <a:ea typeface="思源黑体 CN Bold" panose="020B0800000000000000" pitchFamily="34" charset="-122"/>
              <a:cs typeface="+mn-ea"/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86F84848-3896-884A-B742-3A4187933813}"/>
              </a:ext>
            </a:extLst>
          </p:cNvPr>
          <p:cNvSpPr/>
          <p:nvPr/>
        </p:nvSpPr>
        <p:spPr>
          <a:xfrm>
            <a:off x="427835" y="1738997"/>
            <a:ext cx="685974" cy="441866"/>
          </a:xfrm>
          <a:prstGeom prst="rect">
            <a:avLst/>
          </a:prstGeom>
          <a:solidFill>
            <a:schemeClr val="bg1"/>
          </a:solidFill>
          <a:ln>
            <a:solidFill>
              <a:srgbClr val="9A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ZCuHeiSongS-B-GB" panose="02000000000000000000" pitchFamily="2" charset="-122"/>
                <a:ea typeface="FZCuHeiSongS-B-GB" panose="02000000000000000000" pitchFamily="2" charset="-122"/>
                <a:cs typeface="+mn-cs"/>
              </a:rPr>
              <a:t>01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ZCuHeiSongS-B-GB" panose="02000000000000000000" pitchFamily="2" charset="-122"/>
              <a:ea typeface="FZCuHeiSongS-B-GB" panose="02000000000000000000" pitchFamily="2" charset="-122"/>
              <a:cs typeface="+mn-cs"/>
            </a:endParaRP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0CBFEEE0-11DA-7D40-8C68-57A0E4E93341}"/>
              </a:ext>
            </a:extLst>
          </p:cNvPr>
          <p:cNvSpPr/>
          <p:nvPr/>
        </p:nvSpPr>
        <p:spPr>
          <a:xfrm>
            <a:off x="2798798" y="1743051"/>
            <a:ext cx="645178" cy="441866"/>
          </a:xfrm>
          <a:prstGeom prst="rect">
            <a:avLst/>
          </a:prstGeom>
          <a:solidFill>
            <a:schemeClr val="bg1"/>
          </a:solidFill>
          <a:ln>
            <a:solidFill>
              <a:srgbClr val="9A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ZCuHeiSongS-B-GB" panose="02000000000000000000" pitchFamily="2" charset="-122"/>
                <a:ea typeface="FZCuHeiSongS-B-GB" panose="02000000000000000000" pitchFamily="2" charset="-122"/>
                <a:cs typeface="+mn-cs"/>
              </a:rPr>
              <a:t>02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ZCuHeiSongS-B-GB" panose="02000000000000000000" pitchFamily="2" charset="-122"/>
              <a:ea typeface="FZCuHeiSongS-B-GB" panose="02000000000000000000" pitchFamily="2" charset="-122"/>
              <a:cs typeface="+mn-cs"/>
            </a:endParaRPr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4B2452B5-194B-0745-9F50-C9B456B60EAD}"/>
              </a:ext>
            </a:extLst>
          </p:cNvPr>
          <p:cNvSpPr/>
          <p:nvPr/>
        </p:nvSpPr>
        <p:spPr>
          <a:xfrm>
            <a:off x="5050704" y="1738997"/>
            <a:ext cx="723439" cy="441866"/>
          </a:xfrm>
          <a:prstGeom prst="rect">
            <a:avLst/>
          </a:prstGeom>
          <a:solidFill>
            <a:schemeClr val="bg1"/>
          </a:solidFill>
          <a:ln>
            <a:solidFill>
              <a:srgbClr val="9A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ZCuHeiSongS-B-GB" panose="02000000000000000000" pitchFamily="2" charset="-122"/>
                <a:ea typeface="FZCuHeiSongS-B-GB" panose="02000000000000000000" pitchFamily="2" charset="-122"/>
                <a:cs typeface="+mn-cs"/>
              </a:rPr>
              <a:t>03</a:t>
            </a: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ZCuHeiSongS-B-GB" panose="02000000000000000000" pitchFamily="2" charset="-122"/>
              <a:ea typeface="FZCuHeiSongS-B-GB" panose="02000000000000000000" pitchFamily="2" charset="-122"/>
              <a:cs typeface="+mn-cs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F5C85F4-F6AF-5B49-A8A3-259AD7EA5C4E}"/>
              </a:ext>
            </a:extLst>
          </p:cNvPr>
          <p:cNvSpPr txBox="1"/>
          <p:nvPr/>
        </p:nvSpPr>
        <p:spPr>
          <a:xfrm>
            <a:off x="2760871" y="2485655"/>
            <a:ext cx="2051052" cy="2618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14000"/>
              </a:lnSpc>
            </a:pPr>
            <a:r>
              <a:rPr lang="zh-CN" altLang="zh-CN" sz="2400" b="1" dirty="0" smtClean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提供</a:t>
            </a:r>
            <a:r>
              <a:rPr lang="zh-CN" altLang="zh-CN" sz="2400" b="1" dirty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指导和</a:t>
            </a:r>
            <a:r>
              <a:rPr lang="zh-CN" altLang="zh-CN" sz="2400" b="1" dirty="0" smtClean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建议</a:t>
            </a:r>
            <a:r>
              <a:rPr lang="zh-CN" altLang="en-US" sz="2400" b="1" dirty="0" smtClean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：</a:t>
            </a:r>
            <a:endParaRPr lang="en-US" altLang="zh-CN" sz="2400" b="1" dirty="0">
              <a:solidFill>
                <a:schemeClr val="bg1"/>
              </a:solidFill>
              <a:ea typeface="思源黑体 CN Bold" panose="020B0800000000000000" pitchFamily="34" charset="-122"/>
              <a:cs typeface="+mn-ea"/>
            </a:endParaRPr>
          </a:p>
          <a:p>
            <a:pPr lvl="0" algn="just">
              <a:lnSpc>
                <a:spcPct val="114000"/>
              </a:lnSpc>
            </a:pPr>
            <a:endParaRPr lang="en-US" altLang="zh-CN" sz="2400" b="1" dirty="0" smtClean="0">
              <a:solidFill>
                <a:schemeClr val="bg1"/>
              </a:solidFill>
              <a:ea typeface="思源黑体 CN Bold" panose="020B0800000000000000" pitchFamily="34" charset="-122"/>
              <a:cs typeface="+mn-ea"/>
            </a:endParaRPr>
          </a:p>
          <a:p>
            <a:pPr lvl="0" algn="just">
              <a:lnSpc>
                <a:spcPct val="114000"/>
              </a:lnSpc>
            </a:pPr>
            <a:r>
              <a:rPr lang="zh-CN" altLang="zh-CN" sz="2400" b="1" dirty="0" smtClean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帮助</a:t>
            </a:r>
            <a:r>
              <a:rPr lang="zh-CN" altLang="en-US" sz="2400" b="1" dirty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团队成员</a:t>
            </a:r>
            <a:r>
              <a:rPr lang="zh-CN" altLang="zh-CN" sz="2400" b="1" dirty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更快地找到解决问题的方法</a:t>
            </a:r>
            <a:r>
              <a:rPr lang="zh-CN" altLang="en-US" sz="2400" b="1" dirty="0" smtClean="0">
                <a:solidFill>
                  <a:schemeClr val="bg1"/>
                </a:solidFill>
                <a:ea typeface="思源黑体 CN Bold" panose="020B0800000000000000" pitchFamily="34" charset="-122"/>
                <a:cs typeface="+mn-ea"/>
              </a:rPr>
              <a:t>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ZShengShiKaiShuS-EB-GB" panose="02000000000000000000" pitchFamily="2" charset="-122"/>
              <a:ea typeface="FZShengShiKaiShuS-EB-GB" panose="02000000000000000000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DF2CF41-9708-6749-BF47-98BDC36A6B64}"/>
              </a:ext>
            </a:extLst>
          </p:cNvPr>
          <p:cNvSpPr/>
          <p:nvPr/>
        </p:nvSpPr>
        <p:spPr>
          <a:xfrm>
            <a:off x="0" y="319445"/>
            <a:ext cx="794456" cy="738664"/>
          </a:xfrm>
          <a:prstGeom prst="rect">
            <a:avLst/>
          </a:prstGeom>
          <a:solidFill>
            <a:srgbClr val="9A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908" y="168898"/>
            <a:ext cx="5432040" cy="37192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727" y="3448847"/>
            <a:ext cx="5454402" cy="331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75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38610"/>
            <a:ext cx="12192000" cy="3414056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944957" y="2552244"/>
            <a:ext cx="7237230" cy="707886"/>
          </a:xfrm>
        </p:spPr>
        <p:txBody>
          <a:bodyPr/>
          <a:lstStyle/>
          <a:p>
            <a:r>
              <a:rPr lang="en-US" altLang="zh-CN" dirty="0" smtClean="0">
                <a:sym typeface="Arial" panose="020B0604020202020204" pitchFamily="34" charset="0"/>
              </a:rPr>
              <a:t>PART </a:t>
            </a:r>
            <a:r>
              <a:rPr lang="en-US" altLang="zh-CN" dirty="0">
                <a:sym typeface="Arial" panose="020B0604020202020204" pitchFamily="34" charset="0"/>
              </a:rPr>
              <a:t>4</a:t>
            </a:r>
            <a:endParaRPr lang="zh-CN" altLang="en-US" dirty="0"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56474" y="439319"/>
            <a:ext cx="2658393" cy="706056"/>
            <a:chOff x="9650003" y="315165"/>
            <a:chExt cx="1947318" cy="517198"/>
          </a:xfrm>
          <a:solidFill>
            <a:srgbClr val="B80106"/>
          </a:solidFill>
        </p:grpSpPr>
        <p:sp>
          <p:nvSpPr>
            <p:cNvPr id="5" name="PA-文本框 39"/>
            <p:cNvSpPr txBox="1"/>
            <p:nvPr>
              <p:custDataLst>
                <p:tags r:id="rId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PA-文本框 41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  <a:grpFill/>
          </p:grpSpPr>
          <p:sp>
            <p:nvSpPr>
              <p:cNvPr id="8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56" y="3260130"/>
            <a:ext cx="5260154" cy="3412704"/>
          </a:xfrm>
          <a:prstGeom prst="rect">
            <a:avLst/>
          </a:prstGeom>
        </p:spPr>
      </p:pic>
      <p:sp>
        <p:nvSpPr>
          <p:cNvPr id="34" name="文本占位符 18"/>
          <p:cNvSpPr txBox="1">
            <a:spLocks/>
          </p:cNvSpPr>
          <p:nvPr/>
        </p:nvSpPr>
        <p:spPr>
          <a:xfrm>
            <a:off x="1034588" y="3836727"/>
            <a:ext cx="7299999" cy="8876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zh-CN" altLang="en-US" sz="4800" b="1" kern="1200" spc="40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ym typeface="Arial" panose="020B0604020202020204" pitchFamily="34" charset="0"/>
              </a:rPr>
              <a:t>持续改进 追求卓越</a:t>
            </a:r>
            <a:endParaRPr lang="zh-CN" altLang="en-US" dirty="0"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60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2A88CDA2-0C02-EE47-80BA-2BB9E76D1E8B}"/>
              </a:ext>
            </a:extLst>
          </p:cNvPr>
          <p:cNvSpPr txBox="1"/>
          <p:nvPr/>
        </p:nvSpPr>
        <p:spPr>
          <a:xfrm>
            <a:off x="959552" y="340947"/>
            <a:ext cx="4257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ZCuHeiSongS-B-GB" panose="02000000000000000000" pitchFamily="2" charset="-122"/>
                <a:ea typeface="FZCuHeiSongS-B-GB" panose="02000000000000000000" pitchFamily="2" charset="-122"/>
                <a:cs typeface="字魂105号-简雅黑" panose="00000500000000000000" pitchFamily="2" charset="-122"/>
              </a:rPr>
              <a:t>持续改进 追求卓越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ZCuHeiSongS-B-GB" panose="02000000000000000000" pitchFamily="2" charset="-122"/>
              <a:ea typeface="FZCuHeiSongS-B-GB" panose="02000000000000000000" pitchFamily="2" charset="-122"/>
              <a:cs typeface="字魂105号-简雅黑" panose="00000500000000000000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DF2CF41-9708-6749-BF47-98BDC36A6B64}"/>
              </a:ext>
            </a:extLst>
          </p:cNvPr>
          <p:cNvSpPr/>
          <p:nvPr/>
        </p:nvSpPr>
        <p:spPr>
          <a:xfrm>
            <a:off x="0" y="319445"/>
            <a:ext cx="794456" cy="738664"/>
          </a:xfrm>
          <a:prstGeom prst="rect">
            <a:avLst/>
          </a:prstGeom>
          <a:solidFill>
            <a:srgbClr val="9A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D0C96D5E-EE60-9242-BDA1-1295F0D8B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1444" y="545564"/>
            <a:ext cx="1836080" cy="512545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FAE28CE9-8273-834A-BB6C-C912DAB264DD}"/>
              </a:ext>
            </a:extLst>
          </p:cNvPr>
          <p:cNvGrpSpPr/>
          <p:nvPr/>
        </p:nvGrpSpPr>
        <p:grpSpPr>
          <a:xfrm>
            <a:off x="718458" y="1464906"/>
            <a:ext cx="4996542" cy="5194312"/>
            <a:chOff x="1254125" y="1809750"/>
            <a:chExt cx="4780825" cy="4327451"/>
          </a:xfrm>
        </p:grpSpPr>
        <p:sp>
          <p:nvSpPr>
            <p:cNvPr id="11" name="圆角矩形 3">
              <a:extLst>
                <a:ext uri="{FF2B5EF4-FFF2-40B4-BE49-F238E27FC236}">
                  <a16:creationId xmlns:a16="http://schemas.microsoft.com/office/drawing/2014/main" id="{80A39BFE-FE55-1D40-87AA-AAAE4EEAC5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4125" y="2044700"/>
              <a:ext cx="4591050" cy="1474788"/>
            </a:xfrm>
            <a:prstGeom prst="roundRect">
              <a:avLst>
                <a:gd name="adj" fmla="val 9083"/>
              </a:avLst>
            </a:prstGeom>
            <a:solidFill>
              <a:srgbClr val="FFFFFF"/>
            </a:solidFill>
            <a:ln w="12700">
              <a:solidFill>
                <a:srgbClr val="9A000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ZShengShiKaiShuS-EB-GB" panose="02000000000000000000" pitchFamily="2" charset="-122"/>
                <a:ea typeface="FZShengShiKaiShuS-EB-GB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1E0DCB02-8F24-FB4F-87DA-FAE5A0B20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00" y="2371724"/>
              <a:ext cx="3924300" cy="1102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/>
              <a:r>
                <a:rPr lang="zh-CN" altLang="en-US" sz="2000" dirty="0" smtClean="0">
                  <a:latin typeface="FZShengShiKaiShuS-EB-GB" panose="02000000000000000000" pitchFamily="2" charset="-122"/>
                  <a:ea typeface="FZShengShiKaiShuS-EB-GB" panose="02000000000000000000" pitchFamily="2" charset="-122"/>
                  <a:cs typeface="字魂105号-简雅黑" panose="00000500000000000000" pitchFamily="2" charset="-122"/>
                </a:rPr>
                <a:t>细节</a:t>
              </a:r>
              <a:r>
                <a:rPr lang="zh-CN" altLang="en-US" sz="2000" dirty="0">
                  <a:latin typeface="FZShengShiKaiShuS-EB-GB" panose="02000000000000000000" pitchFamily="2" charset="-122"/>
                  <a:ea typeface="FZShengShiKaiShuS-EB-GB" panose="02000000000000000000" pitchFamily="2" charset="-122"/>
                  <a:cs typeface="字魂105号-简雅黑" panose="00000500000000000000" pitchFamily="2" charset="-122"/>
                </a:rPr>
                <a:t>是展现专业性的关键</a:t>
              </a:r>
              <a:r>
                <a:rPr lang="zh-CN" altLang="en-US" sz="2000" dirty="0" smtClean="0">
                  <a:latin typeface="FZShengShiKaiShuS-EB-GB" panose="02000000000000000000" pitchFamily="2" charset="-122"/>
                  <a:ea typeface="FZShengShiKaiShuS-EB-GB" panose="02000000000000000000" pitchFamily="2" charset="-122"/>
                  <a:cs typeface="字魂105号-简雅黑" panose="00000500000000000000" pitchFamily="2" charset="-122"/>
                </a:rPr>
                <a:t>。如果细节</a:t>
              </a:r>
              <a:r>
                <a:rPr lang="zh-CN" altLang="en-US" sz="2000" dirty="0">
                  <a:latin typeface="FZShengShiKaiShuS-EB-GB" panose="02000000000000000000" pitchFamily="2" charset="-122"/>
                  <a:ea typeface="FZShengShiKaiShuS-EB-GB" panose="02000000000000000000" pitchFamily="2" charset="-122"/>
                  <a:cs typeface="字魂105号-简雅黑" panose="00000500000000000000" pitchFamily="2" charset="-122"/>
                </a:rPr>
                <a:t>处理得当</a:t>
              </a:r>
              <a:r>
                <a:rPr lang="zh-CN" altLang="en-US" sz="2000" dirty="0" smtClean="0">
                  <a:latin typeface="FZShengShiKaiShuS-EB-GB" panose="02000000000000000000" pitchFamily="2" charset="-122"/>
                  <a:ea typeface="FZShengShiKaiShuS-EB-GB" panose="02000000000000000000" pitchFamily="2" charset="-122"/>
                  <a:cs typeface="字魂105号-简雅黑" panose="00000500000000000000" pitchFamily="2" charset="-122"/>
                </a:rPr>
                <a:t>，能</a:t>
              </a:r>
              <a:r>
                <a:rPr lang="zh-CN" altLang="en-US" sz="2000" dirty="0">
                  <a:latin typeface="FZShengShiKaiShuS-EB-GB" panose="02000000000000000000" pitchFamily="2" charset="-122"/>
                  <a:ea typeface="FZShengShiKaiShuS-EB-GB" panose="02000000000000000000" pitchFamily="2" charset="-122"/>
                  <a:cs typeface="字魂105号-简雅黑" panose="00000500000000000000" pitchFamily="2" charset="-122"/>
                </a:rPr>
                <a:t>让参会者感受到主办方的专业和用心，从而提升整个会议的档次和效果。</a:t>
              </a:r>
              <a:endParaRPr kumimoji="0" lang="zh-CN" alt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ZShengShiKaiShuS-EB-GB" panose="02000000000000000000" pitchFamily="2" charset="-122"/>
                <a:ea typeface="FZShengShiKaiShuS-EB-GB" panose="02000000000000000000" pitchFamily="2" charset="-122"/>
                <a:cs typeface="字魂105号-简雅黑" panose="00000500000000000000" pitchFamily="2" charset="-122"/>
              </a:endParaRPr>
            </a:p>
          </p:txBody>
        </p:sp>
        <p:sp>
          <p:nvSpPr>
            <p:cNvPr id="13" name="圆角矩形 5">
              <a:extLst>
                <a:ext uri="{FF2B5EF4-FFF2-40B4-BE49-F238E27FC236}">
                  <a16:creationId xmlns:a16="http://schemas.microsoft.com/office/drawing/2014/main" id="{A1B9154D-B35F-AF45-B169-31D86EDA2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4125" y="4254500"/>
              <a:ext cx="4780825" cy="1882701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ZShengShiKaiShuS-EB-GB" panose="02000000000000000000" pitchFamily="2" charset="-122"/>
                <a:ea typeface="FZShengShiKaiShuS-EB-GB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4" name="矩形 6">
              <a:extLst>
                <a:ext uri="{FF2B5EF4-FFF2-40B4-BE49-F238E27FC236}">
                  <a16:creationId xmlns:a16="http://schemas.microsoft.com/office/drawing/2014/main" id="{9B64AEB3-87F0-D844-B9F4-60537E58EB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500" y="4581526"/>
              <a:ext cx="3924300" cy="1358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/>
              <a:r>
                <a:rPr lang="zh-CN" altLang="en-US" sz="2000" dirty="0" smtClean="0">
                  <a:solidFill>
                    <a:prstClr val="black"/>
                  </a:solidFill>
                  <a:latin typeface="Forte" panose="03060902040502070203" pitchFamily="66" charset="0"/>
                  <a:ea typeface="FZShengShiKaiShuS-EB-GB" panose="02000000000000000000" pitchFamily="2" charset="-122"/>
                  <a:cs typeface="字魂105号-简雅黑" panose="00000500000000000000" pitchFamily="2" charset="-122"/>
                </a:rPr>
                <a:t>特殊</a:t>
              </a:r>
              <a:r>
                <a:rPr lang="zh-CN" altLang="en-US" sz="2000" dirty="0">
                  <a:solidFill>
                    <a:prstClr val="black"/>
                  </a:solidFill>
                  <a:latin typeface="Forte" panose="03060902040502070203" pitchFamily="66" charset="0"/>
                  <a:ea typeface="FZShengShiKaiShuS-EB-GB" panose="02000000000000000000" pitchFamily="2" charset="-122"/>
                  <a:cs typeface="字魂105号-简雅黑" panose="00000500000000000000" pitchFamily="2" charset="-122"/>
                </a:rPr>
                <a:t>需求是体现人文关怀的</a:t>
              </a:r>
              <a:r>
                <a:rPr lang="zh-CN" altLang="en-US" sz="2000" dirty="0" smtClean="0">
                  <a:solidFill>
                    <a:prstClr val="black"/>
                  </a:solidFill>
                  <a:latin typeface="Forte" panose="03060902040502070203" pitchFamily="66" charset="0"/>
                  <a:ea typeface="FZShengShiKaiShuS-EB-GB" panose="02000000000000000000" pitchFamily="2" charset="-122"/>
                  <a:cs typeface="字魂105号-简雅黑" panose="00000500000000000000" pitchFamily="2" charset="-122"/>
                </a:rPr>
                <a:t>窗口，在</a:t>
              </a:r>
              <a:r>
                <a:rPr lang="zh-CN" altLang="en-US" sz="2000" dirty="0">
                  <a:solidFill>
                    <a:prstClr val="black"/>
                  </a:solidFill>
                  <a:latin typeface="Forte" panose="03060902040502070203" pitchFamily="66" charset="0"/>
                  <a:ea typeface="FZShengShiKaiShuS-EB-GB" panose="02000000000000000000" pitchFamily="2" charset="-122"/>
                  <a:cs typeface="字魂105号-简雅黑" panose="00000500000000000000" pitchFamily="2" charset="-122"/>
                </a:rPr>
                <a:t>筹备会议时充分</a:t>
              </a:r>
              <a:r>
                <a:rPr lang="zh-CN" altLang="en-US" sz="2000" dirty="0" smtClean="0">
                  <a:solidFill>
                    <a:prstClr val="black"/>
                  </a:solidFill>
                  <a:latin typeface="Forte" panose="03060902040502070203" pitchFamily="66" charset="0"/>
                  <a:ea typeface="FZShengShiKaiShuS-EB-GB" panose="02000000000000000000" pitchFamily="2" charset="-122"/>
                  <a:cs typeface="字魂105号-简雅黑" panose="00000500000000000000" pitchFamily="2" charset="-122"/>
                </a:rPr>
                <a:t>考虑特殊</a:t>
              </a:r>
              <a:r>
                <a:rPr lang="zh-CN" altLang="en-US" sz="2000" dirty="0">
                  <a:solidFill>
                    <a:prstClr val="black"/>
                  </a:solidFill>
                  <a:latin typeface="Forte" panose="03060902040502070203" pitchFamily="66" charset="0"/>
                  <a:ea typeface="FZShengShiKaiShuS-EB-GB" panose="02000000000000000000" pitchFamily="2" charset="-122"/>
                  <a:cs typeface="字魂105号-简雅黑" panose="00000500000000000000" pitchFamily="2" charset="-122"/>
                </a:rPr>
                <a:t>需求，并提前做出相应的</a:t>
              </a:r>
              <a:r>
                <a:rPr lang="zh-CN" altLang="en-US" sz="2000" dirty="0" smtClean="0">
                  <a:solidFill>
                    <a:prstClr val="black"/>
                  </a:solidFill>
                  <a:latin typeface="Forte" panose="03060902040502070203" pitchFamily="66" charset="0"/>
                  <a:ea typeface="FZShengShiKaiShuS-EB-GB" panose="02000000000000000000" pitchFamily="2" charset="-122"/>
                  <a:cs typeface="字魂105号-简雅黑" panose="00000500000000000000" pitchFamily="2" charset="-122"/>
                </a:rPr>
                <a:t>安排，能</a:t>
              </a:r>
              <a:r>
                <a:rPr lang="zh-CN" altLang="en-US" sz="2000" dirty="0">
                  <a:solidFill>
                    <a:prstClr val="black"/>
                  </a:solidFill>
                  <a:latin typeface="Forte" panose="03060902040502070203" pitchFamily="66" charset="0"/>
                  <a:ea typeface="FZShengShiKaiShuS-EB-GB" panose="02000000000000000000" pitchFamily="2" charset="-122"/>
                  <a:cs typeface="字魂105号-简雅黑" panose="00000500000000000000" pitchFamily="2" charset="-122"/>
                </a:rPr>
                <a:t>让参会者感受到我们的关怀和尊重，从而增强他们的参与感和归属感。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orte" panose="03060902040502070203" pitchFamily="66" charset="0"/>
                <a:ea typeface="FZShengShiKaiShuS-EB-GB" panose="02000000000000000000" pitchFamily="2" charset="-122"/>
                <a:cs typeface="字魂105号-简雅黑" panose="00000500000000000000" pitchFamily="2" charset="-122"/>
              </a:endParaRPr>
            </a:p>
          </p:txBody>
        </p:sp>
        <p:sp>
          <p:nvSpPr>
            <p:cNvPr id="15" name="圆角矩形 7">
              <a:extLst>
                <a:ext uri="{FF2B5EF4-FFF2-40B4-BE49-F238E27FC236}">
                  <a16:creationId xmlns:a16="http://schemas.microsoft.com/office/drawing/2014/main" id="{765AE23E-AEAC-F040-A85C-0A21FBE25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9763" y="1809750"/>
              <a:ext cx="3279775" cy="461963"/>
            </a:xfrm>
            <a:prstGeom prst="roundRect">
              <a:avLst>
                <a:gd name="adj" fmla="val 16667"/>
              </a:avLst>
            </a:prstGeom>
            <a:solidFill>
              <a:srgbClr val="9A00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ZShengShiKaiShuS-EB-GB" panose="02000000000000000000" pitchFamily="2" charset="-122"/>
                <a:ea typeface="FZShengShiKaiShuS-EB-GB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6" name="文本框 8">
              <a:extLst>
                <a:ext uri="{FF2B5EF4-FFF2-40B4-BE49-F238E27FC236}">
                  <a16:creationId xmlns:a16="http://schemas.microsoft.com/office/drawing/2014/main" id="{2DC06E52-48CA-CA43-83E2-042CE4E293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1537" y="1828678"/>
              <a:ext cx="2797175" cy="333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12160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b="1" dirty="0" smtClean="0">
                  <a:solidFill>
                    <a:prstClr val="white"/>
                  </a:solidFill>
                  <a:latin typeface="FZShengShiKaiShuS-EB-GB" panose="02000000000000000000" pitchFamily="2" charset="-122"/>
                  <a:ea typeface="FZShengShiKaiShuS-EB-GB" panose="02000000000000000000" pitchFamily="2" charset="-122"/>
                  <a:cs typeface="+mn-ea"/>
                  <a:sym typeface="+mn-lt"/>
                </a:rPr>
                <a:t>细节决定成败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ZShengShiKaiShuS-EB-GB" panose="02000000000000000000" pitchFamily="2" charset="-122"/>
                <a:ea typeface="FZShengShiKaiShuS-EB-GB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7" name="圆角矩形 9">
              <a:extLst>
                <a:ext uri="{FF2B5EF4-FFF2-40B4-BE49-F238E27FC236}">
                  <a16:creationId xmlns:a16="http://schemas.microsoft.com/office/drawing/2014/main" id="{7D7E30B4-9A3A-D847-ACA6-449A7C36C1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9763" y="4060825"/>
              <a:ext cx="3279775" cy="461963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ZShengShiKaiShuS-EB-GB" panose="02000000000000000000" pitchFamily="2" charset="-122"/>
                <a:ea typeface="FZShengShiKaiShuS-EB-GB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8" name="文本框 12">
              <a:extLst>
                <a:ext uri="{FF2B5EF4-FFF2-40B4-BE49-F238E27FC236}">
                  <a16:creationId xmlns:a16="http://schemas.microsoft.com/office/drawing/2014/main" id="{88891120-9746-A245-AAC0-04763160C2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2488" y="4082928"/>
              <a:ext cx="2797175" cy="333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12160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ZShengShiKaiShuS-EB-GB" panose="02000000000000000000" pitchFamily="2" charset="-122"/>
                  <a:ea typeface="FZShengShiKaiShuS-EB-GB" panose="02000000000000000000" pitchFamily="2" charset="-122"/>
                  <a:cs typeface="+mn-ea"/>
                  <a:sym typeface="+mn-lt"/>
                </a:rPr>
                <a:t>关注特殊需求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ZShengShiKaiShuS-EB-GB" panose="02000000000000000000" pitchFamily="2" charset="-122"/>
                <a:ea typeface="FZShengShiKaiShuS-EB-GB" panose="02000000000000000000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38235577-E19F-0E4B-BE50-C4AD00AF24A4}"/>
              </a:ext>
            </a:extLst>
          </p:cNvPr>
          <p:cNvSpPr/>
          <p:nvPr/>
        </p:nvSpPr>
        <p:spPr>
          <a:xfrm flipV="1">
            <a:off x="7529454" y="6772905"/>
            <a:ext cx="4682001" cy="128741"/>
          </a:xfrm>
          <a:prstGeom prst="rect">
            <a:avLst/>
          </a:prstGeom>
          <a:solidFill>
            <a:srgbClr val="9A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883" y="1993133"/>
            <a:ext cx="518836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75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88" y="966273"/>
            <a:ext cx="3532371" cy="5413199"/>
          </a:xfrm>
          <a:prstGeom prst="rect">
            <a:avLst/>
          </a:prstGeom>
        </p:spPr>
      </p:pic>
      <p:sp>
        <p:nvSpPr>
          <p:cNvPr id="84" name="矩形 83"/>
          <p:cNvSpPr/>
          <p:nvPr/>
        </p:nvSpPr>
        <p:spPr>
          <a:xfrm>
            <a:off x="2086200" y="445101"/>
            <a:ext cx="64840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4000" b="1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储备各类会议文案</a:t>
            </a:r>
            <a:endParaRPr lang="en-US" altLang="zh-CN" sz="4000" b="1" dirty="0">
              <a:solidFill>
                <a:srgbClr val="8A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50000"/>
              </a:lnSpc>
              <a:defRPr/>
            </a:pPr>
            <a:endParaRPr lang="zh-CN" altLang="en-US" sz="4000" b="1" dirty="0">
              <a:solidFill>
                <a:srgbClr val="8A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5756E5B-E6F5-4B23-8E0A-57A0F608AB19}"/>
              </a:ext>
            </a:extLst>
          </p:cNvPr>
          <p:cNvSpPr/>
          <p:nvPr/>
        </p:nvSpPr>
        <p:spPr>
          <a:xfrm flipH="1">
            <a:off x="0" y="0"/>
            <a:ext cx="12192000" cy="13397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593447F-02B9-4BDB-BA1B-DE77AE392520}"/>
              </a:ext>
            </a:extLst>
          </p:cNvPr>
          <p:cNvSpPr/>
          <p:nvPr/>
        </p:nvSpPr>
        <p:spPr>
          <a:xfrm flipH="1">
            <a:off x="9129252" y="218044"/>
            <a:ext cx="3062748" cy="13397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0A7A032C-86A3-4DA9-9A4C-6734C3E7013C}"/>
              </a:ext>
            </a:extLst>
          </p:cNvPr>
          <p:cNvGrpSpPr/>
          <p:nvPr/>
        </p:nvGrpSpPr>
        <p:grpSpPr>
          <a:xfrm>
            <a:off x="510609" y="500653"/>
            <a:ext cx="1009408" cy="501038"/>
            <a:chOff x="680598" y="541180"/>
            <a:chExt cx="1009408" cy="501038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09BC256D-7B63-4F80-83F2-14FC4345A0A0}"/>
                </a:ext>
              </a:extLst>
            </p:cNvPr>
            <p:cNvSpPr/>
            <p:nvPr/>
          </p:nvSpPr>
          <p:spPr>
            <a:xfrm>
              <a:off x="680598" y="541183"/>
              <a:ext cx="194474" cy="501035"/>
            </a:xfrm>
            <a:prstGeom prst="rect">
              <a:avLst/>
            </a:prstGeom>
            <a:solidFill>
              <a:srgbClr val="30333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6AF21DA3-856E-413A-BBFD-5C12EC1A8E83}"/>
                </a:ext>
              </a:extLst>
            </p:cNvPr>
            <p:cNvSpPr/>
            <p:nvPr/>
          </p:nvSpPr>
          <p:spPr>
            <a:xfrm>
              <a:off x="950985" y="541182"/>
              <a:ext cx="194474" cy="501035"/>
            </a:xfrm>
            <a:prstGeom prst="rect">
              <a:avLst/>
            </a:prstGeom>
            <a:solidFill>
              <a:srgbClr val="C14F4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A65B7842-ECAE-43E4-ABBD-DFBD6D07C6DC}"/>
                </a:ext>
              </a:extLst>
            </p:cNvPr>
            <p:cNvSpPr/>
            <p:nvPr/>
          </p:nvSpPr>
          <p:spPr>
            <a:xfrm>
              <a:off x="1243209" y="541181"/>
              <a:ext cx="194474" cy="501035"/>
            </a:xfrm>
            <a:prstGeom prst="rect">
              <a:avLst/>
            </a:prstGeom>
            <a:solidFill>
              <a:srgbClr val="30333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69AB9AB3-8BCB-4E00-8DA9-D24FFC9D9ACB}"/>
                </a:ext>
              </a:extLst>
            </p:cNvPr>
            <p:cNvSpPr/>
            <p:nvPr/>
          </p:nvSpPr>
          <p:spPr>
            <a:xfrm>
              <a:off x="1495532" y="541180"/>
              <a:ext cx="194474" cy="501035"/>
            </a:xfrm>
            <a:prstGeom prst="rect">
              <a:avLst/>
            </a:prstGeom>
            <a:solidFill>
              <a:srgbClr val="C14F4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4" name="矩形 53">
            <a:extLst>
              <a:ext uri="{FF2B5EF4-FFF2-40B4-BE49-F238E27FC236}">
                <a16:creationId xmlns:a16="http://schemas.microsoft.com/office/drawing/2014/main" id="{FCFF66C4-582D-4DB0-846C-D527659EA044}"/>
              </a:ext>
            </a:extLst>
          </p:cNvPr>
          <p:cNvSpPr/>
          <p:nvPr/>
        </p:nvSpPr>
        <p:spPr>
          <a:xfrm>
            <a:off x="878234" y="1368364"/>
            <a:ext cx="7049810" cy="52629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会议议程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参会人员信息表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、各类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邀请函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主旨报告类、主题发言类、致辞嘉宾类、对谈嘉宾类、第一轮、第二轮、第三轮、报销用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、邀请校领导出席会议的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OA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报告</a:t>
            </a:r>
            <a:endParaRPr lang="en-US" altLang="zh-CN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会议手册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感谢函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            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2BEA34B-8342-DA49-BDCA-AD37F91A35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072" y="696137"/>
            <a:ext cx="3510299" cy="58770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839" y="850747"/>
            <a:ext cx="3413032" cy="548963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367" y="1414597"/>
            <a:ext cx="3442819" cy="486002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442" y="1631520"/>
            <a:ext cx="3493527" cy="494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9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70" y="3750906"/>
            <a:ext cx="4549503" cy="2569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4" name="矩形 83"/>
          <p:cNvSpPr/>
          <p:nvPr/>
        </p:nvSpPr>
        <p:spPr>
          <a:xfrm>
            <a:off x="426605" y="1432970"/>
            <a:ext cx="70192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4000" b="1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储备各类会议手册、</a:t>
            </a:r>
            <a:r>
              <a:rPr lang="en-US" altLang="zh-CN" sz="4000" b="1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PPT</a:t>
            </a:r>
            <a:r>
              <a:rPr lang="zh-CN" altLang="en-US" sz="4000" b="1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模板</a:t>
            </a:r>
            <a:endParaRPr lang="zh-CN" altLang="en-US" sz="4000" b="1" dirty="0">
              <a:solidFill>
                <a:srgbClr val="8A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5756E5B-E6F5-4B23-8E0A-57A0F608AB19}"/>
              </a:ext>
            </a:extLst>
          </p:cNvPr>
          <p:cNvSpPr/>
          <p:nvPr/>
        </p:nvSpPr>
        <p:spPr>
          <a:xfrm flipH="1">
            <a:off x="0" y="0"/>
            <a:ext cx="12192000" cy="13397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0A7A032C-86A3-4DA9-9A4C-6734C3E7013C}"/>
              </a:ext>
            </a:extLst>
          </p:cNvPr>
          <p:cNvGrpSpPr/>
          <p:nvPr/>
        </p:nvGrpSpPr>
        <p:grpSpPr>
          <a:xfrm>
            <a:off x="510609" y="500653"/>
            <a:ext cx="1009408" cy="501038"/>
            <a:chOff x="680598" y="541180"/>
            <a:chExt cx="1009408" cy="501038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09BC256D-7B63-4F80-83F2-14FC4345A0A0}"/>
                </a:ext>
              </a:extLst>
            </p:cNvPr>
            <p:cNvSpPr/>
            <p:nvPr/>
          </p:nvSpPr>
          <p:spPr>
            <a:xfrm>
              <a:off x="680598" y="541183"/>
              <a:ext cx="194474" cy="501035"/>
            </a:xfrm>
            <a:prstGeom prst="rect">
              <a:avLst/>
            </a:prstGeom>
            <a:solidFill>
              <a:srgbClr val="30333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6AF21DA3-856E-413A-BBFD-5C12EC1A8E83}"/>
                </a:ext>
              </a:extLst>
            </p:cNvPr>
            <p:cNvSpPr/>
            <p:nvPr/>
          </p:nvSpPr>
          <p:spPr>
            <a:xfrm>
              <a:off x="950985" y="541182"/>
              <a:ext cx="194474" cy="501035"/>
            </a:xfrm>
            <a:prstGeom prst="rect">
              <a:avLst/>
            </a:prstGeom>
            <a:solidFill>
              <a:srgbClr val="C14F4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A65B7842-ECAE-43E4-ABBD-DFBD6D07C6DC}"/>
                </a:ext>
              </a:extLst>
            </p:cNvPr>
            <p:cNvSpPr/>
            <p:nvPr/>
          </p:nvSpPr>
          <p:spPr>
            <a:xfrm>
              <a:off x="1243209" y="541181"/>
              <a:ext cx="194474" cy="501035"/>
            </a:xfrm>
            <a:prstGeom prst="rect">
              <a:avLst/>
            </a:prstGeom>
            <a:solidFill>
              <a:srgbClr val="30333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69AB9AB3-8BCB-4E00-8DA9-D24FFC9D9ACB}"/>
                </a:ext>
              </a:extLst>
            </p:cNvPr>
            <p:cNvSpPr/>
            <p:nvPr/>
          </p:nvSpPr>
          <p:spPr>
            <a:xfrm>
              <a:off x="1495532" y="541180"/>
              <a:ext cx="194474" cy="501035"/>
            </a:xfrm>
            <a:prstGeom prst="rect">
              <a:avLst/>
            </a:prstGeom>
            <a:solidFill>
              <a:srgbClr val="C14F4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4" name="矩形 53">
            <a:extLst>
              <a:ext uri="{FF2B5EF4-FFF2-40B4-BE49-F238E27FC236}">
                <a16:creationId xmlns:a16="http://schemas.microsoft.com/office/drawing/2014/main" id="{FCFF66C4-582D-4DB0-846C-D527659EA044}"/>
              </a:ext>
            </a:extLst>
          </p:cNvPr>
          <p:cNvSpPr/>
          <p:nvPr/>
        </p:nvSpPr>
        <p:spPr>
          <a:xfrm>
            <a:off x="975470" y="2648464"/>
            <a:ext cx="434393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、会序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PPT</a:t>
            </a:r>
          </a:p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、分论坛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PPT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背景</a:t>
            </a:r>
            <a:endParaRPr lang="en-US" altLang="zh-CN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、暖场视频</a:t>
            </a:r>
            <a:endParaRPr lang="en-US" altLang="zh-CN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、新版校园地图</a:t>
            </a:r>
            <a:endParaRPr lang="en-US" altLang="zh-CN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694" y="912780"/>
            <a:ext cx="4473279" cy="25162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276" y="3926331"/>
            <a:ext cx="4296754" cy="28212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653" y="2320041"/>
            <a:ext cx="3381392" cy="343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9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4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>
            <a:extLst>
              <a:ext uri="{FF2B5EF4-FFF2-40B4-BE49-F238E27FC236}">
                <a16:creationId xmlns:a16="http://schemas.microsoft.com/office/drawing/2014/main" id="{F5756E5B-E6F5-4B23-8E0A-57A0F608AB19}"/>
              </a:ext>
            </a:extLst>
          </p:cNvPr>
          <p:cNvSpPr/>
          <p:nvPr/>
        </p:nvSpPr>
        <p:spPr>
          <a:xfrm flipH="1">
            <a:off x="0" y="0"/>
            <a:ext cx="12192000" cy="13397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593447F-02B9-4BDB-BA1B-DE77AE392520}"/>
              </a:ext>
            </a:extLst>
          </p:cNvPr>
          <p:cNvSpPr/>
          <p:nvPr/>
        </p:nvSpPr>
        <p:spPr>
          <a:xfrm flipH="1">
            <a:off x="9129252" y="218044"/>
            <a:ext cx="3062748" cy="13397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C3A79E3-9CB2-43F5-B263-F3C29C752516}"/>
              </a:ext>
            </a:extLst>
          </p:cNvPr>
          <p:cNvSpPr/>
          <p:nvPr/>
        </p:nvSpPr>
        <p:spPr>
          <a:xfrm flipH="1">
            <a:off x="10225548" y="445101"/>
            <a:ext cx="1966452" cy="13397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0A7A032C-86A3-4DA9-9A4C-6734C3E7013C}"/>
              </a:ext>
            </a:extLst>
          </p:cNvPr>
          <p:cNvGrpSpPr/>
          <p:nvPr/>
        </p:nvGrpSpPr>
        <p:grpSpPr>
          <a:xfrm>
            <a:off x="510609" y="500653"/>
            <a:ext cx="1009408" cy="501038"/>
            <a:chOff x="680598" y="541180"/>
            <a:chExt cx="1009408" cy="501038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09BC256D-7B63-4F80-83F2-14FC4345A0A0}"/>
                </a:ext>
              </a:extLst>
            </p:cNvPr>
            <p:cNvSpPr/>
            <p:nvPr/>
          </p:nvSpPr>
          <p:spPr>
            <a:xfrm>
              <a:off x="680598" y="541183"/>
              <a:ext cx="194474" cy="501035"/>
            </a:xfrm>
            <a:prstGeom prst="rect">
              <a:avLst/>
            </a:prstGeom>
            <a:solidFill>
              <a:srgbClr val="30333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6AF21DA3-856E-413A-BBFD-5C12EC1A8E83}"/>
                </a:ext>
              </a:extLst>
            </p:cNvPr>
            <p:cNvSpPr/>
            <p:nvPr/>
          </p:nvSpPr>
          <p:spPr>
            <a:xfrm>
              <a:off x="950985" y="541182"/>
              <a:ext cx="194474" cy="501035"/>
            </a:xfrm>
            <a:prstGeom prst="rect">
              <a:avLst/>
            </a:prstGeom>
            <a:solidFill>
              <a:srgbClr val="C14F4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A65B7842-ECAE-43E4-ABBD-DFBD6D07C6DC}"/>
                </a:ext>
              </a:extLst>
            </p:cNvPr>
            <p:cNvSpPr/>
            <p:nvPr/>
          </p:nvSpPr>
          <p:spPr>
            <a:xfrm>
              <a:off x="1243209" y="541181"/>
              <a:ext cx="194474" cy="501035"/>
            </a:xfrm>
            <a:prstGeom prst="rect">
              <a:avLst/>
            </a:prstGeom>
            <a:solidFill>
              <a:srgbClr val="30333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69AB9AB3-8BCB-4E00-8DA9-D24FFC9D9ACB}"/>
                </a:ext>
              </a:extLst>
            </p:cNvPr>
            <p:cNvSpPr/>
            <p:nvPr/>
          </p:nvSpPr>
          <p:spPr>
            <a:xfrm>
              <a:off x="1495532" y="541180"/>
              <a:ext cx="194474" cy="501035"/>
            </a:xfrm>
            <a:prstGeom prst="rect">
              <a:avLst/>
            </a:prstGeom>
            <a:solidFill>
              <a:srgbClr val="C14F4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2272286" y="214639"/>
            <a:ext cx="64840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4000" b="1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总结</a:t>
            </a:r>
            <a:r>
              <a:rPr lang="zh-CN" altLang="en-US" sz="4000" b="1" dirty="0" smtClean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会议结算报销经验</a:t>
            </a:r>
            <a:endParaRPr lang="zh-CN" altLang="en-US" sz="4000" b="1" dirty="0">
              <a:solidFill>
                <a:srgbClr val="8A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CFF66C4-582D-4DB0-846C-D527659EA044}"/>
              </a:ext>
            </a:extLst>
          </p:cNvPr>
          <p:cNvSpPr/>
          <p:nvPr/>
        </p:nvSpPr>
        <p:spPr>
          <a:xfrm>
            <a:off x="258416" y="1310962"/>
            <a:ext cx="8001001" cy="5170646"/>
          </a:xfrm>
          <a:prstGeom prst="rect">
            <a:avLst/>
          </a:prstGeom>
          <a:ln>
            <a:solidFill>
              <a:srgbClr val="EE2222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、住宿费、伙食费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4400"/>
              </a:lnSpc>
            </a:pP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、会场租金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4400"/>
              </a:lnSpc>
            </a:pP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、交通费、文件印刷费、办公文具费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4400"/>
              </a:lnSpc>
            </a:pP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、同声传译翻译费、同声传译设备租金等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44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、学术报告费发放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4400"/>
              </a:lnSpc>
            </a:pP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、大额资金使用申报和审批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金额大于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50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万元由学校审批、金额大于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万元且小于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50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万元由学院党政联席院务会审批）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4400"/>
              </a:lnSpc>
            </a:pP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290" y="1043265"/>
            <a:ext cx="4438671" cy="29169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220" y="3960175"/>
            <a:ext cx="4491741" cy="246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89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16746" y="1907002"/>
            <a:ext cx="1157648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携手并肩  感恩前行 </a:t>
            </a:r>
            <a:endParaRPr kumimoji="0" lang="en-US" altLang="zh-CN" sz="60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8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heme/theme1.xml><?xml version="1.0" encoding="utf-8"?>
<a:theme xmlns:a="http://schemas.openxmlformats.org/drawingml/2006/main" name="1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21525</TotalTime>
  <Words>695</Words>
  <Application>Microsoft Office PowerPoint</Application>
  <PresentationFormat>宽屏</PresentationFormat>
  <Paragraphs>101</Paragraphs>
  <Slides>15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15</vt:i4>
      </vt:variant>
    </vt:vector>
  </HeadingPairs>
  <TitlesOfParts>
    <vt:vector size="35" baseType="lpstr">
      <vt:lpstr>Abadi</vt:lpstr>
      <vt:lpstr>Calibri</vt:lpstr>
      <vt:lpstr>FZCuHeiSongS-B-GB</vt:lpstr>
      <vt:lpstr>FZShengShiKaiShuS-EB-GB</vt:lpstr>
      <vt:lpstr>等线</vt:lpstr>
      <vt:lpstr>等线 Light</vt:lpstr>
      <vt:lpstr>华文楷体</vt:lpstr>
      <vt:lpstr>华文中宋</vt:lpstr>
      <vt:lpstr>楷体</vt:lpstr>
      <vt:lpstr>思源黑体 CN Bold</vt:lpstr>
      <vt:lpstr>Microsoft YaHei</vt:lpstr>
      <vt:lpstr>Microsoft YaHei</vt:lpstr>
      <vt:lpstr>字魂105号-简雅黑</vt:lpstr>
      <vt:lpstr>Arial</vt:lpstr>
      <vt:lpstr>Calibri Light</vt:lpstr>
      <vt:lpstr>Forte</vt:lpstr>
      <vt:lpstr>1_Office Theme</vt:lpstr>
      <vt:lpstr>1_Office 主题​​</vt:lpstr>
      <vt:lpstr>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</dc:creator>
  <cp:lastModifiedBy>陈静</cp:lastModifiedBy>
  <cp:revision>728</cp:revision>
  <dcterms:created xsi:type="dcterms:W3CDTF">2017-11-24T14:19:42Z</dcterms:created>
  <dcterms:modified xsi:type="dcterms:W3CDTF">2024-07-04T03:18:50Z</dcterms:modified>
</cp:coreProperties>
</file>