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2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notesSlides/notesSlide4.xml" ContentType="application/vnd.openxmlformats-officedocument.presentationml.notesSlide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notesSlides/notesSlide5.xml" ContentType="application/vnd.openxmlformats-officedocument.presentationml.notesSlide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notesSlides/notesSlide6.xml" ContentType="application/vnd.openxmlformats-officedocument.presentationml.notesSlide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notesSlides/notesSlide7.xml" ContentType="application/vnd.openxmlformats-officedocument.presentationml.notesSlide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notesSlides/notesSlide8.xml" ContentType="application/vnd.openxmlformats-officedocument.presentationml.notesSlide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notesSlides/notesSlide9.xml" ContentType="application/vnd.openxmlformats-officedocument.presentationml.notesSlide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notesSlides/notesSlide10.xml" ContentType="application/vnd.openxmlformats-officedocument.presentationml.notesSlide+xml"/>
  <Override PartName="/ppt/tags/tag1039.xml" ContentType="application/vnd.openxmlformats-officedocument.presentationml.tags+xml"/>
  <Override PartName="/ppt/notesSlides/notesSlide11.xml" ContentType="application/vnd.openxmlformats-officedocument.presentationml.notesSlide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notesSlides/notesSlide12.xml" ContentType="application/vnd.openxmlformats-officedocument.presentationml.notesSlide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notesSlides/notesSlide13.xml" ContentType="application/vnd.openxmlformats-officedocument.presentationml.notesSlide+xml"/>
  <Override PartName="/ppt/tags/tag1070.xml" ContentType="application/vnd.openxmlformats-officedocument.presentationml.tags+xml"/>
  <Override PartName="/ppt/notesSlides/notesSlide14.xml" ContentType="application/vnd.openxmlformats-officedocument.presentationml.notesSlide+xml"/>
  <Override PartName="/ppt/tags/tag1071.xml" ContentType="application/vnd.openxmlformats-officedocument.presentationml.tags+xml"/>
  <Override PartName="/ppt/notesSlides/notesSlide15.xml" ContentType="application/vnd.openxmlformats-officedocument.presentationml.notesSlide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notesSlides/notesSlide16.xml" ContentType="application/vnd.openxmlformats-officedocument.presentationml.notesSlide+xml"/>
  <Override PartName="/ppt/tags/tag1076.xml" ContentType="application/vnd.openxmlformats-officedocument.presentationml.tags+xml"/>
  <Override PartName="/ppt/notesSlides/notesSlide17.xml" ContentType="application/vnd.openxmlformats-officedocument.presentationml.notesSlide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notesSlides/notesSlide18.xml" ContentType="application/vnd.openxmlformats-officedocument.presentationml.notesSlide+xml"/>
  <Override PartName="/ppt/tags/tag1079.xml" ContentType="application/vnd.openxmlformats-officedocument.presentationml.tags+xml"/>
  <Override PartName="/ppt/notesSlides/notesSlide19.xml" ContentType="application/vnd.openxmlformats-officedocument.presentationml.notesSlide+xml"/>
  <Override PartName="/ppt/tags/tag1080.xml" ContentType="application/vnd.openxmlformats-officedocument.presentationml.tags+xml"/>
  <Override PartName="/ppt/notesSlides/notesSlide20.xml" ContentType="application/vnd.openxmlformats-officedocument.presentationml.notesSlide+xml"/>
  <Override PartName="/ppt/tags/tag1081.xml" ContentType="application/vnd.openxmlformats-officedocument.presentationml.tags+xml"/>
  <Override PartName="/ppt/notesSlides/notesSlide21.xml" ContentType="application/vnd.openxmlformats-officedocument.presentationml.notesSlide+xml"/>
  <Override PartName="/ppt/tags/tag1082.xml" ContentType="application/vnd.openxmlformats-officedocument.presentationml.tags+xml"/>
  <Override PartName="/ppt/notesSlides/notesSlide22.xml" ContentType="application/vnd.openxmlformats-officedocument.presentationml.notesSlide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notesSlides/notesSlide23.xml" ContentType="application/vnd.openxmlformats-officedocument.presentationml.notesSlide+xml"/>
  <Override PartName="/ppt/tags/tag1086.xml" ContentType="application/vnd.openxmlformats-officedocument.presentationml.tags+xml"/>
  <Override PartName="/ppt/notesSlides/notesSlide24.xml" ContentType="application/vnd.openxmlformats-officedocument.presentationml.notesSlide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90" r:id="rId3"/>
    <p:sldMasterId id="2147483704" r:id="rId4"/>
  </p:sldMasterIdLst>
  <p:notesMasterIdLst>
    <p:notesMasterId r:id="rId45"/>
  </p:notesMasterIdLst>
  <p:sldIdLst>
    <p:sldId id="11089921" r:id="rId5"/>
    <p:sldId id="11089922" r:id="rId6"/>
    <p:sldId id="258" r:id="rId7"/>
    <p:sldId id="11089920" r:id="rId8"/>
    <p:sldId id="11089836" r:id="rId9"/>
    <p:sldId id="11089923" r:id="rId10"/>
    <p:sldId id="11089925" r:id="rId11"/>
    <p:sldId id="11089924" r:id="rId12"/>
    <p:sldId id="11089926" r:id="rId13"/>
    <p:sldId id="11089927" r:id="rId14"/>
    <p:sldId id="11089887" r:id="rId15"/>
    <p:sldId id="11089951" r:id="rId16"/>
    <p:sldId id="11089860" r:id="rId17"/>
    <p:sldId id="11089864" r:id="rId18"/>
    <p:sldId id="11089950" r:id="rId19"/>
    <p:sldId id="11089834" r:id="rId20"/>
    <p:sldId id="383" r:id="rId21"/>
    <p:sldId id="11089929" r:id="rId22"/>
    <p:sldId id="11089952" r:id="rId23"/>
    <p:sldId id="11089859" r:id="rId24"/>
    <p:sldId id="11089934" r:id="rId25"/>
    <p:sldId id="11089915" r:id="rId26"/>
    <p:sldId id="11089933" r:id="rId27"/>
    <p:sldId id="11089930" r:id="rId28"/>
    <p:sldId id="11089870" r:id="rId29"/>
    <p:sldId id="11089942" r:id="rId30"/>
    <p:sldId id="11089868" r:id="rId31"/>
    <p:sldId id="11089935" r:id="rId32"/>
    <p:sldId id="11089936" r:id="rId33"/>
    <p:sldId id="11089937" r:id="rId34"/>
    <p:sldId id="11089938" r:id="rId35"/>
    <p:sldId id="11089949" r:id="rId36"/>
    <p:sldId id="11089939" r:id="rId37"/>
    <p:sldId id="11089940" r:id="rId38"/>
    <p:sldId id="11089941" r:id="rId39"/>
    <p:sldId id="11089932" r:id="rId40"/>
    <p:sldId id="11089943" r:id="rId41"/>
    <p:sldId id="11089944" r:id="rId42"/>
    <p:sldId id="11089947" r:id="rId43"/>
    <p:sldId id="301" r:id="rId44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C9487E6-347B-4CFC-A717-074E8383089B}">
          <p14:sldIdLst>
            <p14:sldId id="11089921"/>
            <p14:sldId id="11089922"/>
            <p14:sldId id="258"/>
            <p14:sldId id="11089920"/>
            <p14:sldId id="11089836"/>
            <p14:sldId id="11089923"/>
            <p14:sldId id="11089925"/>
            <p14:sldId id="11089924"/>
            <p14:sldId id="11089926"/>
            <p14:sldId id="11089927"/>
            <p14:sldId id="11089887"/>
            <p14:sldId id="11089951"/>
            <p14:sldId id="11089860"/>
            <p14:sldId id="11089864"/>
            <p14:sldId id="11089950"/>
            <p14:sldId id="11089834"/>
            <p14:sldId id="383"/>
            <p14:sldId id="11089929"/>
            <p14:sldId id="11089952"/>
            <p14:sldId id="11089859"/>
            <p14:sldId id="11089934"/>
            <p14:sldId id="11089915"/>
            <p14:sldId id="11089933"/>
            <p14:sldId id="11089930"/>
            <p14:sldId id="11089870"/>
            <p14:sldId id="11089942"/>
            <p14:sldId id="11089868"/>
            <p14:sldId id="11089935"/>
            <p14:sldId id="11089936"/>
            <p14:sldId id="11089937"/>
            <p14:sldId id="11089938"/>
            <p14:sldId id="11089949"/>
            <p14:sldId id="11089939"/>
            <p14:sldId id="11089940"/>
            <p14:sldId id="11089941"/>
            <p14:sldId id="11089932"/>
            <p14:sldId id="11089943"/>
            <p14:sldId id="11089944"/>
            <p14:sldId id="11089947"/>
            <p14:sldId id="301"/>
          </p14:sldIdLst>
        </p14:section>
        <p14:section name="默认节" id="{1747030E-CC68-4EF0-B4D0-64ADF6B7D52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3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8F8"/>
    <a:srgbClr val="5454F0"/>
    <a:srgbClr val="8F70D4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68" y="1504"/>
      </p:cViewPr>
      <p:guideLst>
        <p:guide orient="horz" pos="2177"/>
        <p:guide pos="3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gs" Target="tags/tag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5F6F2-3CD5-4A25-970E-613348632A39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44511-4BCA-4D0B-B4DE-D7A7C670DC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824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449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584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441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8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70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753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518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/>
              <a:t>继续推进文献资源采编、揭示、组织、利用等业务工作一体化，稳步提升文献资源对学院“双一流”建设的支撑度和保障率。</a:t>
            </a:r>
            <a:endParaRPr lang="en-US" altLang="zh-CN" sz="14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62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/>
              <a:t>继续推进文献资源采编、揭示、组织、利用等业务工作一体化，稳步提升文献资源对学院“双一流”建设的支撑度和保障率。</a:t>
            </a:r>
            <a:endParaRPr lang="en-US" altLang="zh-CN" sz="14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653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/>
              <a:t>继续推进文献资源采编、揭示、组织、利用等业务工作一体化，稳步提升文献资源对学院“双一流”建设的支撑度和保障率。</a:t>
            </a:r>
            <a:endParaRPr lang="en-US" altLang="zh-CN" sz="14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4859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/>
              <a:t>继续推进文献资源采编、揭示、组织、利用等业务工作一体化，稳步提升文献资源对学院“双一流”建设的支撑度和保障率。</a:t>
            </a:r>
            <a:endParaRPr lang="en-US" altLang="zh-CN" sz="14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3306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317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在分馆微信公众号创新性开展</a:t>
            </a:r>
            <a:r>
              <a:rPr lang="zh-CN" altLang="en-US" b="1" dirty="0"/>
              <a:t>“外院人</a:t>
            </a:r>
            <a:r>
              <a:rPr lang="en-US" altLang="zh-CN" b="1" dirty="0"/>
              <a:t>·</a:t>
            </a:r>
            <a:r>
              <a:rPr lang="zh-CN" altLang="en-US" b="1" dirty="0"/>
              <a:t>文库”</a:t>
            </a:r>
            <a:r>
              <a:rPr lang="zh-CN" altLang="en-US" dirty="0"/>
              <a:t>赠书推介栏目，宣传揭示外院教师最新学术研究成果，促进最新学术资源的利用与传播。目前，每学期推送</a:t>
            </a:r>
            <a:r>
              <a:rPr lang="en-US" altLang="zh-CN" dirty="0"/>
              <a:t>4</a:t>
            </a:r>
            <a:r>
              <a:rPr lang="zh-CN" altLang="en-US" dirty="0"/>
              <a:t>期，已完成</a:t>
            </a:r>
            <a:r>
              <a:rPr lang="en-US" altLang="zh-CN" b="1" dirty="0"/>
              <a:t>8</a:t>
            </a:r>
            <a:r>
              <a:rPr lang="zh-CN" altLang="en-US" b="1" dirty="0"/>
              <a:t>期</a:t>
            </a:r>
            <a:r>
              <a:rPr lang="zh-CN" altLang="en-US" dirty="0"/>
              <a:t>推送。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44511-4BCA-4D0B-B4DE-D7A7C670DCE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656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在分馆微信公众号创新性开展</a:t>
            </a:r>
            <a:r>
              <a:rPr lang="zh-CN" altLang="en-US" b="1" dirty="0"/>
              <a:t>“外院人</a:t>
            </a:r>
            <a:r>
              <a:rPr lang="en-US" altLang="zh-CN" b="1" dirty="0"/>
              <a:t>·</a:t>
            </a:r>
            <a:r>
              <a:rPr lang="zh-CN" altLang="en-US" b="1" dirty="0"/>
              <a:t>文库”</a:t>
            </a:r>
            <a:r>
              <a:rPr lang="zh-CN" altLang="en-US" dirty="0"/>
              <a:t>赠书推介栏目，宣传揭示外院教师最新学术研究成果，促进最新学术资源的利用与传播。目前，每学期推送</a:t>
            </a:r>
            <a:r>
              <a:rPr lang="en-US" altLang="zh-CN" dirty="0"/>
              <a:t>4</a:t>
            </a:r>
            <a:r>
              <a:rPr lang="zh-CN" altLang="en-US" dirty="0"/>
              <a:t>期，已完成</a:t>
            </a:r>
            <a:r>
              <a:rPr lang="en-US" altLang="zh-CN" b="1" dirty="0"/>
              <a:t>8</a:t>
            </a:r>
            <a:r>
              <a:rPr lang="zh-CN" altLang="en-US" b="1" dirty="0"/>
              <a:t>期</a:t>
            </a:r>
            <a:r>
              <a:rPr lang="zh-CN" altLang="en-US" dirty="0"/>
              <a:t>推送。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44511-4BCA-4D0B-B4DE-D7A7C670DCE7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132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7C48F-7CC4-4476-92EE-903FC3823D47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2025/1/3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34.xml"/><Relationship Id="rId21" Type="http://schemas.openxmlformats.org/officeDocument/2006/relationships/tags" Target="../tags/tag29.xml"/><Relationship Id="rId42" Type="http://schemas.openxmlformats.org/officeDocument/2006/relationships/tags" Target="../tags/tag50.xml"/><Relationship Id="rId47" Type="http://schemas.openxmlformats.org/officeDocument/2006/relationships/tags" Target="../tags/tag55.xml"/><Relationship Id="rId63" Type="http://schemas.openxmlformats.org/officeDocument/2006/relationships/tags" Target="../tags/tag71.xml"/><Relationship Id="rId68" Type="http://schemas.openxmlformats.org/officeDocument/2006/relationships/tags" Target="../tags/tag76.xml"/><Relationship Id="rId16" Type="http://schemas.openxmlformats.org/officeDocument/2006/relationships/tags" Target="../tags/tag24.xml"/><Relationship Id="rId11" Type="http://schemas.openxmlformats.org/officeDocument/2006/relationships/tags" Target="../tags/tag19.xml"/><Relationship Id="rId32" Type="http://schemas.openxmlformats.org/officeDocument/2006/relationships/tags" Target="../tags/tag40.xml"/><Relationship Id="rId37" Type="http://schemas.openxmlformats.org/officeDocument/2006/relationships/tags" Target="../tags/tag45.xml"/><Relationship Id="rId53" Type="http://schemas.openxmlformats.org/officeDocument/2006/relationships/tags" Target="../tags/tag61.xml"/><Relationship Id="rId58" Type="http://schemas.openxmlformats.org/officeDocument/2006/relationships/tags" Target="../tags/tag66.xml"/><Relationship Id="rId74" Type="http://schemas.openxmlformats.org/officeDocument/2006/relationships/tags" Target="../tags/tag82.xml"/><Relationship Id="rId79" Type="http://schemas.openxmlformats.org/officeDocument/2006/relationships/tags" Target="../tags/tag87.xml"/><Relationship Id="rId5" Type="http://schemas.openxmlformats.org/officeDocument/2006/relationships/tags" Target="../tags/tag13.xml"/><Relationship Id="rId61" Type="http://schemas.openxmlformats.org/officeDocument/2006/relationships/tags" Target="../tags/tag69.xml"/><Relationship Id="rId82" Type="http://schemas.openxmlformats.org/officeDocument/2006/relationships/slideLayout" Target="../slideLayouts/slideLayout7.xml"/><Relationship Id="rId19" Type="http://schemas.openxmlformats.org/officeDocument/2006/relationships/tags" Target="../tags/tag27.xml"/><Relationship Id="rId14" Type="http://schemas.openxmlformats.org/officeDocument/2006/relationships/tags" Target="../tags/tag22.xml"/><Relationship Id="rId22" Type="http://schemas.openxmlformats.org/officeDocument/2006/relationships/tags" Target="../tags/tag30.xml"/><Relationship Id="rId27" Type="http://schemas.openxmlformats.org/officeDocument/2006/relationships/tags" Target="../tags/tag35.xml"/><Relationship Id="rId30" Type="http://schemas.openxmlformats.org/officeDocument/2006/relationships/tags" Target="../tags/tag38.xml"/><Relationship Id="rId35" Type="http://schemas.openxmlformats.org/officeDocument/2006/relationships/tags" Target="../tags/tag43.xml"/><Relationship Id="rId43" Type="http://schemas.openxmlformats.org/officeDocument/2006/relationships/tags" Target="../tags/tag51.xml"/><Relationship Id="rId48" Type="http://schemas.openxmlformats.org/officeDocument/2006/relationships/tags" Target="../tags/tag56.xml"/><Relationship Id="rId56" Type="http://schemas.openxmlformats.org/officeDocument/2006/relationships/tags" Target="../tags/tag64.xml"/><Relationship Id="rId64" Type="http://schemas.openxmlformats.org/officeDocument/2006/relationships/tags" Target="../tags/tag72.xml"/><Relationship Id="rId69" Type="http://schemas.openxmlformats.org/officeDocument/2006/relationships/tags" Target="../tags/tag77.xml"/><Relationship Id="rId77" Type="http://schemas.openxmlformats.org/officeDocument/2006/relationships/tags" Target="../tags/tag85.xml"/><Relationship Id="rId8" Type="http://schemas.openxmlformats.org/officeDocument/2006/relationships/tags" Target="../tags/tag16.xml"/><Relationship Id="rId51" Type="http://schemas.openxmlformats.org/officeDocument/2006/relationships/tags" Target="../tags/tag59.xml"/><Relationship Id="rId72" Type="http://schemas.openxmlformats.org/officeDocument/2006/relationships/tags" Target="../tags/tag80.xml"/><Relationship Id="rId80" Type="http://schemas.openxmlformats.org/officeDocument/2006/relationships/tags" Target="../tags/tag88.xml"/><Relationship Id="rId3" Type="http://schemas.openxmlformats.org/officeDocument/2006/relationships/tags" Target="../tags/tag11.xml"/><Relationship Id="rId12" Type="http://schemas.openxmlformats.org/officeDocument/2006/relationships/tags" Target="../tags/tag20.xml"/><Relationship Id="rId17" Type="http://schemas.openxmlformats.org/officeDocument/2006/relationships/tags" Target="../tags/tag25.xml"/><Relationship Id="rId25" Type="http://schemas.openxmlformats.org/officeDocument/2006/relationships/tags" Target="../tags/tag33.xml"/><Relationship Id="rId33" Type="http://schemas.openxmlformats.org/officeDocument/2006/relationships/tags" Target="../tags/tag41.xml"/><Relationship Id="rId38" Type="http://schemas.openxmlformats.org/officeDocument/2006/relationships/tags" Target="../tags/tag46.xml"/><Relationship Id="rId46" Type="http://schemas.openxmlformats.org/officeDocument/2006/relationships/tags" Target="../tags/tag54.xml"/><Relationship Id="rId59" Type="http://schemas.openxmlformats.org/officeDocument/2006/relationships/tags" Target="../tags/tag67.xml"/><Relationship Id="rId67" Type="http://schemas.openxmlformats.org/officeDocument/2006/relationships/tags" Target="../tags/tag75.xml"/><Relationship Id="rId20" Type="http://schemas.openxmlformats.org/officeDocument/2006/relationships/tags" Target="../tags/tag28.xml"/><Relationship Id="rId41" Type="http://schemas.openxmlformats.org/officeDocument/2006/relationships/tags" Target="../tags/tag49.xml"/><Relationship Id="rId54" Type="http://schemas.openxmlformats.org/officeDocument/2006/relationships/tags" Target="../tags/tag62.xml"/><Relationship Id="rId62" Type="http://schemas.openxmlformats.org/officeDocument/2006/relationships/tags" Target="../tags/tag70.xml"/><Relationship Id="rId70" Type="http://schemas.openxmlformats.org/officeDocument/2006/relationships/tags" Target="../tags/tag78.xml"/><Relationship Id="rId75" Type="http://schemas.openxmlformats.org/officeDocument/2006/relationships/tags" Target="../tags/tag83.xml"/><Relationship Id="rId83" Type="http://schemas.openxmlformats.org/officeDocument/2006/relationships/notesSlide" Target="../notesSlides/notesSlide2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5" Type="http://schemas.openxmlformats.org/officeDocument/2006/relationships/tags" Target="../tags/tag23.xml"/><Relationship Id="rId23" Type="http://schemas.openxmlformats.org/officeDocument/2006/relationships/tags" Target="../tags/tag31.xml"/><Relationship Id="rId28" Type="http://schemas.openxmlformats.org/officeDocument/2006/relationships/tags" Target="../tags/tag36.xml"/><Relationship Id="rId36" Type="http://schemas.openxmlformats.org/officeDocument/2006/relationships/tags" Target="../tags/tag44.xml"/><Relationship Id="rId49" Type="http://schemas.openxmlformats.org/officeDocument/2006/relationships/tags" Target="../tags/tag57.xml"/><Relationship Id="rId57" Type="http://schemas.openxmlformats.org/officeDocument/2006/relationships/tags" Target="../tags/tag65.xml"/><Relationship Id="rId10" Type="http://schemas.openxmlformats.org/officeDocument/2006/relationships/tags" Target="../tags/tag18.xml"/><Relationship Id="rId31" Type="http://schemas.openxmlformats.org/officeDocument/2006/relationships/tags" Target="../tags/tag39.xml"/><Relationship Id="rId44" Type="http://schemas.openxmlformats.org/officeDocument/2006/relationships/tags" Target="../tags/tag52.xml"/><Relationship Id="rId52" Type="http://schemas.openxmlformats.org/officeDocument/2006/relationships/tags" Target="../tags/tag60.xml"/><Relationship Id="rId60" Type="http://schemas.openxmlformats.org/officeDocument/2006/relationships/tags" Target="../tags/tag68.xml"/><Relationship Id="rId65" Type="http://schemas.openxmlformats.org/officeDocument/2006/relationships/tags" Target="../tags/tag73.xml"/><Relationship Id="rId73" Type="http://schemas.openxmlformats.org/officeDocument/2006/relationships/tags" Target="../tags/tag81.xml"/><Relationship Id="rId78" Type="http://schemas.openxmlformats.org/officeDocument/2006/relationships/tags" Target="../tags/tag86.xml"/><Relationship Id="rId81" Type="http://schemas.openxmlformats.org/officeDocument/2006/relationships/tags" Target="../tags/tag89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3" Type="http://schemas.openxmlformats.org/officeDocument/2006/relationships/tags" Target="../tags/tag21.xml"/><Relationship Id="rId18" Type="http://schemas.openxmlformats.org/officeDocument/2006/relationships/tags" Target="../tags/tag26.xml"/><Relationship Id="rId39" Type="http://schemas.openxmlformats.org/officeDocument/2006/relationships/tags" Target="../tags/tag47.xml"/><Relationship Id="rId34" Type="http://schemas.openxmlformats.org/officeDocument/2006/relationships/tags" Target="../tags/tag42.xml"/><Relationship Id="rId50" Type="http://schemas.openxmlformats.org/officeDocument/2006/relationships/tags" Target="../tags/tag58.xml"/><Relationship Id="rId55" Type="http://schemas.openxmlformats.org/officeDocument/2006/relationships/tags" Target="../tags/tag63.xml"/><Relationship Id="rId76" Type="http://schemas.openxmlformats.org/officeDocument/2006/relationships/tags" Target="../tags/tag84.xml"/><Relationship Id="rId7" Type="http://schemas.openxmlformats.org/officeDocument/2006/relationships/tags" Target="../tags/tag15.xml"/><Relationship Id="rId71" Type="http://schemas.openxmlformats.org/officeDocument/2006/relationships/tags" Target="../tags/tag79.xml"/><Relationship Id="rId2" Type="http://schemas.openxmlformats.org/officeDocument/2006/relationships/tags" Target="../tags/tag10.xml"/><Relationship Id="rId29" Type="http://schemas.openxmlformats.org/officeDocument/2006/relationships/tags" Target="../tags/tag37.xml"/><Relationship Id="rId24" Type="http://schemas.openxmlformats.org/officeDocument/2006/relationships/tags" Target="../tags/tag32.xml"/><Relationship Id="rId40" Type="http://schemas.openxmlformats.org/officeDocument/2006/relationships/tags" Target="../tags/tag48.xml"/><Relationship Id="rId45" Type="http://schemas.openxmlformats.org/officeDocument/2006/relationships/tags" Target="../tags/tag53.xml"/><Relationship Id="rId66" Type="http://schemas.openxmlformats.org/officeDocument/2006/relationships/tags" Target="../tags/tag7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208.xml"/><Relationship Id="rId21" Type="http://schemas.openxmlformats.org/officeDocument/2006/relationships/tags" Target="../tags/tag112.xml"/><Relationship Id="rId42" Type="http://schemas.openxmlformats.org/officeDocument/2006/relationships/tags" Target="../tags/tag133.xml"/><Relationship Id="rId63" Type="http://schemas.openxmlformats.org/officeDocument/2006/relationships/tags" Target="../tags/tag154.xml"/><Relationship Id="rId84" Type="http://schemas.openxmlformats.org/officeDocument/2006/relationships/tags" Target="../tags/tag175.xml"/><Relationship Id="rId138" Type="http://schemas.openxmlformats.org/officeDocument/2006/relationships/tags" Target="../tags/tag229.xml"/><Relationship Id="rId159" Type="http://schemas.openxmlformats.org/officeDocument/2006/relationships/tags" Target="../tags/tag250.xml"/><Relationship Id="rId107" Type="http://schemas.openxmlformats.org/officeDocument/2006/relationships/tags" Target="../tags/tag198.xml"/><Relationship Id="rId11" Type="http://schemas.openxmlformats.org/officeDocument/2006/relationships/tags" Target="../tags/tag102.xml"/><Relationship Id="rId32" Type="http://schemas.openxmlformats.org/officeDocument/2006/relationships/tags" Target="../tags/tag123.xml"/><Relationship Id="rId53" Type="http://schemas.openxmlformats.org/officeDocument/2006/relationships/tags" Target="../tags/tag144.xml"/><Relationship Id="rId74" Type="http://schemas.openxmlformats.org/officeDocument/2006/relationships/tags" Target="../tags/tag165.xml"/><Relationship Id="rId128" Type="http://schemas.openxmlformats.org/officeDocument/2006/relationships/tags" Target="../tags/tag219.xml"/><Relationship Id="rId149" Type="http://schemas.openxmlformats.org/officeDocument/2006/relationships/tags" Target="../tags/tag240.xml"/><Relationship Id="rId5" Type="http://schemas.openxmlformats.org/officeDocument/2006/relationships/tags" Target="../tags/tag96.xml"/><Relationship Id="rId95" Type="http://schemas.openxmlformats.org/officeDocument/2006/relationships/tags" Target="../tags/tag186.xml"/><Relationship Id="rId160" Type="http://schemas.openxmlformats.org/officeDocument/2006/relationships/tags" Target="../tags/tag251.xml"/><Relationship Id="rId22" Type="http://schemas.openxmlformats.org/officeDocument/2006/relationships/tags" Target="../tags/tag113.xml"/><Relationship Id="rId43" Type="http://schemas.openxmlformats.org/officeDocument/2006/relationships/tags" Target="../tags/tag134.xml"/><Relationship Id="rId64" Type="http://schemas.openxmlformats.org/officeDocument/2006/relationships/tags" Target="../tags/tag155.xml"/><Relationship Id="rId118" Type="http://schemas.openxmlformats.org/officeDocument/2006/relationships/tags" Target="../tags/tag209.xml"/><Relationship Id="rId139" Type="http://schemas.openxmlformats.org/officeDocument/2006/relationships/tags" Target="../tags/tag230.xml"/><Relationship Id="rId85" Type="http://schemas.openxmlformats.org/officeDocument/2006/relationships/tags" Target="../tags/tag176.xml"/><Relationship Id="rId150" Type="http://schemas.openxmlformats.org/officeDocument/2006/relationships/tags" Target="../tags/tag241.xml"/><Relationship Id="rId12" Type="http://schemas.openxmlformats.org/officeDocument/2006/relationships/tags" Target="../tags/tag103.xml"/><Relationship Id="rId17" Type="http://schemas.openxmlformats.org/officeDocument/2006/relationships/tags" Target="../tags/tag108.xml"/><Relationship Id="rId33" Type="http://schemas.openxmlformats.org/officeDocument/2006/relationships/tags" Target="../tags/tag124.xml"/><Relationship Id="rId38" Type="http://schemas.openxmlformats.org/officeDocument/2006/relationships/tags" Target="../tags/tag129.xml"/><Relationship Id="rId59" Type="http://schemas.openxmlformats.org/officeDocument/2006/relationships/tags" Target="../tags/tag150.xml"/><Relationship Id="rId103" Type="http://schemas.openxmlformats.org/officeDocument/2006/relationships/tags" Target="../tags/tag194.xml"/><Relationship Id="rId108" Type="http://schemas.openxmlformats.org/officeDocument/2006/relationships/tags" Target="../tags/tag199.xml"/><Relationship Id="rId124" Type="http://schemas.openxmlformats.org/officeDocument/2006/relationships/tags" Target="../tags/tag215.xml"/><Relationship Id="rId129" Type="http://schemas.openxmlformats.org/officeDocument/2006/relationships/tags" Target="../tags/tag220.xml"/><Relationship Id="rId54" Type="http://schemas.openxmlformats.org/officeDocument/2006/relationships/tags" Target="../tags/tag145.xml"/><Relationship Id="rId70" Type="http://schemas.openxmlformats.org/officeDocument/2006/relationships/tags" Target="../tags/tag161.xml"/><Relationship Id="rId75" Type="http://schemas.openxmlformats.org/officeDocument/2006/relationships/tags" Target="../tags/tag166.xml"/><Relationship Id="rId91" Type="http://schemas.openxmlformats.org/officeDocument/2006/relationships/tags" Target="../tags/tag182.xml"/><Relationship Id="rId96" Type="http://schemas.openxmlformats.org/officeDocument/2006/relationships/tags" Target="../tags/tag187.xml"/><Relationship Id="rId140" Type="http://schemas.openxmlformats.org/officeDocument/2006/relationships/tags" Target="../tags/tag231.xml"/><Relationship Id="rId145" Type="http://schemas.openxmlformats.org/officeDocument/2006/relationships/tags" Target="../tags/tag236.xml"/><Relationship Id="rId161" Type="http://schemas.openxmlformats.org/officeDocument/2006/relationships/tags" Target="../tags/tag252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23" Type="http://schemas.openxmlformats.org/officeDocument/2006/relationships/tags" Target="../tags/tag114.xml"/><Relationship Id="rId28" Type="http://schemas.openxmlformats.org/officeDocument/2006/relationships/tags" Target="../tags/tag119.xml"/><Relationship Id="rId49" Type="http://schemas.openxmlformats.org/officeDocument/2006/relationships/tags" Target="../tags/tag140.xml"/><Relationship Id="rId114" Type="http://schemas.openxmlformats.org/officeDocument/2006/relationships/tags" Target="../tags/tag205.xml"/><Relationship Id="rId119" Type="http://schemas.openxmlformats.org/officeDocument/2006/relationships/tags" Target="../tags/tag210.xml"/><Relationship Id="rId44" Type="http://schemas.openxmlformats.org/officeDocument/2006/relationships/tags" Target="../tags/tag135.xml"/><Relationship Id="rId60" Type="http://schemas.openxmlformats.org/officeDocument/2006/relationships/tags" Target="../tags/tag151.xml"/><Relationship Id="rId65" Type="http://schemas.openxmlformats.org/officeDocument/2006/relationships/tags" Target="../tags/tag156.xml"/><Relationship Id="rId81" Type="http://schemas.openxmlformats.org/officeDocument/2006/relationships/tags" Target="../tags/tag172.xml"/><Relationship Id="rId86" Type="http://schemas.openxmlformats.org/officeDocument/2006/relationships/tags" Target="../tags/tag177.xml"/><Relationship Id="rId130" Type="http://schemas.openxmlformats.org/officeDocument/2006/relationships/tags" Target="../tags/tag221.xml"/><Relationship Id="rId135" Type="http://schemas.openxmlformats.org/officeDocument/2006/relationships/tags" Target="../tags/tag226.xml"/><Relationship Id="rId151" Type="http://schemas.openxmlformats.org/officeDocument/2006/relationships/tags" Target="../tags/tag242.xml"/><Relationship Id="rId156" Type="http://schemas.openxmlformats.org/officeDocument/2006/relationships/tags" Target="../tags/tag247.xml"/><Relationship Id="rId13" Type="http://schemas.openxmlformats.org/officeDocument/2006/relationships/tags" Target="../tags/tag104.xml"/><Relationship Id="rId18" Type="http://schemas.openxmlformats.org/officeDocument/2006/relationships/tags" Target="../tags/tag109.xml"/><Relationship Id="rId39" Type="http://schemas.openxmlformats.org/officeDocument/2006/relationships/tags" Target="../tags/tag130.xml"/><Relationship Id="rId109" Type="http://schemas.openxmlformats.org/officeDocument/2006/relationships/tags" Target="../tags/tag200.xml"/><Relationship Id="rId34" Type="http://schemas.openxmlformats.org/officeDocument/2006/relationships/tags" Target="../tags/tag125.xml"/><Relationship Id="rId50" Type="http://schemas.openxmlformats.org/officeDocument/2006/relationships/tags" Target="../tags/tag141.xml"/><Relationship Id="rId55" Type="http://schemas.openxmlformats.org/officeDocument/2006/relationships/tags" Target="../tags/tag146.xml"/><Relationship Id="rId76" Type="http://schemas.openxmlformats.org/officeDocument/2006/relationships/tags" Target="../tags/tag167.xml"/><Relationship Id="rId97" Type="http://schemas.openxmlformats.org/officeDocument/2006/relationships/tags" Target="../tags/tag188.xml"/><Relationship Id="rId104" Type="http://schemas.openxmlformats.org/officeDocument/2006/relationships/tags" Target="../tags/tag195.xml"/><Relationship Id="rId120" Type="http://schemas.openxmlformats.org/officeDocument/2006/relationships/tags" Target="../tags/tag211.xml"/><Relationship Id="rId125" Type="http://schemas.openxmlformats.org/officeDocument/2006/relationships/tags" Target="../tags/tag216.xml"/><Relationship Id="rId141" Type="http://schemas.openxmlformats.org/officeDocument/2006/relationships/tags" Target="../tags/tag232.xml"/><Relationship Id="rId146" Type="http://schemas.openxmlformats.org/officeDocument/2006/relationships/tags" Target="../tags/tag237.xml"/><Relationship Id="rId7" Type="http://schemas.openxmlformats.org/officeDocument/2006/relationships/tags" Target="../tags/tag98.xml"/><Relationship Id="rId71" Type="http://schemas.openxmlformats.org/officeDocument/2006/relationships/tags" Target="../tags/tag162.xml"/><Relationship Id="rId92" Type="http://schemas.openxmlformats.org/officeDocument/2006/relationships/tags" Target="../tags/tag183.xml"/><Relationship Id="rId162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29" Type="http://schemas.openxmlformats.org/officeDocument/2006/relationships/tags" Target="../tags/tag120.xml"/><Relationship Id="rId24" Type="http://schemas.openxmlformats.org/officeDocument/2006/relationships/tags" Target="../tags/tag115.xml"/><Relationship Id="rId40" Type="http://schemas.openxmlformats.org/officeDocument/2006/relationships/tags" Target="../tags/tag131.xml"/><Relationship Id="rId45" Type="http://schemas.openxmlformats.org/officeDocument/2006/relationships/tags" Target="../tags/tag136.xml"/><Relationship Id="rId66" Type="http://schemas.openxmlformats.org/officeDocument/2006/relationships/tags" Target="../tags/tag157.xml"/><Relationship Id="rId87" Type="http://schemas.openxmlformats.org/officeDocument/2006/relationships/tags" Target="../tags/tag178.xml"/><Relationship Id="rId110" Type="http://schemas.openxmlformats.org/officeDocument/2006/relationships/tags" Target="../tags/tag201.xml"/><Relationship Id="rId115" Type="http://schemas.openxmlformats.org/officeDocument/2006/relationships/tags" Target="../tags/tag206.xml"/><Relationship Id="rId131" Type="http://schemas.openxmlformats.org/officeDocument/2006/relationships/tags" Target="../tags/tag222.xml"/><Relationship Id="rId136" Type="http://schemas.openxmlformats.org/officeDocument/2006/relationships/tags" Target="../tags/tag227.xml"/><Relationship Id="rId157" Type="http://schemas.openxmlformats.org/officeDocument/2006/relationships/tags" Target="../tags/tag248.xml"/><Relationship Id="rId61" Type="http://schemas.openxmlformats.org/officeDocument/2006/relationships/tags" Target="../tags/tag152.xml"/><Relationship Id="rId82" Type="http://schemas.openxmlformats.org/officeDocument/2006/relationships/tags" Target="../tags/tag173.xml"/><Relationship Id="rId152" Type="http://schemas.openxmlformats.org/officeDocument/2006/relationships/tags" Target="../tags/tag243.xml"/><Relationship Id="rId19" Type="http://schemas.openxmlformats.org/officeDocument/2006/relationships/tags" Target="../tags/tag110.xml"/><Relationship Id="rId14" Type="http://schemas.openxmlformats.org/officeDocument/2006/relationships/tags" Target="../tags/tag105.xml"/><Relationship Id="rId30" Type="http://schemas.openxmlformats.org/officeDocument/2006/relationships/tags" Target="../tags/tag121.xml"/><Relationship Id="rId35" Type="http://schemas.openxmlformats.org/officeDocument/2006/relationships/tags" Target="../tags/tag126.xml"/><Relationship Id="rId56" Type="http://schemas.openxmlformats.org/officeDocument/2006/relationships/tags" Target="../tags/tag147.xml"/><Relationship Id="rId77" Type="http://schemas.openxmlformats.org/officeDocument/2006/relationships/tags" Target="../tags/tag168.xml"/><Relationship Id="rId100" Type="http://schemas.openxmlformats.org/officeDocument/2006/relationships/tags" Target="../tags/tag191.xml"/><Relationship Id="rId105" Type="http://schemas.openxmlformats.org/officeDocument/2006/relationships/tags" Target="../tags/tag196.xml"/><Relationship Id="rId126" Type="http://schemas.openxmlformats.org/officeDocument/2006/relationships/tags" Target="../tags/tag217.xml"/><Relationship Id="rId147" Type="http://schemas.openxmlformats.org/officeDocument/2006/relationships/tags" Target="../tags/tag238.xml"/><Relationship Id="rId8" Type="http://schemas.openxmlformats.org/officeDocument/2006/relationships/tags" Target="../tags/tag99.xml"/><Relationship Id="rId51" Type="http://schemas.openxmlformats.org/officeDocument/2006/relationships/tags" Target="../tags/tag142.xml"/><Relationship Id="rId72" Type="http://schemas.openxmlformats.org/officeDocument/2006/relationships/tags" Target="../tags/tag163.xml"/><Relationship Id="rId93" Type="http://schemas.openxmlformats.org/officeDocument/2006/relationships/tags" Target="../tags/tag184.xml"/><Relationship Id="rId98" Type="http://schemas.openxmlformats.org/officeDocument/2006/relationships/tags" Target="../tags/tag189.xml"/><Relationship Id="rId121" Type="http://schemas.openxmlformats.org/officeDocument/2006/relationships/tags" Target="../tags/tag212.xml"/><Relationship Id="rId142" Type="http://schemas.openxmlformats.org/officeDocument/2006/relationships/tags" Target="../tags/tag233.xml"/><Relationship Id="rId3" Type="http://schemas.openxmlformats.org/officeDocument/2006/relationships/tags" Target="../tags/tag94.xml"/><Relationship Id="rId25" Type="http://schemas.openxmlformats.org/officeDocument/2006/relationships/tags" Target="../tags/tag116.xml"/><Relationship Id="rId46" Type="http://schemas.openxmlformats.org/officeDocument/2006/relationships/tags" Target="../tags/tag137.xml"/><Relationship Id="rId67" Type="http://schemas.openxmlformats.org/officeDocument/2006/relationships/tags" Target="../tags/tag158.xml"/><Relationship Id="rId116" Type="http://schemas.openxmlformats.org/officeDocument/2006/relationships/tags" Target="../tags/tag207.xml"/><Relationship Id="rId137" Type="http://schemas.openxmlformats.org/officeDocument/2006/relationships/tags" Target="../tags/tag228.xml"/><Relationship Id="rId158" Type="http://schemas.openxmlformats.org/officeDocument/2006/relationships/tags" Target="../tags/tag249.xml"/><Relationship Id="rId20" Type="http://schemas.openxmlformats.org/officeDocument/2006/relationships/tags" Target="../tags/tag111.xml"/><Relationship Id="rId41" Type="http://schemas.openxmlformats.org/officeDocument/2006/relationships/tags" Target="../tags/tag132.xml"/><Relationship Id="rId62" Type="http://schemas.openxmlformats.org/officeDocument/2006/relationships/tags" Target="../tags/tag153.xml"/><Relationship Id="rId83" Type="http://schemas.openxmlformats.org/officeDocument/2006/relationships/tags" Target="../tags/tag174.xml"/><Relationship Id="rId88" Type="http://schemas.openxmlformats.org/officeDocument/2006/relationships/tags" Target="../tags/tag179.xml"/><Relationship Id="rId111" Type="http://schemas.openxmlformats.org/officeDocument/2006/relationships/tags" Target="../tags/tag202.xml"/><Relationship Id="rId132" Type="http://schemas.openxmlformats.org/officeDocument/2006/relationships/tags" Target="../tags/tag223.xml"/><Relationship Id="rId153" Type="http://schemas.openxmlformats.org/officeDocument/2006/relationships/tags" Target="../tags/tag244.xml"/><Relationship Id="rId15" Type="http://schemas.openxmlformats.org/officeDocument/2006/relationships/tags" Target="../tags/tag106.xml"/><Relationship Id="rId36" Type="http://schemas.openxmlformats.org/officeDocument/2006/relationships/tags" Target="../tags/tag127.xml"/><Relationship Id="rId57" Type="http://schemas.openxmlformats.org/officeDocument/2006/relationships/tags" Target="../tags/tag148.xml"/><Relationship Id="rId106" Type="http://schemas.openxmlformats.org/officeDocument/2006/relationships/tags" Target="../tags/tag197.xml"/><Relationship Id="rId127" Type="http://schemas.openxmlformats.org/officeDocument/2006/relationships/tags" Target="../tags/tag218.xml"/><Relationship Id="rId10" Type="http://schemas.openxmlformats.org/officeDocument/2006/relationships/tags" Target="../tags/tag101.xml"/><Relationship Id="rId31" Type="http://schemas.openxmlformats.org/officeDocument/2006/relationships/tags" Target="../tags/tag122.xml"/><Relationship Id="rId52" Type="http://schemas.openxmlformats.org/officeDocument/2006/relationships/tags" Target="../tags/tag143.xml"/><Relationship Id="rId73" Type="http://schemas.openxmlformats.org/officeDocument/2006/relationships/tags" Target="../tags/tag164.xml"/><Relationship Id="rId78" Type="http://schemas.openxmlformats.org/officeDocument/2006/relationships/tags" Target="../tags/tag169.xml"/><Relationship Id="rId94" Type="http://schemas.openxmlformats.org/officeDocument/2006/relationships/tags" Target="../tags/tag185.xml"/><Relationship Id="rId99" Type="http://schemas.openxmlformats.org/officeDocument/2006/relationships/tags" Target="../tags/tag190.xml"/><Relationship Id="rId101" Type="http://schemas.openxmlformats.org/officeDocument/2006/relationships/tags" Target="../tags/tag192.xml"/><Relationship Id="rId122" Type="http://schemas.openxmlformats.org/officeDocument/2006/relationships/tags" Target="../tags/tag213.xml"/><Relationship Id="rId143" Type="http://schemas.openxmlformats.org/officeDocument/2006/relationships/tags" Target="../tags/tag234.xml"/><Relationship Id="rId148" Type="http://schemas.openxmlformats.org/officeDocument/2006/relationships/tags" Target="../tags/tag239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26" Type="http://schemas.openxmlformats.org/officeDocument/2006/relationships/tags" Target="../tags/tag117.xml"/><Relationship Id="rId47" Type="http://schemas.openxmlformats.org/officeDocument/2006/relationships/tags" Target="../tags/tag138.xml"/><Relationship Id="rId68" Type="http://schemas.openxmlformats.org/officeDocument/2006/relationships/tags" Target="../tags/tag159.xml"/><Relationship Id="rId89" Type="http://schemas.openxmlformats.org/officeDocument/2006/relationships/tags" Target="../tags/tag180.xml"/><Relationship Id="rId112" Type="http://schemas.openxmlformats.org/officeDocument/2006/relationships/tags" Target="../tags/tag203.xml"/><Relationship Id="rId133" Type="http://schemas.openxmlformats.org/officeDocument/2006/relationships/tags" Target="../tags/tag224.xml"/><Relationship Id="rId154" Type="http://schemas.openxmlformats.org/officeDocument/2006/relationships/tags" Target="../tags/tag245.xml"/><Relationship Id="rId16" Type="http://schemas.openxmlformats.org/officeDocument/2006/relationships/tags" Target="../tags/tag107.xml"/><Relationship Id="rId37" Type="http://schemas.openxmlformats.org/officeDocument/2006/relationships/tags" Target="../tags/tag128.xml"/><Relationship Id="rId58" Type="http://schemas.openxmlformats.org/officeDocument/2006/relationships/tags" Target="../tags/tag149.xml"/><Relationship Id="rId79" Type="http://schemas.openxmlformats.org/officeDocument/2006/relationships/tags" Target="../tags/tag170.xml"/><Relationship Id="rId102" Type="http://schemas.openxmlformats.org/officeDocument/2006/relationships/tags" Target="../tags/tag193.xml"/><Relationship Id="rId123" Type="http://schemas.openxmlformats.org/officeDocument/2006/relationships/tags" Target="../tags/tag214.xml"/><Relationship Id="rId144" Type="http://schemas.openxmlformats.org/officeDocument/2006/relationships/tags" Target="../tags/tag235.xml"/><Relationship Id="rId90" Type="http://schemas.openxmlformats.org/officeDocument/2006/relationships/tags" Target="../tags/tag181.xml"/><Relationship Id="rId27" Type="http://schemas.openxmlformats.org/officeDocument/2006/relationships/tags" Target="../tags/tag118.xml"/><Relationship Id="rId48" Type="http://schemas.openxmlformats.org/officeDocument/2006/relationships/tags" Target="../tags/tag139.xml"/><Relationship Id="rId69" Type="http://schemas.openxmlformats.org/officeDocument/2006/relationships/tags" Target="../tags/tag160.xml"/><Relationship Id="rId113" Type="http://schemas.openxmlformats.org/officeDocument/2006/relationships/tags" Target="../tags/tag204.xml"/><Relationship Id="rId134" Type="http://schemas.openxmlformats.org/officeDocument/2006/relationships/tags" Target="../tags/tag225.xml"/><Relationship Id="rId80" Type="http://schemas.openxmlformats.org/officeDocument/2006/relationships/tags" Target="../tags/tag171.xml"/><Relationship Id="rId155" Type="http://schemas.openxmlformats.org/officeDocument/2006/relationships/tags" Target="../tags/tag246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369.xml"/><Relationship Id="rId21" Type="http://schemas.openxmlformats.org/officeDocument/2006/relationships/tags" Target="../tags/tag273.xml"/><Relationship Id="rId42" Type="http://schemas.openxmlformats.org/officeDocument/2006/relationships/tags" Target="../tags/tag294.xml"/><Relationship Id="rId63" Type="http://schemas.openxmlformats.org/officeDocument/2006/relationships/tags" Target="../tags/tag315.xml"/><Relationship Id="rId84" Type="http://schemas.openxmlformats.org/officeDocument/2006/relationships/tags" Target="../tags/tag336.xml"/><Relationship Id="rId138" Type="http://schemas.openxmlformats.org/officeDocument/2006/relationships/tags" Target="../tags/tag390.xml"/><Relationship Id="rId107" Type="http://schemas.openxmlformats.org/officeDocument/2006/relationships/tags" Target="../tags/tag359.xml"/><Relationship Id="rId11" Type="http://schemas.openxmlformats.org/officeDocument/2006/relationships/tags" Target="../tags/tag263.xml"/><Relationship Id="rId32" Type="http://schemas.openxmlformats.org/officeDocument/2006/relationships/tags" Target="../tags/tag284.xml"/><Relationship Id="rId53" Type="http://schemas.openxmlformats.org/officeDocument/2006/relationships/tags" Target="../tags/tag305.xml"/><Relationship Id="rId74" Type="http://schemas.openxmlformats.org/officeDocument/2006/relationships/tags" Target="../tags/tag326.xml"/><Relationship Id="rId128" Type="http://schemas.openxmlformats.org/officeDocument/2006/relationships/tags" Target="../tags/tag380.xml"/><Relationship Id="rId149" Type="http://schemas.openxmlformats.org/officeDocument/2006/relationships/slideLayout" Target="../slideLayouts/slideLayout7.xml"/><Relationship Id="rId5" Type="http://schemas.openxmlformats.org/officeDocument/2006/relationships/tags" Target="../tags/tag257.xml"/><Relationship Id="rId95" Type="http://schemas.openxmlformats.org/officeDocument/2006/relationships/tags" Target="../tags/tag347.xml"/><Relationship Id="rId22" Type="http://schemas.openxmlformats.org/officeDocument/2006/relationships/tags" Target="../tags/tag274.xml"/><Relationship Id="rId27" Type="http://schemas.openxmlformats.org/officeDocument/2006/relationships/tags" Target="../tags/tag279.xml"/><Relationship Id="rId43" Type="http://schemas.openxmlformats.org/officeDocument/2006/relationships/tags" Target="../tags/tag295.xml"/><Relationship Id="rId48" Type="http://schemas.openxmlformats.org/officeDocument/2006/relationships/tags" Target="../tags/tag300.xml"/><Relationship Id="rId64" Type="http://schemas.openxmlformats.org/officeDocument/2006/relationships/tags" Target="../tags/tag316.xml"/><Relationship Id="rId69" Type="http://schemas.openxmlformats.org/officeDocument/2006/relationships/tags" Target="../tags/tag321.xml"/><Relationship Id="rId113" Type="http://schemas.openxmlformats.org/officeDocument/2006/relationships/tags" Target="../tags/tag365.xml"/><Relationship Id="rId118" Type="http://schemas.openxmlformats.org/officeDocument/2006/relationships/tags" Target="../tags/tag370.xml"/><Relationship Id="rId134" Type="http://schemas.openxmlformats.org/officeDocument/2006/relationships/tags" Target="../tags/tag386.xml"/><Relationship Id="rId139" Type="http://schemas.openxmlformats.org/officeDocument/2006/relationships/tags" Target="../tags/tag391.xml"/><Relationship Id="rId80" Type="http://schemas.openxmlformats.org/officeDocument/2006/relationships/tags" Target="../tags/tag332.xml"/><Relationship Id="rId85" Type="http://schemas.openxmlformats.org/officeDocument/2006/relationships/tags" Target="../tags/tag337.xml"/><Relationship Id="rId12" Type="http://schemas.openxmlformats.org/officeDocument/2006/relationships/tags" Target="../tags/tag264.xml"/><Relationship Id="rId17" Type="http://schemas.openxmlformats.org/officeDocument/2006/relationships/tags" Target="../tags/tag269.xml"/><Relationship Id="rId33" Type="http://schemas.openxmlformats.org/officeDocument/2006/relationships/tags" Target="../tags/tag285.xml"/><Relationship Id="rId38" Type="http://schemas.openxmlformats.org/officeDocument/2006/relationships/tags" Target="../tags/tag290.xml"/><Relationship Id="rId59" Type="http://schemas.openxmlformats.org/officeDocument/2006/relationships/tags" Target="../tags/tag311.xml"/><Relationship Id="rId103" Type="http://schemas.openxmlformats.org/officeDocument/2006/relationships/tags" Target="../tags/tag355.xml"/><Relationship Id="rId108" Type="http://schemas.openxmlformats.org/officeDocument/2006/relationships/tags" Target="../tags/tag360.xml"/><Relationship Id="rId124" Type="http://schemas.openxmlformats.org/officeDocument/2006/relationships/tags" Target="../tags/tag376.xml"/><Relationship Id="rId129" Type="http://schemas.openxmlformats.org/officeDocument/2006/relationships/tags" Target="../tags/tag381.xml"/><Relationship Id="rId54" Type="http://schemas.openxmlformats.org/officeDocument/2006/relationships/tags" Target="../tags/tag306.xml"/><Relationship Id="rId70" Type="http://schemas.openxmlformats.org/officeDocument/2006/relationships/tags" Target="../tags/tag322.xml"/><Relationship Id="rId75" Type="http://schemas.openxmlformats.org/officeDocument/2006/relationships/tags" Target="../tags/tag327.xml"/><Relationship Id="rId91" Type="http://schemas.openxmlformats.org/officeDocument/2006/relationships/tags" Target="../tags/tag343.xml"/><Relationship Id="rId96" Type="http://schemas.openxmlformats.org/officeDocument/2006/relationships/tags" Target="../tags/tag348.xml"/><Relationship Id="rId140" Type="http://schemas.openxmlformats.org/officeDocument/2006/relationships/tags" Target="../tags/tag392.xml"/><Relationship Id="rId145" Type="http://schemas.openxmlformats.org/officeDocument/2006/relationships/tags" Target="../tags/tag397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23" Type="http://schemas.openxmlformats.org/officeDocument/2006/relationships/tags" Target="../tags/tag275.xml"/><Relationship Id="rId28" Type="http://schemas.openxmlformats.org/officeDocument/2006/relationships/tags" Target="../tags/tag280.xml"/><Relationship Id="rId49" Type="http://schemas.openxmlformats.org/officeDocument/2006/relationships/tags" Target="../tags/tag301.xml"/><Relationship Id="rId114" Type="http://schemas.openxmlformats.org/officeDocument/2006/relationships/tags" Target="../tags/tag366.xml"/><Relationship Id="rId119" Type="http://schemas.openxmlformats.org/officeDocument/2006/relationships/tags" Target="../tags/tag371.xml"/><Relationship Id="rId44" Type="http://schemas.openxmlformats.org/officeDocument/2006/relationships/tags" Target="../tags/tag296.xml"/><Relationship Id="rId60" Type="http://schemas.openxmlformats.org/officeDocument/2006/relationships/tags" Target="../tags/tag312.xml"/><Relationship Id="rId65" Type="http://schemas.openxmlformats.org/officeDocument/2006/relationships/tags" Target="../tags/tag317.xml"/><Relationship Id="rId81" Type="http://schemas.openxmlformats.org/officeDocument/2006/relationships/tags" Target="../tags/tag333.xml"/><Relationship Id="rId86" Type="http://schemas.openxmlformats.org/officeDocument/2006/relationships/tags" Target="../tags/tag338.xml"/><Relationship Id="rId130" Type="http://schemas.openxmlformats.org/officeDocument/2006/relationships/tags" Target="../tags/tag382.xml"/><Relationship Id="rId135" Type="http://schemas.openxmlformats.org/officeDocument/2006/relationships/tags" Target="../tags/tag387.xml"/><Relationship Id="rId13" Type="http://schemas.openxmlformats.org/officeDocument/2006/relationships/tags" Target="../tags/tag265.xml"/><Relationship Id="rId18" Type="http://schemas.openxmlformats.org/officeDocument/2006/relationships/tags" Target="../tags/tag270.xml"/><Relationship Id="rId39" Type="http://schemas.openxmlformats.org/officeDocument/2006/relationships/tags" Target="../tags/tag291.xml"/><Relationship Id="rId109" Type="http://schemas.openxmlformats.org/officeDocument/2006/relationships/tags" Target="../tags/tag361.xml"/><Relationship Id="rId34" Type="http://schemas.openxmlformats.org/officeDocument/2006/relationships/tags" Target="../tags/tag286.xml"/><Relationship Id="rId50" Type="http://schemas.openxmlformats.org/officeDocument/2006/relationships/tags" Target="../tags/tag302.xml"/><Relationship Id="rId55" Type="http://schemas.openxmlformats.org/officeDocument/2006/relationships/tags" Target="../tags/tag307.xml"/><Relationship Id="rId76" Type="http://schemas.openxmlformats.org/officeDocument/2006/relationships/tags" Target="../tags/tag328.xml"/><Relationship Id="rId97" Type="http://schemas.openxmlformats.org/officeDocument/2006/relationships/tags" Target="../tags/tag349.xml"/><Relationship Id="rId104" Type="http://schemas.openxmlformats.org/officeDocument/2006/relationships/tags" Target="../tags/tag356.xml"/><Relationship Id="rId120" Type="http://schemas.openxmlformats.org/officeDocument/2006/relationships/tags" Target="../tags/tag372.xml"/><Relationship Id="rId125" Type="http://schemas.openxmlformats.org/officeDocument/2006/relationships/tags" Target="../tags/tag377.xml"/><Relationship Id="rId141" Type="http://schemas.openxmlformats.org/officeDocument/2006/relationships/tags" Target="../tags/tag393.xml"/><Relationship Id="rId146" Type="http://schemas.openxmlformats.org/officeDocument/2006/relationships/tags" Target="../tags/tag398.xml"/><Relationship Id="rId7" Type="http://schemas.openxmlformats.org/officeDocument/2006/relationships/tags" Target="../tags/tag259.xml"/><Relationship Id="rId71" Type="http://schemas.openxmlformats.org/officeDocument/2006/relationships/tags" Target="../tags/tag323.xml"/><Relationship Id="rId92" Type="http://schemas.openxmlformats.org/officeDocument/2006/relationships/tags" Target="../tags/tag344.xml"/><Relationship Id="rId2" Type="http://schemas.openxmlformats.org/officeDocument/2006/relationships/tags" Target="../tags/tag254.xml"/><Relationship Id="rId29" Type="http://schemas.openxmlformats.org/officeDocument/2006/relationships/tags" Target="../tags/tag281.xml"/><Relationship Id="rId24" Type="http://schemas.openxmlformats.org/officeDocument/2006/relationships/tags" Target="../tags/tag276.xml"/><Relationship Id="rId40" Type="http://schemas.openxmlformats.org/officeDocument/2006/relationships/tags" Target="../tags/tag292.xml"/><Relationship Id="rId45" Type="http://schemas.openxmlformats.org/officeDocument/2006/relationships/tags" Target="../tags/tag297.xml"/><Relationship Id="rId66" Type="http://schemas.openxmlformats.org/officeDocument/2006/relationships/tags" Target="../tags/tag318.xml"/><Relationship Id="rId87" Type="http://schemas.openxmlformats.org/officeDocument/2006/relationships/tags" Target="../tags/tag339.xml"/><Relationship Id="rId110" Type="http://schemas.openxmlformats.org/officeDocument/2006/relationships/tags" Target="../tags/tag362.xml"/><Relationship Id="rId115" Type="http://schemas.openxmlformats.org/officeDocument/2006/relationships/tags" Target="../tags/tag367.xml"/><Relationship Id="rId131" Type="http://schemas.openxmlformats.org/officeDocument/2006/relationships/tags" Target="../tags/tag383.xml"/><Relationship Id="rId136" Type="http://schemas.openxmlformats.org/officeDocument/2006/relationships/tags" Target="../tags/tag388.xml"/><Relationship Id="rId61" Type="http://schemas.openxmlformats.org/officeDocument/2006/relationships/tags" Target="../tags/tag313.xml"/><Relationship Id="rId82" Type="http://schemas.openxmlformats.org/officeDocument/2006/relationships/tags" Target="../tags/tag334.xml"/><Relationship Id="rId19" Type="http://schemas.openxmlformats.org/officeDocument/2006/relationships/tags" Target="../tags/tag271.xml"/><Relationship Id="rId14" Type="http://schemas.openxmlformats.org/officeDocument/2006/relationships/tags" Target="../tags/tag266.xml"/><Relationship Id="rId30" Type="http://schemas.openxmlformats.org/officeDocument/2006/relationships/tags" Target="../tags/tag282.xml"/><Relationship Id="rId35" Type="http://schemas.openxmlformats.org/officeDocument/2006/relationships/tags" Target="../tags/tag287.xml"/><Relationship Id="rId56" Type="http://schemas.openxmlformats.org/officeDocument/2006/relationships/tags" Target="../tags/tag308.xml"/><Relationship Id="rId77" Type="http://schemas.openxmlformats.org/officeDocument/2006/relationships/tags" Target="../tags/tag329.xml"/><Relationship Id="rId100" Type="http://schemas.openxmlformats.org/officeDocument/2006/relationships/tags" Target="../tags/tag352.xml"/><Relationship Id="rId105" Type="http://schemas.openxmlformats.org/officeDocument/2006/relationships/tags" Target="../tags/tag357.xml"/><Relationship Id="rId126" Type="http://schemas.openxmlformats.org/officeDocument/2006/relationships/tags" Target="../tags/tag378.xml"/><Relationship Id="rId147" Type="http://schemas.openxmlformats.org/officeDocument/2006/relationships/tags" Target="../tags/tag399.xml"/><Relationship Id="rId8" Type="http://schemas.openxmlformats.org/officeDocument/2006/relationships/tags" Target="../tags/tag260.xml"/><Relationship Id="rId51" Type="http://schemas.openxmlformats.org/officeDocument/2006/relationships/tags" Target="../tags/tag303.xml"/><Relationship Id="rId72" Type="http://schemas.openxmlformats.org/officeDocument/2006/relationships/tags" Target="../tags/tag324.xml"/><Relationship Id="rId93" Type="http://schemas.openxmlformats.org/officeDocument/2006/relationships/tags" Target="../tags/tag345.xml"/><Relationship Id="rId98" Type="http://schemas.openxmlformats.org/officeDocument/2006/relationships/tags" Target="../tags/tag350.xml"/><Relationship Id="rId121" Type="http://schemas.openxmlformats.org/officeDocument/2006/relationships/tags" Target="../tags/tag373.xml"/><Relationship Id="rId142" Type="http://schemas.openxmlformats.org/officeDocument/2006/relationships/tags" Target="../tags/tag394.xml"/><Relationship Id="rId3" Type="http://schemas.openxmlformats.org/officeDocument/2006/relationships/tags" Target="../tags/tag255.xml"/><Relationship Id="rId25" Type="http://schemas.openxmlformats.org/officeDocument/2006/relationships/tags" Target="../tags/tag277.xml"/><Relationship Id="rId46" Type="http://schemas.openxmlformats.org/officeDocument/2006/relationships/tags" Target="../tags/tag298.xml"/><Relationship Id="rId67" Type="http://schemas.openxmlformats.org/officeDocument/2006/relationships/tags" Target="../tags/tag319.xml"/><Relationship Id="rId116" Type="http://schemas.openxmlformats.org/officeDocument/2006/relationships/tags" Target="../tags/tag368.xml"/><Relationship Id="rId137" Type="http://schemas.openxmlformats.org/officeDocument/2006/relationships/tags" Target="../tags/tag389.xml"/><Relationship Id="rId20" Type="http://schemas.openxmlformats.org/officeDocument/2006/relationships/tags" Target="../tags/tag272.xml"/><Relationship Id="rId41" Type="http://schemas.openxmlformats.org/officeDocument/2006/relationships/tags" Target="../tags/tag293.xml"/><Relationship Id="rId62" Type="http://schemas.openxmlformats.org/officeDocument/2006/relationships/tags" Target="../tags/tag314.xml"/><Relationship Id="rId83" Type="http://schemas.openxmlformats.org/officeDocument/2006/relationships/tags" Target="../tags/tag335.xml"/><Relationship Id="rId88" Type="http://schemas.openxmlformats.org/officeDocument/2006/relationships/tags" Target="../tags/tag340.xml"/><Relationship Id="rId111" Type="http://schemas.openxmlformats.org/officeDocument/2006/relationships/tags" Target="../tags/tag363.xml"/><Relationship Id="rId132" Type="http://schemas.openxmlformats.org/officeDocument/2006/relationships/tags" Target="../tags/tag384.xml"/><Relationship Id="rId15" Type="http://schemas.openxmlformats.org/officeDocument/2006/relationships/tags" Target="../tags/tag267.xml"/><Relationship Id="rId36" Type="http://schemas.openxmlformats.org/officeDocument/2006/relationships/tags" Target="../tags/tag288.xml"/><Relationship Id="rId57" Type="http://schemas.openxmlformats.org/officeDocument/2006/relationships/tags" Target="../tags/tag309.xml"/><Relationship Id="rId106" Type="http://schemas.openxmlformats.org/officeDocument/2006/relationships/tags" Target="../tags/tag358.xml"/><Relationship Id="rId127" Type="http://schemas.openxmlformats.org/officeDocument/2006/relationships/tags" Target="../tags/tag379.xml"/><Relationship Id="rId10" Type="http://schemas.openxmlformats.org/officeDocument/2006/relationships/tags" Target="../tags/tag262.xml"/><Relationship Id="rId31" Type="http://schemas.openxmlformats.org/officeDocument/2006/relationships/tags" Target="../tags/tag283.xml"/><Relationship Id="rId52" Type="http://schemas.openxmlformats.org/officeDocument/2006/relationships/tags" Target="../tags/tag304.xml"/><Relationship Id="rId73" Type="http://schemas.openxmlformats.org/officeDocument/2006/relationships/tags" Target="../tags/tag325.xml"/><Relationship Id="rId78" Type="http://schemas.openxmlformats.org/officeDocument/2006/relationships/tags" Target="../tags/tag330.xml"/><Relationship Id="rId94" Type="http://schemas.openxmlformats.org/officeDocument/2006/relationships/tags" Target="../tags/tag346.xml"/><Relationship Id="rId99" Type="http://schemas.openxmlformats.org/officeDocument/2006/relationships/tags" Target="../tags/tag351.xml"/><Relationship Id="rId101" Type="http://schemas.openxmlformats.org/officeDocument/2006/relationships/tags" Target="../tags/tag353.xml"/><Relationship Id="rId122" Type="http://schemas.openxmlformats.org/officeDocument/2006/relationships/tags" Target="../tags/tag374.xml"/><Relationship Id="rId143" Type="http://schemas.openxmlformats.org/officeDocument/2006/relationships/tags" Target="../tags/tag395.xml"/><Relationship Id="rId148" Type="http://schemas.openxmlformats.org/officeDocument/2006/relationships/tags" Target="../tags/tag400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26" Type="http://schemas.openxmlformats.org/officeDocument/2006/relationships/tags" Target="../tags/tag278.xml"/><Relationship Id="rId47" Type="http://schemas.openxmlformats.org/officeDocument/2006/relationships/tags" Target="../tags/tag299.xml"/><Relationship Id="rId68" Type="http://schemas.openxmlformats.org/officeDocument/2006/relationships/tags" Target="../tags/tag320.xml"/><Relationship Id="rId89" Type="http://schemas.openxmlformats.org/officeDocument/2006/relationships/tags" Target="../tags/tag341.xml"/><Relationship Id="rId112" Type="http://schemas.openxmlformats.org/officeDocument/2006/relationships/tags" Target="../tags/tag364.xml"/><Relationship Id="rId133" Type="http://schemas.openxmlformats.org/officeDocument/2006/relationships/tags" Target="../tags/tag385.xml"/><Relationship Id="rId16" Type="http://schemas.openxmlformats.org/officeDocument/2006/relationships/tags" Target="../tags/tag268.xml"/><Relationship Id="rId37" Type="http://schemas.openxmlformats.org/officeDocument/2006/relationships/tags" Target="../tags/tag289.xml"/><Relationship Id="rId58" Type="http://schemas.openxmlformats.org/officeDocument/2006/relationships/tags" Target="../tags/tag310.xml"/><Relationship Id="rId79" Type="http://schemas.openxmlformats.org/officeDocument/2006/relationships/tags" Target="../tags/tag331.xml"/><Relationship Id="rId102" Type="http://schemas.openxmlformats.org/officeDocument/2006/relationships/tags" Target="../tags/tag354.xml"/><Relationship Id="rId123" Type="http://schemas.openxmlformats.org/officeDocument/2006/relationships/tags" Target="../tags/tag375.xml"/><Relationship Id="rId144" Type="http://schemas.openxmlformats.org/officeDocument/2006/relationships/tags" Target="../tags/tag396.xml"/><Relationship Id="rId90" Type="http://schemas.openxmlformats.org/officeDocument/2006/relationships/tags" Target="../tags/tag342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tags" Target="../tags/tag517.xml"/><Relationship Id="rId21" Type="http://schemas.openxmlformats.org/officeDocument/2006/relationships/tags" Target="../tags/tag421.xml"/><Relationship Id="rId42" Type="http://schemas.openxmlformats.org/officeDocument/2006/relationships/tags" Target="../tags/tag442.xml"/><Relationship Id="rId63" Type="http://schemas.openxmlformats.org/officeDocument/2006/relationships/tags" Target="../tags/tag463.xml"/><Relationship Id="rId84" Type="http://schemas.openxmlformats.org/officeDocument/2006/relationships/tags" Target="../tags/tag484.xml"/><Relationship Id="rId138" Type="http://schemas.openxmlformats.org/officeDocument/2006/relationships/tags" Target="../tags/tag538.xml"/><Relationship Id="rId107" Type="http://schemas.openxmlformats.org/officeDocument/2006/relationships/tags" Target="../tags/tag507.xml"/><Relationship Id="rId11" Type="http://schemas.openxmlformats.org/officeDocument/2006/relationships/tags" Target="../tags/tag411.xml"/><Relationship Id="rId32" Type="http://schemas.openxmlformats.org/officeDocument/2006/relationships/tags" Target="../tags/tag432.xml"/><Relationship Id="rId53" Type="http://schemas.openxmlformats.org/officeDocument/2006/relationships/tags" Target="../tags/tag453.xml"/><Relationship Id="rId74" Type="http://schemas.openxmlformats.org/officeDocument/2006/relationships/tags" Target="../tags/tag474.xml"/><Relationship Id="rId128" Type="http://schemas.openxmlformats.org/officeDocument/2006/relationships/tags" Target="../tags/tag528.xml"/><Relationship Id="rId5" Type="http://schemas.openxmlformats.org/officeDocument/2006/relationships/tags" Target="../tags/tag405.xml"/><Relationship Id="rId90" Type="http://schemas.openxmlformats.org/officeDocument/2006/relationships/tags" Target="../tags/tag490.xml"/><Relationship Id="rId95" Type="http://schemas.openxmlformats.org/officeDocument/2006/relationships/tags" Target="../tags/tag495.xml"/><Relationship Id="rId22" Type="http://schemas.openxmlformats.org/officeDocument/2006/relationships/tags" Target="../tags/tag422.xml"/><Relationship Id="rId27" Type="http://schemas.openxmlformats.org/officeDocument/2006/relationships/tags" Target="../tags/tag427.xml"/><Relationship Id="rId43" Type="http://schemas.openxmlformats.org/officeDocument/2006/relationships/tags" Target="../tags/tag443.xml"/><Relationship Id="rId48" Type="http://schemas.openxmlformats.org/officeDocument/2006/relationships/tags" Target="../tags/tag448.xml"/><Relationship Id="rId64" Type="http://schemas.openxmlformats.org/officeDocument/2006/relationships/tags" Target="../tags/tag464.xml"/><Relationship Id="rId69" Type="http://schemas.openxmlformats.org/officeDocument/2006/relationships/tags" Target="../tags/tag469.xml"/><Relationship Id="rId113" Type="http://schemas.openxmlformats.org/officeDocument/2006/relationships/tags" Target="../tags/tag513.xml"/><Relationship Id="rId118" Type="http://schemas.openxmlformats.org/officeDocument/2006/relationships/tags" Target="../tags/tag518.xml"/><Relationship Id="rId134" Type="http://schemas.openxmlformats.org/officeDocument/2006/relationships/tags" Target="../tags/tag534.xml"/><Relationship Id="rId139" Type="http://schemas.openxmlformats.org/officeDocument/2006/relationships/tags" Target="../tags/tag539.xml"/><Relationship Id="rId80" Type="http://schemas.openxmlformats.org/officeDocument/2006/relationships/tags" Target="../tags/tag480.xml"/><Relationship Id="rId85" Type="http://schemas.openxmlformats.org/officeDocument/2006/relationships/tags" Target="../tags/tag485.xml"/><Relationship Id="rId12" Type="http://schemas.openxmlformats.org/officeDocument/2006/relationships/tags" Target="../tags/tag412.xml"/><Relationship Id="rId17" Type="http://schemas.openxmlformats.org/officeDocument/2006/relationships/tags" Target="../tags/tag417.xml"/><Relationship Id="rId33" Type="http://schemas.openxmlformats.org/officeDocument/2006/relationships/tags" Target="../tags/tag433.xml"/><Relationship Id="rId38" Type="http://schemas.openxmlformats.org/officeDocument/2006/relationships/tags" Target="../tags/tag438.xml"/><Relationship Id="rId59" Type="http://schemas.openxmlformats.org/officeDocument/2006/relationships/tags" Target="../tags/tag459.xml"/><Relationship Id="rId103" Type="http://schemas.openxmlformats.org/officeDocument/2006/relationships/tags" Target="../tags/tag503.xml"/><Relationship Id="rId108" Type="http://schemas.openxmlformats.org/officeDocument/2006/relationships/tags" Target="../tags/tag508.xml"/><Relationship Id="rId124" Type="http://schemas.openxmlformats.org/officeDocument/2006/relationships/tags" Target="../tags/tag524.xml"/><Relationship Id="rId129" Type="http://schemas.openxmlformats.org/officeDocument/2006/relationships/tags" Target="../tags/tag529.xml"/><Relationship Id="rId54" Type="http://schemas.openxmlformats.org/officeDocument/2006/relationships/tags" Target="../tags/tag454.xml"/><Relationship Id="rId70" Type="http://schemas.openxmlformats.org/officeDocument/2006/relationships/tags" Target="../tags/tag470.xml"/><Relationship Id="rId75" Type="http://schemas.openxmlformats.org/officeDocument/2006/relationships/tags" Target="../tags/tag475.xml"/><Relationship Id="rId91" Type="http://schemas.openxmlformats.org/officeDocument/2006/relationships/tags" Target="../tags/tag491.xml"/><Relationship Id="rId96" Type="http://schemas.openxmlformats.org/officeDocument/2006/relationships/tags" Target="../tags/tag496.xml"/><Relationship Id="rId140" Type="http://schemas.openxmlformats.org/officeDocument/2006/relationships/tags" Target="../tags/tag540.xml"/><Relationship Id="rId145" Type="http://schemas.openxmlformats.org/officeDocument/2006/relationships/tags" Target="../tags/tag545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23" Type="http://schemas.openxmlformats.org/officeDocument/2006/relationships/tags" Target="../tags/tag423.xml"/><Relationship Id="rId28" Type="http://schemas.openxmlformats.org/officeDocument/2006/relationships/tags" Target="../tags/tag428.xml"/><Relationship Id="rId49" Type="http://schemas.openxmlformats.org/officeDocument/2006/relationships/tags" Target="../tags/tag449.xml"/><Relationship Id="rId114" Type="http://schemas.openxmlformats.org/officeDocument/2006/relationships/tags" Target="../tags/tag514.xml"/><Relationship Id="rId119" Type="http://schemas.openxmlformats.org/officeDocument/2006/relationships/tags" Target="../tags/tag519.xml"/><Relationship Id="rId44" Type="http://schemas.openxmlformats.org/officeDocument/2006/relationships/tags" Target="../tags/tag444.xml"/><Relationship Id="rId60" Type="http://schemas.openxmlformats.org/officeDocument/2006/relationships/tags" Target="../tags/tag460.xml"/><Relationship Id="rId65" Type="http://schemas.openxmlformats.org/officeDocument/2006/relationships/tags" Target="../tags/tag465.xml"/><Relationship Id="rId81" Type="http://schemas.openxmlformats.org/officeDocument/2006/relationships/tags" Target="../tags/tag481.xml"/><Relationship Id="rId86" Type="http://schemas.openxmlformats.org/officeDocument/2006/relationships/tags" Target="../tags/tag486.xml"/><Relationship Id="rId130" Type="http://schemas.openxmlformats.org/officeDocument/2006/relationships/tags" Target="../tags/tag530.xml"/><Relationship Id="rId135" Type="http://schemas.openxmlformats.org/officeDocument/2006/relationships/tags" Target="../tags/tag535.xml"/><Relationship Id="rId13" Type="http://schemas.openxmlformats.org/officeDocument/2006/relationships/tags" Target="../tags/tag413.xml"/><Relationship Id="rId18" Type="http://schemas.openxmlformats.org/officeDocument/2006/relationships/tags" Target="../tags/tag418.xml"/><Relationship Id="rId39" Type="http://schemas.openxmlformats.org/officeDocument/2006/relationships/tags" Target="../tags/tag439.xml"/><Relationship Id="rId109" Type="http://schemas.openxmlformats.org/officeDocument/2006/relationships/tags" Target="../tags/tag509.xml"/><Relationship Id="rId34" Type="http://schemas.openxmlformats.org/officeDocument/2006/relationships/tags" Target="../tags/tag434.xml"/><Relationship Id="rId50" Type="http://schemas.openxmlformats.org/officeDocument/2006/relationships/tags" Target="../tags/tag450.xml"/><Relationship Id="rId55" Type="http://schemas.openxmlformats.org/officeDocument/2006/relationships/tags" Target="../tags/tag455.xml"/><Relationship Id="rId76" Type="http://schemas.openxmlformats.org/officeDocument/2006/relationships/tags" Target="../tags/tag476.xml"/><Relationship Id="rId97" Type="http://schemas.openxmlformats.org/officeDocument/2006/relationships/tags" Target="../tags/tag497.xml"/><Relationship Id="rId104" Type="http://schemas.openxmlformats.org/officeDocument/2006/relationships/tags" Target="../tags/tag504.xml"/><Relationship Id="rId120" Type="http://schemas.openxmlformats.org/officeDocument/2006/relationships/tags" Target="../tags/tag520.xml"/><Relationship Id="rId125" Type="http://schemas.openxmlformats.org/officeDocument/2006/relationships/tags" Target="../tags/tag525.xml"/><Relationship Id="rId141" Type="http://schemas.openxmlformats.org/officeDocument/2006/relationships/tags" Target="../tags/tag541.xml"/><Relationship Id="rId146" Type="http://schemas.openxmlformats.org/officeDocument/2006/relationships/slideLayout" Target="../slideLayouts/slideLayout7.xml"/><Relationship Id="rId7" Type="http://schemas.openxmlformats.org/officeDocument/2006/relationships/tags" Target="../tags/tag407.xml"/><Relationship Id="rId71" Type="http://schemas.openxmlformats.org/officeDocument/2006/relationships/tags" Target="../tags/tag471.xml"/><Relationship Id="rId92" Type="http://schemas.openxmlformats.org/officeDocument/2006/relationships/tags" Target="../tags/tag492.xml"/><Relationship Id="rId2" Type="http://schemas.openxmlformats.org/officeDocument/2006/relationships/tags" Target="../tags/tag402.xml"/><Relationship Id="rId29" Type="http://schemas.openxmlformats.org/officeDocument/2006/relationships/tags" Target="../tags/tag429.xml"/><Relationship Id="rId24" Type="http://schemas.openxmlformats.org/officeDocument/2006/relationships/tags" Target="../tags/tag424.xml"/><Relationship Id="rId40" Type="http://schemas.openxmlformats.org/officeDocument/2006/relationships/tags" Target="../tags/tag440.xml"/><Relationship Id="rId45" Type="http://schemas.openxmlformats.org/officeDocument/2006/relationships/tags" Target="../tags/tag445.xml"/><Relationship Id="rId66" Type="http://schemas.openxmlformats.org/officeDocument/2006/relationships/tags" Target="../tags/tag466.xml"/><Relationship Id="rId87" Type="http://schemas.openxmlformats.org/officeDocument/2006/relationships/tags" Target="../tags/tag487.xml"/><Relationship Id="rId110" Type="http://schemas.openxmlformats.org/officeDocument/2006/relationships/tags" Target="../tags/tag510.xml"/><Relationship Id="rId115" Type="http://schemas.openxmlformats.org/officeDocument/2006/relationships/tags" Target="../tags/tag515.xml"/><Relationship Id="rId131" Type="http://schemas.openxmlformats.org/officeDocument/2006/relationships/tags" Target="../tags/tag531.xml"/><Relationship Id="rId136" Type="http://schemas.openxmlformats.org/officeDocument/2006/relationships/tags" Target="../tags/tag536.xml"/><Relationship Id="rId61" Type="http://schemas.openxmlformats.org/officeDocument/2006/relationships/tags" Target="../tags/tag461.xml"/><Relationship Id="rId82" Type="http://schemas.openxmlformats.org/officeDocument/2006/relationships/tags" Target="../tags/tag482.xml"/><Relationship Id="rId19" Type="http://schemas.openxmlformats.org/officeDocument/2006/relationships/tags" Target="../tags/tag419.xml"/><Relationship Id="rId14" Type="http://schemas.openxmlformats.org/officeDocument/2006/relationships/tags" Target="../tags/tag414.xml"/><Relationship Id="rId30" Type="http://schemas.openxmlformats.org/officeDocument/2006/relationships/tags" Target="../tags/tag430.xml"/><Relationship Id="rId35" Type="http://schemas.openxmlformats.org/officeDocument/2006/relationships/tags" Target="../tags/tag435.xml"/><Relationship Id="rId56" Type="http://schemas.openxmlformats.org/officeDocument/2006/relationships/tags" Target="../tags/tag456.xml"/><Relationship Id="rId77" Type="http://schemas.openxmlformats.org/officeDocument/2006/relationships/tags" Target="../tags/tag477.xml"/><Relationship Id="rId100" Type="http://schemas.openxmlformats.org/officeDocument/2006/relationships/tags" Target="../tags/tag500.xml"/><Relationship Id="rId105" Type="http://schemas.openxmlformats.org/officeDocument/2006/relationships/tags" Target="../tags/tag505.xml"/><Relationship Id="rId126" Type="http://schemas.openxmlformats.org/officeDocument/2006/relationships/tags" Target="../tags/tag526.xml"/><Relationship Id="rId8" Type="http://schemas.openxmlformats.org/officeDocument/2006/relationships/tags" Target="../tags/tag408.xml"/><Relationship Id="rId51" Type="http://schemas.openxmlformats.org/officeDocument/2006/relationships/tags" Target="../tags/tag451.xml"/><Relationship Id="rId72" Type="http://schemas.openxmlformats.org/officeDocument/2006/relationships/tags" Target="../tags/tag472.xml"/><Relationship Id="rId93" Type="http://schemas.openxmlformats.org/officeDocument/2006/relationships/tags" Target="../tags/tag493.xml"/><Relationship Id="rId98" Type="http://schemas.openxmlformats.org/officeDocument/2006/relationships/tags" Target="../tags/tag498.xml"/><Relationship Id="rId121" Type="http://schemas.openxmlformats.org/officeDocument/2006/relationships/tags" Target="../tags/tag521.xml"/><Relationship Id="rId142" Type="http://schemas.openxmlformats.org/officeDocument/2006/relationships/tags" Target="../tags/tag542.xml"/><Relationship Id="rId3" Type="http://schemas.openxmlformats.org/officeDocument/2006/relationships/tags" Target="../tags/tag403.xml"/><Relationship Id="rId25" Type="http://schemas.openxmlformats.org/officeDocument/2006/relationships/tags" Target="../tags/tag425.xml"/><Relationship Id="rId46" Type="http://schemas.openxmlformats.org/officeDocument/2006/relationships/tags" Target="../tags/tag446.xml"/><Relationship Id="rId67" Type="http://schemas.openxmlformats.org/officeDocument/2006/relationships/tags" Target="../tags/tag467.xml"/><Relationship Id="rId116" Type="http://schemas.openxmlformats.org/officeDocument/2006/relationships/tags" Target="../tags/tag516.xml"/><Relationship Id="rId137" Type="http://schemas.openxmlformats.org/officeDocument/2006/relationships/tags" Target="../tags/tag537.xml"/><Relationship Id="rId20" Type="http://schemas.openxmlformats.org/officeDocument/2006/relationships/tags" Target="../tags/tag420.xml"/><Relationship Id="rId41" Type="http://schemas.openxmlformats.org/officeDocument/2006/relationships/tags" Target="../tags/tag441.xml"/><Relationship Id="rId62" Type="http://schemas.openxmlformats.org/officeDocument/2006/relationships/tags" Target="../tags/tag462.xml"/><Relationship Id="rId83" Type="http://schemas.openxmlformats.org/officeDocument/2006/relationships/tags" Target="../tags/tag483.xml"/><Relationship Id="rId88" Type="http://schemas.openxmlformats.org/officeDocument/2006/relationships/tags" Target="../tags/tag488.xml"/><Relationship Id="rId111" Type="http://schemas.openxmlformats.org/officeDocument/2006/relationships/tags" Target="../tags/tag511.xml"/><Relationship Id="rId132" Type="http://schemas.openxmlformats.org/officeDocument/2006/relationships/tags" Target="../tags/tag532.xml"/><Relationship Id="rId15" Type="http://schemas.openxmlformats.org/officeDocument/2006/relationships/tags" Target="../tags/tag415.xml"/><Relationship Id="rId36" Type="http://schemas.openxmlformats.org/officeDocument/2006/relationships/tags" Target="../tags/tag436.xml"/><Relationship Id="rId57" Type="http://schemas.openxmlformats.org/officeDocument/2006/relationships/tags" Target="../tags/tag457.xml"/><Relationship Id="rId106" Type="http://schemas.openxmlformats.org/officeDocument/2006/relationships/tags" Target="../tags/tag506.xml"/><Relationship Id="rId127" Type="http://schemas.openxmlformats.org/officeDocument/2006/relationships/tags" Target="../tags/tag527.xml"/><Relationship Id="rId10" Type="http://schemas.openxmlformats.org/officeDocument/2006/relationships/tags" Target="../tags/tag410.xml"/><Relationship Id="rId31" Type="http://schemas.openxmlformats.org/officeDocument/2006/relationships/tags" Target="../tags/tag431.xml"/><Relationship Id="rId52" Type="http://schemas.openxmlformats.org/officeDocument/2006/relationships/tags" Target="../tags/tag452.xml"/><Relationship Id="rId73" Type="http://schemas.openxmlformats.org/officeDocument/2006/relationships/tags" Target="../tags/tag473.xml"/><Relationship Id="rId78" Type="http://schemas.openxmlformats.org/officeDocument/2006/relationships/tags" Target="../tags/tag478.xml"/><Relationship Id="rId94" Type="http://schemas.openxmlformats.org/officeDocument/2006/relationships/tags" Target="../tags/tag494.xml"/><Relationship Id="rId99" Type="http://schemas.openxmlformats.org/officeDocument/2006/relationships/tags" Target="../tags/tag499.xml"/><Relationship Id="rId101" Type="http://schemas.openxmlformats.org/officeDocument/2006/relationships/tags" Target="../tags/tag501.xml"/><Relationship Id="rId122" Type="http://schemas.openxmlformats.org/officeDocument/2006/relationships/tags" Target="../tags/tag522.xml"/><Relationship Id="rId143" Type="http://schemas.openxmlformats.org/officeDocument/2006/relationships/tags" Target="../tags/tag543.xml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26" Type="http://schemas.openxmlformats.org/officeDocument/2006/relationships/tags" Target="../tags/tag426.xml"/><Relationship Id="rId47" Type="http://schemas.openxmlformats.org/officeDocument/2006/relationships/tags" Target="../tags/tag447.xml"/><Relationship Id="rId68" Type="http://schemas.openxmlformats.org/officeDocument/2006/relationships/tags" Target="../tags/tag468.xml"/><Relationship Id="rId89" Type="http://schemas.openxmlformats.org/officeDocument/2006/relationships/tags" Target="../tags/tag489.xml"/><Relationship Id="rId112" Type="http://schemas.openxmlformats.org/officeDocument/2006/relationships/tags" Target="../tags/tag512.xml"/><Relationship Id="rId133" Type="http://schemas.openxmlformats.org/officeDocument/2006/relationships/tags" Target="../tags/tag533.xml"/><Relationship Id="rId16" Type="http://schemas.openxmlformats.org/officeDocument/2006/relationships/tags" Target="../tags/tag416.xml"/><Relationship Id="rId37" Type="http://schemas.openxmlformats.org/officeDocument/2006/relationships/tags" Target="../tags/tag437.xml"/><Relationship Id="rId58" Type="http://schemas.openxmlformats.org/officeDocument/2006/relationships/tags" Target="../tags/tag458.xml"/><Relationship Id="rId79" Type="http://schemas.openxmlformats.org/officeDocument/2006/relationships/tags" Target="../tags/tag479.xml"/><Relationship Id="rId102" Type="http://schemas.openxmlformats.org/officeDocument/2006/relationships/tags" Target="../tags/tag502.xml"/><Relationship Id="rId123" Type="http://schemas.openxmlformats.org/officeDocument/2006/relationships/tags" Target="../tags/tag523.xml"/><Relationship Id="rId144" Type="http://schemas.openxmlformats.org/officeDocument/2006/relationships/tags" Target="../tags/tag544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571.xml"/><Relationship Id="rId117" Type="http://schemas.openxmlformats.org/officeDocument/2006/relationships/tags" Target="../tags/tag662.xml"/><Relationship Id="rId21" Type="http://schemas.openxmlformats.org/officeDocument/2006/relationships/tags" Target="../tags/tag566.xml"/><Relationship Id="rId42" Type="http://schemas.openxmlformats.org/officeDocument/2006/relationships/tags" Target="../tags/tag587.xml"/><Relationship Id="rId47" Type="http://schemas.openxmlformats.org/officeDocument/2006/relationships/tags" Target="../tags/tag592.xml"/><Relationship Id="rId63" Type="http://schemas.openxmlformats.org/officeDocument/2006/relationships/tags" Target="../tags/tag608.xml"/><Relationship Id="rId68" Type="http://schemas.openxmlformats.org/officeDocument/2006/relationships/tags" Target="../tags/tag613.xml"/><Relationship Id="rId84" Type="http://schemas.openxmlformats.org/officeDocument/2006/relationships/tags" Target="../tags/tag629.xml"/><Relationship Id="rId89" Type="http://schemas.openxmlformats.org/officeDocument/2006/relationships/tags" Target="../tags/tag634.xml"/><Relationship Id="rId112" Type="http://schemas.openxmlformats.org/officeDocument/2006/relationships/tags" Target="../tags/tag657.xml"/><Relationship Id="rId16" Type="http://schemas.openxmlformats.org/officeDocument/2006/relationships/tags" Target="../tags/tag561.xml"/><Relationship Id="rId107" Type="http://schemas.openxmlformats.org/officeDocument/2006/relationships/tags" Target="../tags/tag652.xml"/><Relationship Id="rId11" Type="http://schemas.openxmlformats.org/officeDocument/2006/relationships/tags" Target="../tags/tag556.xml"/><Relationship Id="rId32" Type="http://schemas.openxmlformats.org/officeDocument/2006/relationships/tags" Target="../tags/tag577.xml"/><Relationship Id="rId37" Type="http://schemas.openxmlformats.org/officeDocument/2006/relationships/tags" Target="../tags/tag582.xml"/><Relationship Id="rId53" Type="http://schemas.openxmlformats.org/officeDocument/2006/relationships/tags" Target="../tags/tag598.xml"/><Relationship Id="rId58" Type="http://schemas.openxmlformats.org/officeDocument/2006/relationships/tags" Target="../tags/tag603.xml"/><Relationship Id="rId74" Type="http://schemas.openxmlformats.org/officeDocument/2006/relationships/tags" Target="../tags/tag619.xml"/><Relationship Id="rId79" Type="http://schemas.openxmlformats.org/officeDocument/2006/relationships/tags" Target="../tags/tag624.xml"/><Relationship Id="rId102" Type="http://schemas.openxmlformats.org/officeDocument/2006/relationships/tags" Target="../tags/tag647.xml"/><Relationship Id="rId123" Type="http://schemas.openxmlformats.org/officeDocument/2006/relationships/tags" Target="../tags/tag668.xml"/><Relationship Id="rId128" Type="http://schemas.openxmlformats.org/officeDocument/2006/relationships/slideLayout" Target="../slideLayouts/slideLayout7.xml"/><Relationship Id="rId5" Type="http://schemas.openxmlformats.org/officeDocument/2006/relationships/tags" Target="../tags/tag550.xml"/><Relationship Id="rId90" Type="http://schemas.openxmlformats.org/officeDocument/2006/relationships/tags" Target="../tags/tag635.xml"/><Relationship Id="rId95" Type="http://schemas.openxmlformats.org/officeDocument/2006/relationships/tags" Target="../tags/tag640.xml"/><Relationship Id="rId22" Type="http://schemas.openxmlformats.org/officeDocument/2006/relationships/tags" Target="../tags/tag567.xml"/><Relationship Id="rId27" Type="http://schemas.openxmlformats.org/officeDocument/2006/relationships/tags" Target="../tags/tag572.xml"/><Relationship Id="rId43" Type="http://schemas.openxmlformats.org/officeDocument/2006/relationships/tags" Target="../tags/tag588.xml"/><Relationship Id="rId48" Type="http://schemas.openxmlformats.org/officeDocument/2006/relationships/tags" Target="../tags/tag593.xml"/><Relationship Id="rId64" Type="http://schemas.openxmlformats.org/officeDocument/2006/relationships/tags" Target="../tags/tag609.xml"/><Relationship Id="rId69" Type="http://schemas.openxmlformats.org/officeDocument/2006/relationships/tags" Target="../tags/tag614.xml"/><Relationship Id="rId113" Type="http://schemas.openxmlformats.org/officeDocument/2006/relationships/tags" Target="../tags/tag658.xml"/><Relationship Id="rId118" Type="http://schemas.openxmlformats.org/officeDocument/2006/relationships/tags" Target="../tags/tag663.xml"/><Relationship Id="rId80" Type="http://schemas.openxmlformats.org/officeDocument/2006/relationships/tags" Target="../tags/tag625.xml"/><Relationship Id="rId85" Type="http://schemas.openxmlformats.org/officeDocument/2006/relationships/tags" Target="../tags/tag630.xml"/><Relationship Id="rId12" Type="http://schemas.openxmlformats.org/officeDocument/2006/relationships/tags" Target="../tags/tag557.xml"/><Relationship Id="rId17" Type="http://schemas.openxmlformats.org/officeDocument/2006/relationships/tags" Target="../tags/tag562.xml"/><Relationship Id="rId33" Type="http://schemas.openxmlformats.org/officeDocument/2006/relationships/tags" Target="../tags/tag578.xml"/><Relationship Id="rId38" Type="http://schemas.openxmlformats.org/officeDocument/2006/relationships/tags" Target="../tags/tag583.xml"/><Relationship Id="rId59" Type="http://schemas.openxmlformats.org/officeDocument/2006/relationships/tags" Target="../tags/tag604.xml"/><Relationship Id="rId103" Type="http://schemas.openxmlformats.org/officeDocument/2006/relationships/tags" Target="../tags/tag648.xml"/><Relationship Id="rId108" Type="http://schemas.openxmlformats.org/officeDocument/2006/relationships/tags" Target="../tags/tag653.xml"/><Relationship Id="rId124" Type="http://schemas.openxmlformats.org/officeDocument/2006/relationships/tags" Target="../tags/tag669.xml"/><Relationship Id="rId54" Type="http://schemas.openxmlformats.org/officeDocument/2006/relationships/tags" Target="../tags/tag599.xml"/><Relationship Id="rId70" Type="http://schemas.openxmlformats.org/officeDocument/2006/relationships/tags" Target="../tags/tag615.xml"/><Relationship Id="rId75" Type="http://schemas.openxmlformats.org/officeDocument/2006/relationships/tags" Target="../tags/tag620.xml"/><Relationship Id="rId91" Type="http://schemas.openxmlformats.org/officeDocument/2006/relationships/tags" Target="../tags/tag636.xml"/><Relationship Id="rId96" Type="http://schemas.openxmlformats.org/officeDocument/2006/relationships/tags" Target="../tags/tag641.xml"/><Relationship Id="rId1" Type="http://schemas.openxmlformats.org/officeDocument/2006/relationships/tags" Target="../tags/tag546.xml"/><Relationship Id="rId6" Type="http://schemas.openxmlformats.org/officeDocument/2006/relationships/tags" Target="../tags/tag551.xml"/><Relationship Id="rId23" Type="http://schemas.openxmlformats.org/officeDocument/2006/relationships/tags" Target="../tags/tag568.xml"/><Relationship Id="rId28" Type="http://schemas.openxmlformats.org/officeDocument/2006/relationships/tags" Target="../tags/tag573.xml"/><Relationship Id="rId49" Type="http://schemas.openxmlformats.org/officeDocument/2006/relationships/tags" Target="../tags/tag594.xml"/><Relationship Id="rId114" Type="http://schemas.openxmlformats.org/officeDocument/2006/relationships/tags" Target="../tags/tag659.xml"/><Relationship Id="rId119" Type="http://schemas.openxmlformats.org/officeDocument/2006/relationships/tags" Target="../tags/tag664.xml"/><Relationship Id="rId44" Type="http://schemas.openxmlformats.org/officeDocument/2006/relationships/tags" Target="../tags/tag589.xml"/><Relationship Id="rId60" Type="http://schemas.openxmlformats.org/officeDocument/2006/relationships/tags" Target="../tags/tag605.xml"/><Relationship Id="rId65" Type="http://schemas.openxmlformats.org/officeDocument/2006/relationships/tags" Target="../tags/tag610.xml"/><Relationship Id="rId81" Type="http://schemas.openxmlformats.org/officeDocument/2006/relationships/tags" Target="../tags/tag626.xml"/><Relationship Id="rId86" Type="http://schemas.openxmlformats.org/officeDocument/2006/relationships/tags" Target="../tags/tag631.xml"/><Relationship Id="rId13" Type="http://schemas.openxmlformats.org/officeDocument/2006/relationships/tags" Target="../tags/tag558.xml"/><Relationship Id="rId18" Type="http://schemas.openxmlformats.org/officeDocument/2006/relationships/tags" Target="../tags/tag563.xml"/><Relationship Id="rId39" Type="http://schemas.openxmlformats.org/officeDocument/2006/relationships/tags" Target="../tags/tag584.xml"/><Relationship Id="rId109" Type="http://schemas.openxmlformats.org/officeDocument/2006/relationships/tags" Target="../tags/tag654.xml"/><Relationship Id="rId34" Type="http://schemas.openxmlformats.org/officeDocument/2006/relationships/tags" Target="../tags/tag579.xml"/><Relationship Id="rId50" Type="http://schemas.openxmlformats.org/officeDocument/2006/relationships/tags" Target="../tags/tag595.xml"/><Relationship Id="rId55" Type="http://schemas.openxmlformats.org/officeDocument/2006/relationships/tags" Target="../tags/tag600.xml"/><Relationship Id="rId76" Type="http://schemas.openxmlformats.org/officeDocument/2006/relationships/tags" Target="../tags/tag621.xml"/><Relationship Id="rId97" Type="http://schemas.openxmlformats.org/officeDocument/2006/relationships/tags" Target="../tags/tag642.xml"/><Relationship Id="rId104" Type="http://schemas.openxmlformats.org/officeDocument/2006/relationships/tags" Target="../tags/tag649.xml"/><Relationship Id="rId120" Type="http://schemas.openxmlformats.org/officeDocument/2006/relationships/tags" Target="../tags/tag665.xml"/><Relationship Id="rId125" Type="http://schemas.openxmlformats.org/officeDocument/2006/relationships/tags" Target="../tags/tag670.xml"/><Relationship Id="rId7" Type="http://schemas.openxmlformats.org/officeDocument/2006/relationships/tags" Target="../tags/tag552.xml"/><Relationship Id="rId71" Type="http://schemas.openxmlformats.org/officeDocument/2006/relationships/tags" Target="../tags/tag616.xml"/><Relationship Id="rId92" Type="http://schemas.openxmlformats.org/officeDocument/2006/relationships/tags" Target="../tags/tag637.xml"/><Relationship Id="rId2" Type="http://schemas.openxmlformats.org/officeDocument/2006/relationships/tags" Target="../tags/tag547.xml"/><Relationship Id="rId29" Type="http://schemas.openxmlformats.org/officeDocument/2006/relationships/tags" Target="../tags/tag574.xml"/><Relationship Id="rId24" Type="http://schemas.openxmlformats.org/officeDocument/2006/relationships/tags" Target="../tags/tag569.xml"/><Relationship Id="rId40" Type="http://schemas.openxmlformats.org/officeDocument/2006/relationships/tags" Target="../tags/tag585.xml"/><Relationship Id="rId45" Type="http://schemas.openxmlformats.org/officeDocument/2006/relationships/tags" Target="../tags/tag590.xml"/><Relationship Id="rId66" Type="http://schemas.openxmlformats.org/officeDocument/2006/relationships/tags" Target="../tags/tag611.xml"/><Relationship Id="rId87" Type="http://schemas.openxmlformats.org/officeDocument/2006/relationships/tags" Target="../tags/tag632.xml"/><Relationship Id="rId110" Type="http://schemas.openxmlformats.org/officeDocument/2006/relationships/tags" Target="../tags/tag655.xml"/><Relationship Id="rId115" Type="http://schemas.openxmlformats.org/officeDocument/2006/relationships/tags" Target="../tags/tag660.xml"/><Relationship Id="rId61" Type="http://schemas.openxmlformats.org/officeDocument/2006/relationships/tags" Target="../tags/tag606.xml"/><Relationship Id="rId82" Type="http://schemas.openxmlformats.org/officeDocument/2006/relationships/tags" Target="../tags/tag627.xml"/><Relationship Id="rId19" Type="http://schemas.openxmlformats.org/officeDocument/2006/relationships/tags" Target="../tags/tag564.xml"/><Relationship Id="rId14" Type="http://schemas.openxmlformats.org/officeDocument/2006/relationships/tags" Target="../tags/tag559.xml"/><Relationship Id="rId30" Type="http://schemas.openxmlformats.org/officeDocument/2006/relationships/tags" Target="../tags/tag575.xml"/><Relationship Id="rId35" Type="http://schemas.openxmlformats.org/officeDocument/2006/relationships/tags" Target="../tags/tag580.xml"/><Relationship Id="rId56" Type="http://schemas.openxmlformats.org/officeDocument/2006/relationships/tags" Target="../tags/tag601.xml"/><Relationship Id="rId77" Type="http://schemas.openxmlformats.org/officeDocument/2006/relationships/tags" Target="../tags/tag622.xml"/><Relationship Id="rId100" Type="http://schemas.openxmlformats.org/officeDocument/2006/relationships/tags" Target="../tags/tag645.xml"/><Relationship Id="rId105" Type="http://schemas.openxmlformats.org/officeDocument/2006/relationships/tags" Target="../tags/tag650.xml"/><Relationship Id="rId126" Type="http://schemas.openxmlformats.org/officeDocument/2006/relationships/tags" Target="../tags/tag671.xml"/><Relationship Id="rId8" Type="http://schemas.openxmlformats.org/officeDocument/2006/relationships/tags" Target="../tags/tag553.xml"/><Relationship Id="rId51" Type="http://schemas.openxmlformats.org/officeDocument/2006/relationships/tags" Target="../tags/tag596.xml"/><Relationship Id="rId72" Type="http://schemas.openxmlformats.org/officeDocument/2006/relationships/tags" Target="../tags/tag617.xml"/><Relationship Id="rId93" Type="http://schemas.openxmlformats.org/officeDocument/2006/relationships/tags" Target="../tags/tag638.xml"/><Relationship Id="rId98" Type="http://schemas.openxmlformats.org/officeDocument/2006/relationships/tags" Target="../tags/tag643.xml"/><Relationship Id="rId121" Type="http://schemas.openxmlformats.org/officeDocument/2006/relationships/tags" Target="../tags/tag666.xml"/><Relationship Id="rId3" Type="http://schemas.openxmlformats.org/officeDocument/2006/relationships/tags" Target="../tags/tag548.xml"/><Relationship Id="rId25" Type="http://schemas.openxmlformats.org/officeDocument/2006/relationships/tags" Target="../tags/tag570.xml"/><Relationship Id="rId46" Type="http://schemas.openxmlformats.org/officeDocument/2006/relationships/tags" Target="../tags/tag591.xml"/><Relationship Id="rId67" Type="http://schemas.openxmlformats.org/officeDocument/2006/relationships/tags" Target="../tags/tag612.xml"/><Relationship Id="rId116" Type="http://schemas.openxmlformats.org/officeDocument/2006/relationships/tags" Target="../tags/tag661.xml"/><Relationship Id="rId20" Type="http://schemas.openxmlformats.org/officeDocument/2006/relationships/tags" Target="../tags/tag565.xml"/><Relationship Id="rId41" Type="http://schemas.openxmlformats.org/officeDocument/2006/relationships/tags" Target="../tags/tag586.xml"/><Relationship Id="rId62" Type="http://schemas.openxmlformats.org/officeDocument/2006/relationships/tags" Target="../tags/tag607.xml"/><Relationship Id="rId83" Type="http://schemas.openxmlformats.org/officeDocument/2006/relationships/tags" Target="../tags/tag628.xml"/><Relationship Id="rId88" Type="http://schemas.openxmlformats.org/officeDocument/2006/relationships/tags" Target="../tags/tag633.xml"/><Relationship Id="rId111" Type="http://schemas.openxmlformats.org/officeDocument/2006/relationships/tags" Target="../tags/tag656.xml"/><Relationship Id="rId15" Type="http://schemas.openxmlformats.org/officeDocument/2006/relationships/tags" Target="../tags/tag560.xml"/><Relationship Id="rId36" Type="http://schemas.openxmlformats.org/officeDocument/2006/relationships/tags" Target="../tags/tag581.xml"/><Relationship Id="rId57" Type="http://schemas.openxmlformats.org/officeDocument/2006/relationships/tags" Target="../tags/tag602.xml"/><Relationship Id="rId106" Type="http://schemas.openxmlformats.org/officeDocument/2006/relationships/tags" Target="../tags/tag651.xml"/><Relationship Id="rId127" Type="http://schemas.openxmlformats.org/officeDocument/2006/relationships/tags" Target="../tags/tag672.xml"/><Relationship Id="rId10" Type="http://schemas.openxmlformats.org/officeDocument/2006/relationships/tags" Target="../tags/tag555.xml"/><Relationship Id="rId31" Type="http://schemas.openxmlformats.org/officeDocument/2006/relationships/tags" Target="../tags/tag576.xml"/><Relationship Id="rId52" Type="http://schemas.openxmlformats.org/officeDocument/2006/relationships/tags" Target="../tags/tag597.xml"/><Relationship Id="rId73" Type="http://schemas.openxmlformats.org/officeDocument/2006/relationships/tags" Target="../tags/tag618.xml"/><Relationship Id="rId78" Type="http://schemas.openxmlformats.org/officeDocument/2006/relationships/tags" Target="../tags/tag623.xml"/><Relationship Id="rId94" Type="http://schemas.openxmlformats.org/officeDocument/2006/relationships/tags" Target="../tags/tag639.xml"/><Relationship Id="rId99" Type="http://schemas.openxmlformats.org/officeDocument/2006/relationships/tags" Target="../tags/tag644.xml"/><Relationship Id="rId101" Type="http://schemas.openxmlformats.org/officeDocument/2006/relationships/tags" Target="../tags/tag646.xml"/><Relationship Id="rId122" Type="http://schemas.openxmlformats.org/officeDocument/2006/relationships/tags" Target="../tags/tag667.xml"/><Relationship Id="rId4" Type="http://schemas.openxmlformats.org/officeDocument/2006/relationships/tags" Target="../tags/tag549.xml"/><Relationship Id="rId9" Type="http://schemas.openxmlformats.org/officeDocument/2006/relationships/tags" Target="../tags/tag554.xml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tags" Target="../tags/tag789.xml"/><Relationship Id="rId21" Type="http://schemas.openxmlformats.org/officeDocument/2006/relationships/tags" Target="../tags/tag693.xml"/><Relationship Id="rId42" Type="http://schemas.openxmlformats.org/officeDocument/2006/relationships/tags" Target="../tags/tag714.xml"/><Relationship Id="rId47" Type="http://schemas.openxmlformats.org/officeDocument/2006/relationships/tags" Target="../tags/tag719.xml"/><Relationship Id="rId63" Type="http://schemas.openxmlformats.org/officeDocument/2006/relationships/tags" Target="../tags/tag735.xml"/><Relationship Id="rId68" Type="http://schemas.openxmlformats.org/officeDocument/2006/relationships/tags" Target="../tags/tag740.xml"/><Relationship Id="rId84" Type="http://schemas.openxmlformats.org/officeDocument/2006/relationships/tags" Target="../tags/tag756.xml"/><Relationship Id="rId89" Type="http://schemas.openxmlformats.org/officeDocument/2006/relationships/tags" Target="../tags/tag761.xml"/><Relationship Id="rId112" Type="http://schemas.openxmlformats.org/officeDocument/2006/relationships/tags" Target="../tags/tag784.xml"/><Relationship Id="rId16" Type="http://schemas.openxmlformats.org/officeDocument/2006/relationships/tags" Target="../tags/tag688.xml"/><Relationship Id="rId107" Type="http://schemas.openxmlformats.org/officeDocument/2006/relationships/tags" Target="../tags/tag779.xml"/><Relationship Id="rId11" Type="http://schemas.openxmlformats.org/officeDocument/2006/relationships/tags" Target="../tags/tag683.xml"/><Relationship Id="rId32" Type="http://schemas.openxmlformats.org/officeDocument/2006/relationships/tags" Target="../tags/tag704.xml"/><Relationship Id="rId37" Type="http://schemas.openxmlformats.org/officeDocument/2006/relationships/tags" Target="../tags/tag709.xml"/><Relationship Id="rId53" Type="http://schemas.openxmlformats.org/officeDocument/2006/relationships/tags" Target="../tags/tag725.xml"/><Relationship Id="rId58" Type="http://schemas.openxmlformats.org/officeDocument/2006/relationships/tags" Target="../tags/tag730.xml"/><Relationship Id="rId74" Type="http://schemas.openxmlformats.org/officeDocument/2006/relationships/tags" Target="../tags/tag746.xml"/><Relationship Id="rId79" Type="http://schemas.openxmlformats.org/officeDocument/2006/relationships/tags" Target="../tags/tag751.xml"/><Relationship Id="rId102" Type="http://schemas.openxmlformats.org/officeDocument/2006/relationships/tags" Target="../tags/tag774.xml"/><Relationship Id="rId123" Type="http://schemas.openxmlformats.org/officeDocument/2006/relationships/tags" Target="../tags/tag795.xml"/><Relationship Id="rId128" Type="http://schemas.openxmlformats.org/officeDocument/2006/relationships/tags" Target="../tags/tag800.xml"/><Relationship Id="rId5" Type="http://schemas.openxmlformats.org/officeDocument/2006/relationships/tags" Target="../tags/tag677.xml"/><Relationship Id="rId90" Type="http://schemas.openxmlformats.org/officeDocument/2006/relationships/tags" Target="../tags/tag762.xml"/><Relationship Id="rId95" Type="http://schemas.openxmlformats.org/officeDocument/2006/relationships/tags" Target="../tags/tag767.xml"/><Relationship Id="rId22" Type="http://schemas.openxmlformats.org/officeDocument/2006/relationships/tags" Target="../tags/tag694.xml"/><Relationship Id="rId27" Type="http://schemas.openxmlformats.org/officeDocument/2006/relationships/tags" Target="../tags/tag699.xml"/><Relationship Id="rId43" Type="http://schemas.openxmlformats.org/officeDocument/2006/relationships/tags" Target="../tags/tag715.xml"/><Relationship Id="rId48" Type="http://schemas.openxmlformats.org/officeDocument/2006/relationships/tags" Target="../tags/tag720.xml"/><Relationship Id="rId64" Type="http://schemas.openxmlformats.org/officeDocument/2006/relationships/tags" Target="../tags/tag736.xml"/><Relationship Id="rId69" Type="http://schemas.openxmlformats.org/officeDocument/2006/relationships/tags" Target="../tags/tag741.xml"/><Relationship Id="rId113" Type="http://schemas.openxmlformats.org/officeDocument/2006/relationships/tags" Target="../tags/tag785.xml"/><Relationship Id="rId118" Type="http://schemas.openxmlformats.org/officeDocument/2006/relationships/tags" Target="../tags/tag790.xml"/><Relationship Id="rId80" Type="http://schemas.openxmlformats.org/officeDocument/2006/relationships/tags" Target="../tags/tag752.xml"/><Relationship Id="rId85" Type="http://schemas.openxmlformats.org/officeDocument/2006/relationships/tags" Target="../tags/tag757.xml"/><Relationship Id="rId12" Type="http://schemas.openxmlformats.org/officeDocument/2006/relationships/tags" Target="../tags/tag684.xml"/><Relationship Id="rId17" Type="http://schemas.openxmlformats.org/officeDocument/2006/relationships/tags" Target="../tags/tag689.xml"/><Relationship Id="rId33" Type="http://schemas.openxmlformats.org/officeDocument/2006/relationships/tags" Target="../tags/tag705.xml"/><Relationship Id="rId38" Type="http://schemas.openxmlformats.org/officeDocument/2006/relationships/tags" Target="../tags/tag710.xml"/><Relationship Id="rId59" Type="http://schemas.openxmlformats.org/officeDocument/2006/relationships/tags" Target="../tags/tag731.xml"/><Relationship Id="rId103" Type="http://schemas.openxmlformats.org/officeDocument/2006/relationships/tags" Target="../tags/tag775.xml"/><Relationship Id="rId108" Type="http://schemas.openxmlformats.org/officeDocument/2006/relationships/tags" Target="../tags/tag780.xml"/><Relationship Id="rId124" Type="http://schemas.openxmlformats.org/officeDocument/2006/relationships/tags" Target="../tags/tag796.xml"/><Relationship Id="rId129" Type="http://schemas.openxmlformats.org/officeDocument/2006/relationships/slideLayout" Target="../slideLayouts/slideLayout7.xml"/><Relationship Id="rId54" Type="http://schemas.openxmlformats.org/officeDocument/2006/relationships/tags" Target="../tags/tag726.xml"/><Relationship Id="rId70" Type="http://schemas.openxmlformats.org/officeDocument/2006/relationships/tags" Target="../tags/tag742.xml"/><Relationship Id="rId75" Type="http://schemas.openxmlformats.org/officeDocument/2006/relationships/tags" Target="../tags/tag747.xml"/><Relationship Id="rId91" Type="http://schemas.openxmlformats.org/officeDocument/2006/relationships/tags" Target="../tags/tag763.xml"/><Relationship Id="rId96" Type="http://schemas.openxmlformats.org/officeDocument/2006/relationships/tags" Target="../tags/tag768.xml"/><Relationship Id="rId1" Type="http://schemas.openxmlformats.org/officeDocument/2006/relationships/tags" Target="../tags/tag673.xml"/><Relationship Id="rId6" Type="http://schemas.openxmlformats.org/officeDocument/2006/relationships/tags" Target="../tags/tag678.xml"/><Relationship Id="rId23" Type="http://schemas.openxmlformats.org/officeDocument/2006/relationships/tags" Target="../tags/tag695.xml"/><Relationship Id="rId28" Type="http://schemas.openxmlformats.org/officeDocument/2006/relationships/tags" Target="../tags/tag700.xml"/><Relationship Id="rId49" Type="http://schemas.openxmlformats.org/officeDocument/2006/relationships/tags" Target="../tags/tag721.xml"/><Relationship Id="rId114" Type="http://schemas.openxmlformats.org/officeDocument/2006/relationships/tags" Target="../tags/tag786.xml"/><Relationship Id="rId119" Type="http://schemas.openxmlformats.org/officeDocument/2006/relationships/tags" Target="../tags/tag791.xml"/><Relationship Id="rId44" Type="http://schemas.openxmlformats.org/officeDocument/2006/relationships/tags" Target="../tags/tag716.xml"/><Relationship Id="rId60" Type="http://schemas.openxmlformats.org/officeDocument/2006/relationships/tags" Target="../tags/tag732.xml"/><Relationship Id="rId65" Type="http://schemas.openxmlformats.org/officeDocument/2006/relationships/tags" Target="../tags/tag737.xml"/><Relationship Id="rId81" Type="http://schemas.openxmlformats.org/officeDocument/2006/relationships/tags" Target="../tags/tag753.xml"/><Relationship Id="rId86" Type="http://schemas.openxmlformats.org/officeDocument/2006/relationships/tags" Target="../tags/tag758.xml"/><Relationship Id="rId13" Type="http://schemas.openxmlformats.org/officeDocument/2006/relationships/tags" Target="../tags/tag685.xml"/><Relationship Id="rId18" Type="http://schemas.openxmlformats.org/officeDocument/2006/relationships/tags" Target="../tags/tag690.xml"/><Relationship Id="rId39" Type="http://schemas.openxmlformats.org/officeDocument/2006/relationships/tags" Target="../tags/tag711.xml"/><Relationship Id="rId109" Type="http://schemas.openxmlformats.org/officeDocument/2006/relationships/tags" Target="../tags/tag781.xml"/><Relationship Id="rId34" Type="http://schemas.openxmlformats.org/officeDocument/2006/relationships/tags" Target="../tags/tag706.xml"/><Relationship Id="rId50" Type="http://schemas.openxmlformats.org/officeDocument/2006/relationships/tags" Target="../tags/tag722.xml"/><Relationship Id="rId55" Type="http://schemas.openxmlformats.org/officeDocument/2006/relationships/tags" Target="../tags/tag727.xml"/><Relationship Id="rId76" Type="http://schemas.openxmlformats.org/officeDocument/2006/relationships/tags" Target="../tags/tag748.xml"/><Relationship Id="rId97" Type="http://schemas.openxmlformats.org/officeDocument/2006/relationships/tags" Target="../tags/tag769.xml"/><Relationship Id="rId104" Type="http://schemas.openxmlformats.org/officeDocument/2006/relationships/tags" Target="../tags/tag776.xml"/><Relationship Id="rId120" Type="http://schemas.openxmlformats.org/officeDocument/2006/relationships/tags" Target="../tags/tag792.xml"/><Relationship Id="rId125" Type="http://schemas.openxmlformats.org/officeDocument/2006/relationships/tags" Target="../tags/tag797.xml"/><Relationship Id="rId7" Type="http://schemas.openxmlformats.org/officeDocument/2006/relationships/tags" Target="../tags/tag679.xml"/><Relationship Id="rId71" Type="http://schemas.openxmlformats.org/officeDocument/2006/relationships/tags" Target="../tags/tag743.xml"/><Relationship Id="rId92" Type="http://schemas.openxmlformats.org/officeDocument/2006/relationships/tags" Target="../tags/tag764.xml"/><Relationship Id="rId2" Type="http://schemas.openxmlformats.org/officeDocument/2006/relationships/tags" Target="../tags/tag674.xml"/><Relationship Id="rId29" Type="http://schemas.openxmlformats.org/officeDocument/2006/relationships/tags" Target="../tags/tag701.xml"/><Relationship Id="rId24" Type="http://schemas.openxmlformats.org/officeDocument/2006/relationships/tags" Target="../tags/tag696.xml"/><Relationship Id="rId40" Type="http://schemas.openxmlformats.org/officeDocument/2006/relationships/tags" Target="../tags/tag712.xml"/><Relationship Id="rId45" Type="http://schemas.openxmlformats.org/officeDocument/2006/relationships/tags" Target="../tags/tag717.xml"/><Relationship Id="rId66" Type="http://schemas.openxmlformats.org/officeDocument/2006/relationships/tags" Target="../tags/tag738.xml"/><Relationship Id="rId87" Type="http://schemas.openxmlformats.org/officeDocument/2006/relationships/tags" Target="../tags/tag759.xml"/><Relationship Id="rId110" Type="http://schemas.openxmlformats.org/officeDocument/2006/relationships/tags" Target="../tags/tag782.xml"/><Relationship Id="rId115" Type="http://schemas.openxmlformats.org/officeDocument/2006/relationships/tags" Target="../tags/tag787.xml"/><Relationship Id="rId61" Type="http://schemas.openxmlformats.org/officeDocument/2006/relationships/tags" Target="../tags/tag733.xml"/><Relationship Id="rId82" Type="http://schemas.openxmlformats.org/officeDocument/2006/relationships/tags" Target="../tags/tag754.xml"/><Relationship Id="rId19" Type="http://schemas.openxmlformats.org/officeDocument/2006/relationships/tags" Target="../tags/tag691.xml"/><Relationship Id="rId14" Type="http://schemas.openxmlformats.org/officeDocument/2006/relationships/tags" Target="../tags/tag686.xml"/><Relationship Id="rId30" Type="http://schemas.openxmlformats.org/officeDocument/2006/relationships/tags" Target="../tags/tag702.xml"/><Relationship Id="rId35" Type="http://schemas.openxmlformats.org/officeDocument/2006/relationships/tags" Target="../tags/tag707.xml"/><Relationship Id="rId56" Type="http://schemas.openxmlformats.org/officeDocument/2006/relationships/tags" Target="../tags/tag728.xml"/><Relationship Id="rId77" Type="http://schemas.openxmlformats.org/officeDocument/2006/relationships/tags" Target="../tags/tag749.xml"/><Relationship Id="rId100" Type="http://schemas.openxmlformats.org/officeDocument/2006/relationships/tags" Target="../tags/tag772.xml"/><Relationship Id="rId105" Type="http://schemas.openxmlformats.org/officeDocument/2006/relationships/tags" Target="../tags/tag777.xml"/><Relationship Id="rId126" Type="http://schemas.openxmlformats.org/officeDocument/2006/relationships/tags" Target="../tags/tag798.xml"/><Relationship Id="rId8" Type="http://schemas.openxmlformats.org/officeDocument/2006/relationships/tags" Target="../tags/tag680.xml"/><Relationship Id="rId51" Type="http://schemas.openxmlformats.org/officeDocument/2006/relationships/tags" Target="../tags/tag723.xml"/><Relationship Id="rId72" Type="http://schemas.openxmlformats.org/officeDocument/2006/relationships/tags" Target="../tags/tag744.xml"/><Relationship Id="rId93" Type="http://schemas.openxmlformats.org/officeDocument/2006/relationships/tags" Target="../tags/tag765.xml"/><Relationship Id="rId98" Type="http://schemas.openxmlformats.org/officeDocument/2006/relationships/tags" Target="../tags/tag770.xml"/><Relationship Id="rId121" Type="http://schemas.openxmlformats.org/officeDocument/2006/relationships/tags" Target="../tags/tag793.xml"/><Relationship Id="rId3" Type="http://schemas.openxmlformats.org/officeDocument/2006/relationships/tags" Target="../tags/tag675.xml"/><Relationship Id="rId25" Type="http://schemas.openxmlformats.org/officeDocument/2006/relationships/tags" Target="../tags/tag697.xml"/><Relationship Id="rId46" Type="http://schemas.openxmlformats.org/officeDocument/2006/relationships/tags" Target="../tags/tag718.xml"/><Relationship Id="rId67" Type="http://schemas.openxmlformats.org/officeDocument/2006/relationships/tags" Target="../tags/tag739.xml"/><Relationship Id="rId116" Type="http://schemas.openxmlformats.org/officeDocument/2006/relationships/tags" Target="../tags/tag788.xml"/><Relationship Id="rId20" Type="http://schemas.openxmlformats.org/officeDocument/2006/relationships/tags" Target="../tags/tag692.xml"/><Relationship Id="rId41" Type="http://schemas.openxmlformats.org/officeDocument/2006/relationships/tags" Target="../tags/tag713.xml"/><Relationship Id="rId62" Type="http://schemas.openxmlformats.org/officeDocument/2006/relationships/tags" Target="../tags/tag734.xml"/><Relationship Id="rId83" Type="http://schemas.openxmlformats.org/officeDocument/2006/relationships/tags" Target="../tags/tag755.xml"/><Relationship Id="rId88" Type="http://schemas.openxmlformats.org/officeDocument/2006/relationships/tags" Target="../tags/tag760.xml"/><Relationship Id="rId111" Type="http://schemas.openxmlformats.org/officeDocument/2006/relationships/tags" Target="../tags/tag783.xml"/><Relationship Id="rId15" Type="http://schemas.openxmlformats.org/officeDocument/2006/relationships/tags" Target="../tags/tag687.xml"/><Relationship Id="rId36" Type="http://schemas.openxmlformats.org/officeDocument/2006/relationships/tags" Target="../tags/tag708.xml"/><Relationship Id="rId57" Type="http://schemas.openxmlformats.org/officeDocument/2006/relationships/tags" Target="../tags/tag729.xml"/><Relationship Id="rId106" Type="http://schemas.openxmlformats.org/officeDocument/2006/relationships/tags" Target="../tags/tag778.xml"/><Relationship Id="rId127" Type="http://schemas.openxmlformats.org/officeDocument/2006/relationships/tags" Target="../tags/tag799.xml"/><Relationship Id="rId10" Type="http://schemas.openxmlformats.org/officeDocument/2006/relationships/tags" Target="../tags/tag682.xml"/><Relationship Id="rId31" Type="http://schemas.openxmlformats.org/officeDocument/2006/relationships/tags" Target="../tags/tag703.xml"/><Relationship Id="rId52" Type="http://schemas.openxmlformats.org/officeDocument/2006/relationships/tags" Target="../tags/tag724.xml"/><Relationship Id="rId73" Type="http://schemas.openxmlformats.org/officeDocument/2006/relationships/tags" Target="../tags/tag745.xml"/><Relationship Id="rId78" Type="http://schemas.openxmlformats.org/officeDocument/2006/relationships/tags" Target="../tags/tag750.xml"/><Relationship Id="rId94" Type="http://schemas.openxmlformats.org/officeDocument/2006/relationships/tags" Target="../tags/tag766.xml"/><Relationship Id="rId99" Type="http://schemas.openxmlformats.org/officeDocument/2006/relationships/tags" Target="../tags/tag771.xml"/><Relationship Id="rId101" Type="http://schemas.openxmlformats.org/officeDocument/2006/relationships/tags" Target="../tags/tag773.xml"/><Relationship Id="rId122" Type="http://schemas.openxmlformats.org/officeDocument/2006/relationships/tags" Target="../tags/tag794.xml"/><Relationship Id="rId4" Type="http://schemas.openxmlformats.org/officeDocument/2006/relationships/tags" Target="../tags/tag676.xml"/><Relationship Id="rId9" Type="http://schemas.openxmlformats.org/officeDocument/2006/relationships/tags" Target="../tags/tag681.xml"/><Relationship Id="rId26" Type="http://schemas.openxmlformats.org/officeDocument/2006/relationships/tags" Target="../tags/tag698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813.xml"/><Relationship Id="rId18" Type="http://schemas.openxmlformats.org/officeDocument/2006/relationships/tags" Target="../tags/tag818.xml"/><Relationship Id="rId26" Type="http://schemas.openxmlformats.org/officeDocument/2006/relationships/tags" Target="../tags/tag826.xml"/><Relationship Id="rId39" Type="http://schemas.openxmlformats.org/officeDocument/2006/relationships/tags" Target="../tags/tag839.xml"/><Relationship Id="rId21" Type="http://schemas.openxmlformats.org/officeDocument/2006/relationships/tags" Target="../tags/tag821.xml"/><Relationship Id="rId34" Type="http://schemas.openxmlformats.org/officeDocument/2006/relationships/tags" Target="../tags/tag834.xml"/><Relationship Id="rId42" Type="http://schemas.openxmlformats.org/officeDocument/2006/relationships/notesSlide" Target="../notesSlides/notesSlide4.xml"/><Relationship Id="rId7" Type="http://schemas.openxmlformats.org/officeDocument/2006/relationships/tags" Target="../tags/tag807.xml"/><Relationship Id="rId2" Type="http://schemas.openxmlformats.org/officeDocument/2006/relationships/tags" Target="../tags/tag802.xml"/><Relationship Id="rId16" Type="http://schemas.openxmlformats.org/officeDocument/2006/relationships/tags" Target="../tags/tag816.xml"/><Relationship Id="rId20" Type="http://schemas.openxmlformats.org/officeDocument/2006/relationships/tags" Target="../tags/tag820.xml"/><Relationship Id="rId29" Type="http://schemas.openxmlformats.org/officeDocument/2006/relationships/tags" Target="../tags/tag829.xml"/><Relationship Id="rId41" Type="http://schemas.openxmlformats.org/officeDocument/2006/relationships/slideLayout" Target="../slideLayouts/slideLayout7.xml"/><Relationship Id="rId1" Type="http://schemas.openxmlformats.org/officeDocument/2006/relationships/tags" Target="../tags/tag801.xml"/><Relationship Id="rId6" Type="http://schemas.openxmlformats.org/officeDocument/2006/relationships/tags" Target="../tags/tag806.xml"/><Relationship Id="rId11" Type="http://schemas.openxmlformats.org/officeDocument/2006/relationships/tags" Target="../tags/tag811.xml"/><Relationship Id="rId24" Type="http://schemas.openxmlformats.org/officeDocument/2006/relationships/tags" Target="../tags/tag824.xml"/><Relationship Id="rId32" Type="http://schemas.openxmlformats.org/officeDocument/2006/relationships/tags" Target="../tags/tag832.xml"/><Relationship Id="rId37" Type="http://schemas.openxmlformats.org/officeDocument/2006/relationships/tags" Target="../tags/tag837.xml"/><Relationship Id="rId40" Type="http://schemas.openxmlformats.org/officeDocument/2006/relationships/tags" Target="../tags/tag840.xml"/><Relationship Id="rId5" Type="http://schemas.openxmlformats.org/officeDocument/2006/relationships/tags" Target="../tags/tag805.xml"/><Relationship Id="rId15" Type="http://schemas.openxmlformats.org/officeDocument/2006/relationships/tags" Target="../tags/tag815.xml"/><Relationship Id="rId23" Type="http://schemas.openxmlformats.org/officeDocument/2006/relationships/tags" Target="../tags/tag823.xml"/><Relationship Id="rId28" Type="http://schemas.openxmlformats.org/officeDocument/2006/relationships/tags" Target="../tags/tag828.xml"/><Relationship Id="rId36" Type="http://schemas.openxmlformats.org/officeDocument/2006/relationships/tags" Target="../tags/tag836.xml"/><Relationship Id="rId10" Type="http://schemas.openxmlformats.org/officeDocument/2006/relationships/tags" Target="../tags/tag810.xml"/><Relationship Id="rId19" Type="http://schemas.openxmlformats.org/officeDocument/2006/relationships/tags" Target="../tags/tag819.xml"/><Relationship Id="rId31" Type="http://schemas.openxmlformats.org/officeDocument/2006/relationships/tags" Target="../tags/tag831.xml"/><Relationship Id="rId4" Type="http://schemas.openxmlformats.org/officeDocument/2006/relationships/tags" Target="../tags/tag804.xml"/><Relationship Id="rId9" Type="http://schemas.openxmlformats.org/officeDocument/2006/relationships/tags" Target="../tags/tag809.xml"/><Relationship Id="rId14" Type="http://schemas.openxmlformats.org/officeDocument/2006/relationships/tags" Target="../tags/tag814.xml"/><Relationship Id="rId22" Type="http://schemas.openxmlformats.org/officeDocument/2006/relationships/tags" Target="../tags/tag822.xml"/><Relationship Id="rId27" Type="http://schemas.openxmlformats.org/officeDocument/2006/relationships/tags" Target="../tags/tag827.xml"/><Relationship Id="rId30" Type="http://schemas.openxmlformats.org/officeDocument/2006/relationships/tags" Target="../tags/tag830.xml"/><Relationship Id="rId35" Type="http://schemas.openxmlformats.org/officeDocument/2006/relationships/tags" Target="../tags/tag835.xml"/><Relationship Id="rId8" Type="http://schemas.openxmlformats.org/officeDocument/2006/relationships/tags" Target="../tags/tag808.xml"/><Relationship Id="rId3" Type="http://schemas.openxmlformats.org/officeDocument/2006/relationships/tags" Target="../tags/tag803.xml"/><Relationship Id="rId12" Type="http://schemas.openxmlformats.org/officeDocument/2006/relationships/tags" Target="../tags/tag812.xml"/><Relationship Id="rId17" Type="http://schemas.openxmlformats.org/officeDocument/2006/relationships/tags" Target="../tags/tag817.xml"/><Relationship Id="rId25" Type="http://schemas.openxmlformats.org/officeDocument/2006/relationships/tags" Target="../tags/tag825.xml"/><Relationship Id="rId33" Type="http://schemas.openxmlformats.org/officeDocument/2006/relationships/tags" Target="../tags/tag833.xml"/><Relationship Id="rId38" Type="http://schemas.openxmlformats.org/officeDocument/2006/relationships/tags" Target="../tags/tag838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853.xml"/><Relationship Id="rId18" Type="http://schemas.openxmlformats.org/officeDocument/2006/relationships/tags" Target="../tags/tag858.xml"/><Relationship Id="rId26" Type="http://schemas.openxmlformats.org/officeDocument/2006/relationships/tags" Target="../tags/tag866.xml"/><Relationship Id="rId21" Type="http://schemas.openxmlformats.org/officeDocument/2006/relationships/tags" Target="../tags/tag861.xml"/><Relationship Id="rId34" Type="http://schemas.openxmlformats.org/officeDocument/2006/relationships/tags" Target="../tags/tag874.xml"/><Relationship Id="rId7" Type="http://schemas.openxmlformats.org/officeDocument/2006/relationships/tags" Target="../tags/tag847.xml"/><Relationship Id="rId12" Type="http://schemas.openxmlformats.org/officeDocument/2006/relationships/tags" Target="../tags/tag852.xml"/><Relationship Id="rId17" Type="http://schemas.openxmlformats.org/officeDocument/2006/relationships/tags" Target="../tags/tag857.xml"/><Relationship Id="rId25" Type="http://schemas.openxmlformats.org/officeDocument/2006/relationships/tags" Target="../tags/tag865.xml"/><Relationship Id="rId33" Type="http://schemas.openxmlformats.org/officeDocument/2006/relationships/tags" Target="../tags/tag873.xml"/><Relationship Id="rId2" Type="http://schemas.openxmlformats.org/officeDocument/2006/relationships/tags" Target="../tags/tag842.xml"/><Relationship Id="rId16" Type="http://schemas.openxmlformats.org/officeDocument/2006/relationships/tags" Target="../tags/tag856.xml"/><Relationship Id="rId20" Type="http://schemas.openxmlformats.org/officeDocument/2006/relationships/tags" Target="../tags/tag860.xml"/><Relationship Id="rId29" Type="http://schemas.openxmlformats.org/officeDocument/2006/relationships/tags" Target="../tags/tag869.xml"/><Relationship Id="rId1" Type="http://schemas.openxmlformats.org/officeDocument/2006/relationships/tags" Target="../tags/tag841.xml"/><Relationship Id="rId6" Type="http://schemas.openxmlformats.org/officeDocument/2006/relationships/tags" Target="../tags/tag846.xml"/><Relationship Id="rId11" Type="http://schemas.openxmlformats.org/officeDocument/2006/relationships/tags" Target="../tags/tag851.xml"/><Relationship Id="rId24" Type="http://schemas.openxmlformats.org/officeDocument/2006/relationships/tags" Target="../tags/tag864.xml"/><Relationship Id="rId32" Type="http://schemas.openxmlformats.org/officeDocument/2006/relationships/tags" Target="../tags/tag872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845.xml"/><Relationship Id="rId15" Type="http://schemas.openxmlformats.org/officeDocument/2006/relationships/tags" Target="../tags/tag855.xml"/><Relationship Id="rId23" Type="http://schemas.openxmlformats.org/officeDocument/2006/relationships/tags" Target="../tags/tag863.xml"/><Relationship Id="rId28" Type="http://schemas.openxmlformats.org/officeDocument/2006/relationships/tags" Target="../tags/tag868.xml"/><Relationship Id="rId36" Type="http://schemas.openxmlformats.org/officeDocument/2006/relationships/tags" Target="../tags/tag876.xml"/><Relationship Id="rId10" Type="http://schemas.openxmlformats.org/officeDocument/2006/relationships/tags" Target="../tags/tag850.xml"/><Relationship Id="rId19" Type="http://schemas.openxmlformats.org/officeDocument/2006/relationships/tags" Target="../tags/tag859.xml"/><Relationship Id="rId31" Type="http://schemas.openxmlformats.org/officeDocument/2006/relationships/tags" Target="../tags/tag871.xml"/><Relationship Id="rId4" Type="http://schemas.openxmlformats.org/officeDocument/2006/relationships/tags" Target="../tags/tag844.xml"/><Relationship Id="rId9" Type="http://schemas.openxmlformats.org/officeDocument/2006/relationships/tags" Target="../tags/tag849.xml"/><Relationship Id="rId14" Type="http://schemas.openxmlformats.org/officeDocument/2006/relationships/tags" Target="../tags/tag854.xml"/><Relationship Id="rId22" Type="http://schemas.openxmlformats.org/officeDocument/2006/relationships/tags" Target="../tags/tag862.xml"/><Relationship Id="rId27" Type="http://schemas.openxmlformats.org/officeDocument/2006/relationships/tags" Target="../tags/tag867.xml"/><Relationship Id="rId30" Type="http://schemas.openxmlformats.org/officeDocument/2006/relationships/tags" Target="../tags/tag870.xml"/><Relationship Id="rId35" Type="http://schemas.openxmlformats.org/officeDocument/2006/relationships/tags" Target="../tags/tag875.xml"/><Relationship Id="rId8" Type="http://schemas.openxmlformats.org/officeDocument/2006/relationships/tags" Target="../tags/tag848.xml"/><Relationship Id="rId3" Type="http://schemas.openxmlformats.org/officeDocument/2006/relationships/tags" Target="../tags/tag8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878.xml"/><Relationship Id="rId1" Type="http://schemas.openxmlformats.org/officeDocument/2006/relationships/tags" Target="../tags/tag87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891.xml"/><Relationship Id="rId18" Type="http://schemas.openxmlformats.org/officeDocument/2006/relationships/tags" Target="../tags/tag896.xml"/><Relationship Id="rId26" Type="http://schemas.openxmlformats.org/officeDocument/2006/relationships/tags" Target="../tags/tag904.xml"/><Relationship Id="rId3" Type="http://schemas.openxmlformats.org/officeDocument/2006/relationships/tags" Target="../tags/tag881.xml"/><Relationship Id="rId21" Type="http://schemas.openxmlformats.org/officeDocument/2006/relationships/tags" Target="../tags/tag899.xml"/><Relationship Id="rId34" Type="http://schemas.openxmlformats.org/officeDocument/2006/relationships/image" Target="../media/image6.jpeg"/><Relationship Id="rId7" Type="http://schemas.openxmlformats.org/officeDocument/2006/relationships/tags" Target="../tags/tag885.xml"/><Relationship Id="rId12" Type="http://schemas.openxmlformats.org/officeDocument/2006/relationships/tags" Target="../tags/tag890.xml"/><Relationship Id="rId17" Type="http://schemas.openxmlformats.org/officeDocument/2006/relationships/tags" Target="../tags/tag895.xml"/><Relationship Id="rId25" Type="http://schemas.openxmlformats.org/officeDocument/2006/relationships/tags" Target="../tags/tag903.xml"/><Relationship Id="rId33" Type="http://schemas.openxmlformats.org/officeDocument/2006/relationships/notesSlide" Target="../notesSlides/notesSlide6.xml"/><Relationship Id="rId2" Type="http://schemas.openxmlformats.org/officeDocument/2006/relationships/tags" Target="../tags/tag880.xml"/><Relationship Id="rId16" Type="http://schemas.openxmlformats.org/officeDocument/2006/relationships/tags" Target="../tags/tag894.xml"/><Relationship Id="rId20" Type="http://schemas.openxmlformats.org/officeDocument/2006/relationships/tags" Target="../tags/tag898.xml"/><Relationship Id="rId29" Type="http://schemas.openxmlformats.org/officeDocument/2006/relationships/tags" Target="../tags/tag907.xml"/><Relationship Id="rId1" Type="http://schemas.openxmlformats.org/officeDocument/2006/relationships/tags" Target="../tags/tag879.xml"/><Relationship Id="rId6" Type="http://schemas.openxmlformats.org/officeDocument/2006/relationships/tags" Target="../tags/tag884.xml"/><Relationship Id="rId11" Type="http://schemas.openxmlformats.org/officeDocument/2006/relationships/tags" Target="../tags/tag889.xml"/><Relationship Id="rId24" Type="http://schemas.openxmlformats.org/officeDocument/2006/relationships/tags" Target="../tags/tag902.xml"/><Relationship Id="rId32" Type="http://schemas.openxmlformats.org/officeDocument/2006/relationships/slideLayout" Target="../slideLayouts/slideLayout20.xml"/><Relationship Id="rId5" Type="http://schemas.openxmlformats.org/officeDocument/2006/relationships/tags" Target="../tags/tag883.xml"/><Relationship Id="rId15" Type="http://schemas.openxmlformats.org/officeDocument/2006/relationships/tags" Target="../tags/tag893.xml"/><Relationship Id="rId23" Type="http://schemas.openxmlformats.org/officeDocument/2006/relationships/tags" Target="../tags/tag901.xml"/><Relationship Id="rId28" Type="http://schemas.openxmlformats.org/officeDocument/2006/relationships/tags" Target="../tags/tag906.xml"/><Relationship Id="rId10" Type="http://schemas.openxmlformats.org/officeDocument/2006/relationships/tags" Target="../tags/tag888.xml"/><Relationship Id="rId19" Type="http://schemas.openxmlformats.org/officeDocument/2006/relationships/tags" Target="../tags/tag897.xml"/><Relationship Id="rId31" Type="http://schemas.openxmlformats.org/officeDocument/2006/relationships/tags" Target="../tags/tag909.xml"/><Relationship Id="rId4" Type="http://schemas.openxmlformats.org/officeDocument/2006/relationships/tags" Target="../tags/tag882.xml"/><Relationship Id="rId9" Type="http://schemas.openxmlformats.org/officeDocument/2006/relationships/tags" Target="../tags/tag887.xml"/><Relationship Id="rId14" Type="http://schemas.openxmlformats.org/officeDocument/2006/relationships/tags" Target="../tags/tag892.xml"/><Relationship Id="rId22" Type="http://schemas.openxmlformats.org/officeDocument/2006/relationships/tags" Target="../tags/tag900.xml"/><Relationship Id="rId27" Type="http://schemas.openxmlformats.org/officeDocument/2006/relationships/tags" Target="../tags/tag905.xml"/><Relationship Id="rId30" Type="http://schemas.openxmlformats.org/officeDocument/2006/relationships/tags" Target="../tags/tag908.xml"/><Relationship Id="rId8" Type="http://schemas.openxmlformats.org/officeDocument/2006/relationships/tags" Target="../tags/tag886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922.xml"/><Relationship Id="rId18" Type="http://schemas.openxmlformats.org/officeDocument/2006/relationships/tags" Target="../tags/tag927.xml"/><Relationship Id="rId26" Type="http://schemas.openxmlformats.org/officeDocument/2006/relationships/tags" Target="../tags/tag935.xml"/><Relationship Id="rId21" Type="http://schemas.openxmlformats.org/officeDocument/2006/relationships/tags" Target="../tags/tag930.xml"/><Relationship Id="rId34" Type="http://schemas.openxmlformats.org/officeDocument/2006/relationships/image" Target="../media/image8.jpeg"/><Relationship Id="rId7" Type="http://schemas.openxmlformats.org/officeDocument/2006/relationships/tags" Target="../tags/tag916.xml"/><Relationship Id="rId12" Type="http://schemas.openxmlformats.org/officeDocument/2006/relationships/tags" Target="../tags/tag921.xml"/><Relationship Id="rId17" Type="http://schemas.openxmlformats.org/officeDocument/2006/relationships/tags" Target="../tags/tag926.xml"/><Relationship Id="rId25" Type="http://schemas.openxmlformats.org/officeDocument/2006/relationships/tags" Target="../tags/tag934.xml"/><Relationship Id="rId33" Type="http://schemas.openxmlformats.org/officeDocument/2006/relationships/image" Target="../media/image7.jpeg"/><Relationship Id="rId2" Type="http://schemas.openxmlformats.org/officeDocument/2006/relationships/tags" Target="../tags/tag911.xml"/><Relationship Id="rId16" Type="http://schemas.openxmlformats.org/officeDocument/2006/relationships/tags" Target="../tags/tag925.xml"/><Relationship Id="rId20" Type="http://schemas.openxmlformats.org/officeDocument/2006/relationships/tags" Target="../tags/tag929.xml"/><Relationship Id="rId29" Type="http://schemas.openxmlformats.org/officeDocument/2006/relationships/tags" Target="../tags/tag938.xml"/><Relationship Id="rId1" Type="http://schemas.openxmlformats.org/officeDocument/2006/relationships/tags" Target="../tags/tag910.xml"/><Relationship Id="rId6" Type="http://schemas.openxmlformats.org/officeDocument/2006/relationships/tags" Target="../tags/tag915.xml"/><Relationship Id="rId11" Type="http://schemas.openxmlformats.org/officeDocument/2006/relationships/tags" Target="../tags/tag920.xml"/><Relationship Id="rId24" Type="http://schemas.openxmlformats.org/officeDocument/2006/relationships/tags" Target="../tags/tag933.xml"/><Relationship Id="rId32" Type="http://schemas.openxmlformats.org/officeDocument/2006/relationships/slideLayout" Target="../slideLayouts/slideLayout20.xml"/><Relationship Id="rId37" Type="http://schemas.openxmlformats.org/officeDocument/2006/relationships/image" Target="../media/image11.jpeg"/><Relationship Id="rId5" Type="http://schemas.openxmlformats.org/officeDocument/2006/relationships/tags" Target="../tags/tag914.xml"/><Relationship Id="rId15" Type="http://schemas.openxmlformats.org/officeDocument/2006/relationships/tags" Target="../tags/tag924.xml"/><Relationship Id="rId23" Type="http://schemas.openxmlformats.org/officeDocument/2006/relationships/tags" Target="../tags/tag932.xml"/><Relationship Id="rId28" Type="http://schemas.openxmlformats.org/officeDocument/2006/relationships/tags" Target="../tags/tag937.xml"/><Relationship Id="rId36" Type="http://schemas.openxmlformats.org/officeDocument/2006/relationships/image" Target="../media/image10.jpeg"/><Relationship Id="rId10" Type="http://schemas.openxmlformats.org/officeDocument/2006/relationships/tags" Target="../tags/tag919.xml"/><Relationship Id="rId19" Type="http://schemas.openxmlformats.org/officeDocument/2006/relationships/tags" Target="../tags/tag928.xml"/><Relationship Id="rId31" Type="http://schemas.openxmlformats.org/officeDocument/2006/relationships/tags" Target="../tags/tag940.xml"/><Relationship Id="rId4" Type="http://schemas.openxmlformats.org/officeDocument/2006/relationships/tags" Target="../tags/tag913.xml"/><Relationship Id="rId9" Type="http://schemas.openxmlformats.org/officeDocument/2006/relationships/tags" Target="../tags/tag918.xml"/><Relationship Id="rId14" Type="http://schemas.openxmlformats.org/officeDocument/2006/relationships/tags" Target="../tags/tag923.xml"/><Relationship Id="rId22" Type="http://schemas.openxmlformats.org/officeDocument/2006/relationships/tags" Target="../tags/tag931.xml"/><Relationship Id="rId27" Type="http://schemas.openxmlformats.org/officeDocument/2006/relationships/tags" Target="../tags/tag936.xml"/><Relationship Id="rId30" Type="http://schemas.openxmlformats.org/officeDocument/2006/relationships/tags" Target="../tags/tag939.xml"/><Relationship Id="rId35" Type="http://schemas.openxmlformats.org/officeDocument/2006/relationships/image" Target="../media/image9.jpeg"/><Relationship Id="rId8" Type="http://schemas.openxmlformats.org/officeDocument/2006/relationships/tags" Target="../tags/tag917.xml"/><Relationship Id="rId3" Type="http://schemas.openxmlformats.org/officeDocument/2006/relationships/tags" Target="../tags/tag9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42.xml"/><Relationship Id="rId1" Type="http://schemas.openxmlformats.org/officeDocument/2006/relationships/tags" Target="../tags/tag94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50.xml"/><Relationship Id="rId13" Type="http://schemas.openxmlformats.org/officeDocument/2006/relationships/tags" Target="../tags/tag955.xml"/><Relationship Id="rId18" Type="http://schemas.openxmlformats.org/officeDocument/2006/relationships/tags" Target="../tags/tag960.xml"/><Relationship Id="rId26" Type="http://schemas.openxmlformats.org/officeDocument/2006/relationships/tags" Target="../tags/tag968.xml"/><Relationship Id="rId3" Type="http://schemas.openxmlformats.org/officeDocument/2006/relationships/tags" Target="../tags/tag945.xml"/><Relationship Id="rId21" Type="http://schemas.openxmlformats.org/officeDocument/2006/relationships/tags" Target="../tags/tag963.xml"/><Relationship Id="rId7" Type="http://schemas.openxmlformats.org/officeDocument/2006/relationships/tags" Target="../tags/tag949.xml"/><Relationship Id="rId12" Type="http://schemas.openxmlformats.org/officeDocument/2006/relationships/tags" Target="../tags/tag954.xml"/><Relationship Id="rId17" Type="http://schemas.openxmlformats.org/officeDocument/2006/relationships/tags" Target="../tags/tag959.xml"/><Relationship Id="rId25" Type="http://schemas.openxmlformats.org/officeDocument/2006/relationships/tags" Target="../tags/tag967.xml"/><Relationship Id="rId2" Type="http://schemas.openxmlformats.org/officeDocument/2006/relationships/tags" Target="../tags/tag944.xml"/><Relationship Id="rId16" Type="http://schemas.openxmlformats.org/officeDocument/2006/relationships/tags" Target="../tags/tag958.xml"/><Relationship Id="rId20" Type="http://schemas.openxmlformats.org/officeDocument/2006/relationships/tags" Target="../tags/tag962.xml"/><Relationship Id="rId29" Type="http://schemas.openxmlformats.org/officeDocument/2006/relationships/tags" Target="../tags/tag971.xml"/><Relationship Id="rId1" Type="http://schemas.openxmlformats.org/officeDocument/2006/relationships/tags" Target="../tags/tag943.xml"/><Relationship Id="rId6" Type="http://schemas.openxmlformats.org/officeDocument/2006/relationships/tags" Target="../tags/tag948.xml"/><Relationship Id="rId11" Type="http://schemas.openxmlformats.org/officeDocument/2006/relationships/tags" Target="../tags/tag953.xml"/><Relationship Id="rId24" Type="http://schemas.openxmlformats.org/officeDocument/2006/relationships/tags" Target="../tags/tag966.xml"/><Relationship Id="rId32" Type="http://schemas.openxmlformats.org/officeDocument/2006/relationships/slideLayout" Target="../slideLayouts/slideLayout7.xml"/><Relationship Id="rId5" Type="http://schemas.openxmlformats.org/officeDocument/2006/relationships/tags" Target="../tags/tag947.xml"/><Relationship Id="rId15" Type="http://schemas.openxmlformats.org/officeDocument/2006/relationships/tags" Target="../tags/tag957.xml"/><Relationship Id="rId23" Type="http://schemas.openxmlformats.org/officeDocument/2006/relationships/tags" Target="../tags/tag965.xml"/><Relationship Id="rId28" Type="http://schemas.openxmlformats.org/officeDocument/2006/relationships/tags" Target="../tags/tag970.xml"/><Relationship Id="rId10" Type="http://schemas.openxmlformats.org/officeDocument/2006/relationships/tags" Target="../tags/tag952.xml"/><Relationship Id="rId19" Type="http://schemas.openxmlformats.org/officeDocument/2006/relationships/tags" Target="../tags/tag961.xml"/><Relationship Id="rId31" Type="http://schemas.openxmlformats.org/officeDocument/2006/relationships/tags" Target="../tags/tag973.xml"/><Relationship Id="rId4" Type="http://schemas.openxmlformats.org/officeDocument/2006/relationships/tags" Target="../tags/tag946.xml"/><Relationship Id="rId9" Type="http://schemas.openxmlformats.org/officeDocument/2006/relationships/tags" Target="../tags/tag951.xml"/><Relationship Id="rId14" Type="http://schemas.openxmlformats.org/officeDocument/2006/relationships/tags" Target="../tags/tag956.xml"/><Relationship Id="rId22" Type="http://schemas.openxmlformats.org/officeDocument/2006/relationships/tags" Target="../tags/tag964.xml"/><Relationship Id="rId27" Type="http://schemas.openxmlformats.org/officeDocument/2006/relationships/tags" Target="../tags/tag969.xml"/><Relationship Id="rId30" Type="http://schemas.openxmlformats.org/officeDocument/2006/relationships/tags" Target="../tags/tag97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986.xml"/><Relationship Id="rId18" Type="http://schemas.openxmlformats.org/officeDocument/2006/relationships/tags" Target="../tags/tag991.xml"/><Relationship Id="rId26" Type="http://schemas.openxmlformats.org/officeDocument/2006/relationships/tags" Target="../tags/tag999.xml"/><Relationship Id="rId3" Type="http://schemas.openxmlformats.org/officeDocument/2006/relationships/tags" Target="../tags/tag976.xml"/><Relationship Id="rId21" Type="http://schemas.openxmlformats.org/officeDocument/2006/relationships/tags" Target="../tags/tag994.xml"/><Relationship Id="rId34" Type="http://schemas.openxmlformats.org/officeDocument/2006/relationships/image" Target="../media/image12.png"/><Relationship Id="rId7" Type="http://schemas.openxmlformats.org/officeDocument/2006/relationships/tags" Target="../tags/tag980.xml"/><Relationship Id="rId12" Type="http://schemas.openxmlformats.org/officeDocument/2006/relationships/tags" Target="../tags/tag985.xml"/><Relationship Id="rId17" Type="http://schemas.openxmlformats.org/officeDocument/2006/relationships/tags" Target="../tags/tag990.xml"/><Relationship Id="rId25" Type="http://schemas.openxmlformats.org/officeDocument/2006/relationships/tags" Target="../tags/tag998.xml"/><Relationship Id="rId33" Type="http://schemas.openxmlformats.org/officeDocument/2006/relationships/notesSlide" Target="../notesSlides/notesSlide8.xml"/><Relationship Id="rId2" Type="http://schemas.openxmlformats.org/officeDocument/2006/relationships/tags" Target="../tags/tag975.xml"/><Relationship Id="rId16" Type="http://schemas.openxmlformats.org/officeDocument/2006/relationships/tags" Target="../tags/tag989.xml"/><Relationship Id="rId20" Type="http://schemas.openxmlformats.org/officeDocument/2006/relationships/tags" Target="../tags/tag993.xml"/><Relationship Id="rId29" Type="http://schemas.openxmlformats.org/officeDocument/2006/relationships/tags" Target="../tags/tag1002.xml"/><Relationship Id="rId1" Type="http://schemas.openxmlformats.org/officeDocument/2006/relationships/tags" Target="../tags/tag974.xml"/><Relationship Id="rId6" Type="http://schemas.openxmlformats.org/officeDocument/2006/relationships/tags" Target="../tags/tag979.xml"/><Relationship Id="rId11" Type="http://schemas.openxmlformats.org/officeDocument/2006/relationships/tags" Target="../tags/tag984.xml"/><Relationship Id="rId24" Type="http://schemas.openxmlformats.org/officeDocument/2006/relationships/tags" Target="../tags/tag997.xml"/><Relationship Id="rId32" Type="http://schemas.openxmlformats.org/officeDocument/2006/relationships/slideLayout" Target="../slideLayouts/slideLayout7.xml"/><Relationship Id="rId5" Type="http://schemas.openxmlformats.org/officeDocument/2006/relationships/tags" Target="../tags/tag978.xml"/><Relationship Id="rId15" Type="http://schemas.openxmlformats.org/officeDocument/2006/relationships/tags" Target="../tags/tag988.xml"/><Relationship Id="rId23" Type="http://schemas.openxmlformats.org/officeDocument/2006/relationships/tags" Target="../tags/tag996.xml"/><Relationship Id="rId28" Type="http://schemas.openxmlformats.org/officeDocument/2006/relationships/tags" Target="../tags/tag1001.xml"/><Relationship Id="rId10" Type="http://schemas.openxmlformats.org/officeDocument/2006/relationships/tags" Target="../tags/tag983.xml"/><Relationship Id="rId19" Type="http://schemas.openxmlformats.org/officeDocument/2006/relationships/tags" Target="../tags/tag992.xml"/><Relationship Id="rId31" Type="http://schemas.openxmlformats.org/officeDocument/2006/relationships/tags" Target="../tags/tag1004.xml"/><Relationship Id="rId4" Type="http://schemas.openxmlformats.org/officeDocument/2006/relationships/tags" Target="../tags/tag977.xml"/><Relationship Id="rId9" Type="http://schemas.openxmlformats.org/officeDocument/2006/relationships/tags" Target="../tags/tag982.xml"/><Relationship Id="rId14" Type="http://schemas.openxmlformats.org/officeDocument/2006/relationships/tags" Target="../tags/tag987.xml"/><Relationship Id="rId22" Type="http://schemas.openxmlformats.org/officeDocument/2006/relationships/tags" Target="../tags/tag995.xml"/><Relationship Id="rId27" Type="http://schemas.openxmlformats.org/officeDocument/2006/relationships/tags" Target="../tags/tag1000.xml"/><Relationship Id="rId30" Type="http://schemas.openxmlformats.org/officeDocument/2006/relationships/tags" Target="../tags/tag1003.xml"/><Relationship Id="rId8" Type="http://schemas.openxmlformats.org/officeDocument/2006/relationships/tags" Target="../tags/tag981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1017.xml"/><Relationship Id="rId18" Type="http://schemas.openxmlformats.org/officeDocument/2006/relationships/tags" Target="../tags/tag1022.xml"/><Relationship Id="rId26" Type="http://schemas.openxmlformats.org/officeDocument/2006/relationships/tags" Target="../tags/tag1030.xml"/><Relationship Id="rId3" Type="http://schemas.openxmlformats.org/officeDocument/2006/relationships/tags" Target="../tags/tag1007.xml"/><Relationship Id="rId21" Type="http://schemas.openxmlformats.org/officeDocument/2006/relationships/tags" Target="../tags/tag1025.xml"/><Relationship Id="rId34" Type="http://schemas.openxmlformats.org/officeDocument/2006/relationships/notesSlide" Target="../notesSlides/notesSlide9.xml"/><Relationship Id="rId7" Type="http://schemas.openxmlformats.org/officeDocument/2006/relationships/tags" Target="../tags/tag1011.xml"/><Relationship Id="rId12" Type="http://schemas.openxmlformats.org/officeDocument/2006/relationships/tags" Target="../tags/tag1016.xml"/><Relationship Id="rId17" Type="http://schemas.openxmlformats.org/officeDocument/2006/relationships/tags" Target="../tags/tag1021.xml"/><Relationship Id="rId25" Type="http://schemas.openxmlformats.org/officeDocument/2006/relationships/tags" Target="../tags/tag1029.xml"/><Relationship Id="rId33" Type="http://schemas.openxmlformats.org/officeDocument/2006/relationships/slideLayout" Target="../slideLayouts/slideLayout7.xml"/><Relationship Id="rId2" Type="http://schemas.openxmlformats.org/officeDocument/2006/relationships/tags" Target="../tags/tag1006.xml"/><Relationship Id="rId16" Type="http://schemas.openxmlformats.org/officeDocument/2006/relationships/tags" Target="../tags/tag1020.xml"/><Relationship Id="rId20" Type="http://schemas.openxmlformats.org/officeDocument/2006/relationships/tags" Target="../tags/tag1024.xml"/><Relationship Id="rId29" Type="http://schemas.openxmlformats.org/officeDocument/2006/relationships/tags" Target="../tags/tag1033.xml"/><Relationship Id="rId1" Type="http://schemas.openxmlformats.org/officeDocument/2006/relationships/tags" Target="../tags/tag1005.xml"/><Relationship Id="rId6" Type="http://schemas.openxmlformats.org/officeDocument/2006/relationships/tags" Target="../tags/tag1010.xml"/><Relationship Id="rId11" Type="http://schemas.openxmlformats.org/officeDocument/2006/relationships/tags" Target="../tags/tag1015.xml"/><Relationship Id="rId24" Type="http://schemas.openxmlformats.org/officeDocument/2006/relationships/tags" Target="../tags/tag1028.xml"/><Relationship Id="rId32" Type="http://schemas.openxmlformats.org/officeDocument/2006/relationships/tags" Target="../tags/tag1036.xml"/><Relationship Id="rId5" Type="http://schemas.openxmlformats.org/officeDocument/2006/relationships/tags" Target="../tags/tag1009.xml"/><Relationship Id="rId15" Type="http://schemas.openxmlformats.org/officeDocument/2006/relationships/tags" Target="../tags/tag1019.xml"/><Relationship Id="rId23" Type="http://schemas.openxmlformats.org/officeDocument/2006/relationships/tags" Target="../tags/tag1027.xml"/><Relationship Id="rId28" Type="http://schemas.openxmlformats.org/officeDocument/2006/relationships/tags" Target="../tags/tag1032.xml"/><Relationship Id="rId10" Type="http://schemas.openxmlformats.org/officeDocument/2006/relationships/tags" Target="../tags/tag1014.xml"/><Relationship Id="rId19" Type="http://schemas.openxmlformats.org/officeDocument/2006/relationships/tags" Target="../tags/tag1023.xml"/><Relationship Id="rId31" Type="http://schemas.openxmlformats.org/officeDocument/2006/relationships/tags" Target="../tags/tag1035.xml"/><Relationship Id="rId4" Type="http://schemas.openxmlformats.org/officeDocument/2006/relationships/tags" Target="../tags/tag1008.xml"/><Relationship Id="rId9" Type="http://schemas.openxmlformats.org/officeDocument/2006/relationships/tags" Target="../tags/tag1013.xml"/><Relationship Id="rId14" Type="http://schemas.openxmlformats.org/officeDocument/2006/relationships/tags" Target="../tags/tag1018.xml"/><Relationship Id="rId22" Type="http://schemas.openxmlformats.org/officeDocument/2006/relationships/tags" Target="../tags/tag1026.xml"/><Relationship Id="rId27" Type="http://schemas.openxmlformats.org/officeDocument/2006/relationships/tags" Target="../tags/tag1031.xml"/><Relationship Id="rId30" Type="http://schemas.openxmlformats.org/officeDocument/2006/relationships/tags" Target="../tags/tag1034.xml"/><Relationship Id="rId35" Type="http://schemas.openxmlformats.org/officeDocument/2006/relationships/image" Target="../media/image13.jpeg"/><Relationship Id="rId8" Type="http://schemas.openxmlformats.org/officeDocument/2006/relationships/tags" Target="../tags/tag10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tags" Target="../tags/tag1038.xml"/><Relationship Id="rId1" Type="http://schemas.openxmlformats.org/officeDocument/2006/relationships/tags" Target="../tags/tag103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3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041.xml"/><Relationship Id="rId1" Type="http://schemas.openxmlformats.org/officeDocument/2006/relationships/tags" Target="../tags/tag1040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1054.xml"/><Relationship Id="rId18" Type="http://schemas.openxmlformats.org/officeDocument/2006/relationships/tags" Target="../tags/tag1059.xml"/><Relationship Id="rId26" Type="http://schemas.openxmlformats.org/officeDocument/2006/relationships/tags" Target="../tags/tag1067.xml"/><Relationship Id="rId3" Type="http://schemas.openxmlformats.org/officeDocument/2006/relationships/tags" Target="../tags/tag1044.xml"/><Relationship Id="rId21" Type="http://schemas.openxmlformats.org/officeDocument/2006/relationships/tags" Target="../tags/tag1062.xml"/><Relationship Id="rId7" Type="http://schemas.openxmlformats.org/officeDocument/2006/relationships/tags" Target="../tags/tag1048.xml"/><Relationship Id="rId12" Type="http://schemas.openxmlformats.org/officeDocument/2006/relationships/tags" Target="../tags/tag1053.xml"/><Relationship Id="rId17" Type="http://schemas.openxmlformats.org/officeDocument/2006/relationships/tags" Target="../tags/tag1058.xml"/><Relationship Id="rId25" Type="http://schemas.openxmlformats.org/officeDocument/2006/relationships/tags" Target="../tags/tag1066.xml"/><Relationship Id="rId33" Type="http://schemas.openxmlformats.org/officeDocument/2006/relationships/image" Target="../media/image21.png"/><Relationship Id="rId2" Type="http://schemas.openxmlformats.org/officeDocument/2006/relationships/tags" Target="../tags/tag1043.xml"/><Relationship Id="rId16" Type="http://schemas.openxmlformats.org/officeDocument/2006/relationships/tags" Target="../tags/tag1057.xml"/><Relationship Id="rId20" Type="http://schemas.openxmlformats.org/officeDocument/2006/relationships/tags" Target="../tags/tag1061.xml"/><Relationship Id="rId29" Type="http://schemas.openxmlformats.org/officeDocument/2006/relationships/slideLayout" Target="../slideLayouts/slideLayout28.xml"/><Relationship Id="rId1" Type="http://schemas.openxmlformats.org/officeDocument/2006/relationships/tags" Target="../tags/tag1042.xml"/><Relationship Id="rId6" Type="http://schemas.openxmlformats.org/officeDocument/2006/relationships/tags" Target="../tags/tag1047.xml"/><Relationship Id="rId11" Type="http://schemas.openxmlformats.org/officeDocument/2006/relationships/tags" Target="../tags/tag1052.xml"/><Relationship Id="rId24" Type="http://schemas.openxmlformats.org/officeDocument/2006/relationships/tags" Target="../tags/tag1065.xml"/><Relationship Id="rId32" Type="http://schemas.openxmlformats.org/officeDocument/2006/relationships/image" Target="../media/image20.jpeg"/><Relationship Id="rId5" Type="http://schemas.openxmlformats.org/officeDocument/2006/relationships/tags" Target="../tags/tag1046.xml"/><Relationship Id="rId15" Type="http://schemas.openxmlformats.org/officeDocument/2006/relationships/tags" Target="../tags/tag1056.xml"/><Relationship Id="rId23" Type="http://schemas.openxmlformats.org/officeDocument/2006/relationships/tags" Target="../tags/tag1064.xml"/><Relationship Id="rId28" Type="http://schemas.openxmlformats.org/officeDocument/2006/relationships/tags" Target="../tags/tag1069.xml"/><Relationship Id="rId10" Type="http://schemas.openxmlformats.org/officeDocument/2006/relationships/tags" Target="../tags/tag1051.xml"/><Relationship Id="rId19" Type="http://schemas.openxmlformats.org/officeDocument/2006/relationships/tags" Target="../tags/tag1060.xml"/><Relationship Id="rId31" Type="http://schemas.openxmlformats.org/officeDocument/2006/relationships/image" Target="../media/image19.jpeg"/><Relationship Id="rId4" Type="http://schemas.openxmlformats.org/officeDocument/2006/relationships/tags" Target="../tags/tag1045.xml"/><Relationship Id="rId9" Type="http://schemas.openxmlformats.org/officeDocument/2006/relationships/tags" Target="../tags/tag1050.xml"/><Relationship Id="rId14" Type="http://schemas.openxmlformats.org/officeDocument/2006/relationships/tags" Target="../tags/tag1055.xml"/><Relationship Id="rId22" Type="http://schemas.openxmlformats.org/officeDocument/2006/relationships/tags" Target="../tags/tag1063.xml"/><Relationship Id="rId27" Type="http://schemas.openxmlformats.org/officeDocument/2006/relationships/tags" Target="../tags/tag1068.xml"/><Relationship Id="rId30" Type="http://schemas.openxmlformats.org/officeDocument/2006/relationships/notesSlide" Target="../notesSlides/notesSlide13.xml"/><Relationship Id="rId8" Type="http://schemas.openxmlformats.org/officeDocument/2006/relationships/tags" Target="../tags/tag104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0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3.xml"/><Relationship Id="rId4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tags" Target="../tags/tag1075.xml"/><Relationship Id="rId1" Type="http://schemas.openxmlformats.org/officeDocument/2006/relationships/tags" Target="../tags/tag107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7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8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79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4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8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088.xml"/><Relationship Id="rId1" Type="http://schemas.openxmlformats.org/officeDocument/2006/relationships/tags" Target="../tags/tag108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房子前有草地和树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29516"/>
          <a:stretch>
            <a:fillRect/>
          </a:stretch>
        </p:blipFill>
        <p:spPr>
          <a:xfrm>
            <a:off x="0" y="0"/>
            <a:ext cx="12192000" cy="33406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340603"/>
            <a:ext cx="12192000" cy="343883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2300" y="3671702"/>
            <a:ext cx="10254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北京大学外国语学院</a:t>
            </a:r>
            <a:endParaRPr lang="en-US" altLang="zh-CN" sz="4000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zh-CN" altLang="en-US" sz="4000" b="1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科研、图书馆工作</a:t>
            </a:r>
            <a:r>
              <a:rPr lang="zh-CN" altLang="en-US" sz="40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汇报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0143066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084857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0026648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9271322" y="315164"/>
            <a:ext cx="2441253" cy="648385"/>
            <a:chOff x="9650003" y="315165"/>
            <a:chExt cx="1947318" cy="517198"/>
          </a:xfrm>
          <a:solidFill>
            <a:schemeClr val="bg1"/>
          </a:solidFill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22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2977207" y="5678805"/>
            <a:ext cx="56848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2025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8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7373620" y="0"/>
            <a:ext cx="4818380" cy="6857365"/>
            <a:chOff x="7147970" y="1"/>
            <a:chExt cx="470262" cy="6858000"/>
          </a:xfrm>
          <a:solidFill>
            <a:schemeClr val="accent1"/>
          </a:solidFill>
        </p:grpSpPr>
        <p:sp>
          <p:nvSpPr>
            <p:cNvPr id="11" name="矩形 10"/>
            <p:cNvSpPr/>
            <p:nvPr/>
          </p:nvSpPr>
          <p:spPr>
            <a:xfrm rot="16200000">
              <a:off x="3836536" y="3311435"/>
              <a:ext cx="6858000" cy="2351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tka Text"/>
                <a:ea typeface="微软雅黑 Light" panose="020B0502040204020203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16200000">
              <a:off x="4071667" y="3311435"/>
              <a:ext cx="6858000" cy="2351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tka Text"/>
                <a:ea typeface="微软雅黑 Light" panose="020B0502040204020203" charset="-122"/>
                <a:cs typeface="+mn-cs"/>
              </a:endParaRPr>
            </a:p>
          </p:txBody>
        </p:sp>
      </p:grpSp>
      <p:pic>
        <p:nvPicPr>
          <p:cNvPr id="18" name="图片 17" descr="街道上有许多树&#10;&#10;描述已自动生成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1"/>
          <a:stretch>
            <a:fillRect/>
          </a:stretch>
        </p:blipFill>
        <p:spPr>
          <a:xfrm>
            <a:off x="0" y="0"/>
            <a:ext cx="737235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72350" y="0"/>
            <a:ext cx="4819015" cy="685800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 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目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 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录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690357" y="1269395"/>
            <a:ext cx="2439035" cy="565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CONTENTS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7690357" y="2095130"/>
            <a:ext cx="3895002" cy="100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428113" y="3461106"/>
            <a:ext cx="470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  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科研</a:t>
            </a:r>
            <a:r>
              <a:rPr lang="zh-CN" altLang="en-US" sz="3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获奖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27477" y="4435969"/>
            <a:ext cx="470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  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科研成果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53008" y="5833641"/>
            <a:ext cx="2436668" cy="647167"/>
            <a:chOff x="9650003" y="315165"/>
            <a:chExt cx="1947318" cy="517198"/>
          </a:xfrm>
          <a:solidFill>
            <a:schemeClr val="bg1"/>
          </a:solidFill>
        </p:grpSpPr>
        <p:sp>
          <p:nvSpPr>
            <p:cNvPr id="24" name="PA-文本框 39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5" name="PA-文本框 41"/>
            <p:cNvSpPr txBox="1"/>
            <p:nvPr>
              <p:custDataLst>
                <p:tags r:id="rId3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微软雅黑" panose="020B0503020204020204" charset="-122"/>
                <a:cs typeface="+mn-cs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27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7445686" y="2486243"/>
            <a:ext cx="4607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  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科研项目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427477" y="5360815"/>
            <a:ext cx="470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4  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科研服务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65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01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科研项目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年省部级科研项目立项情况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cxnSp>
        <p:nvCxnSpPr>
          <p:cNvPr id="164" name="PA-直接连接符 163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PA-直接连接符 165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PA-组合 2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5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5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PA-任意多边形 8"/>
              <p:cNvSpPr>
                <a:spLocks noEditPoints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PA-任意多边形 42"/>
              <p:cNvSpPr>
                <a:spLocks noEditPoints="1"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PA-任意多边形 43"/>
              <p:cNvSpPr>
                <a:spLocks noEditPoint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PA-任意多边形 44"/>
              <p:cNvSpPr/>
              <p:nvPr>
                <p:custDataLst>
                  <p:tags r:id="rId6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PA-任意多边形 45"/>
              <p:cNvSpPr/>
              <p:nvPr>
                <p:custDataLst>
                  <p:tags r:id="rId6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PA-任意多边形 46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PA-任意多边形 47"/>
              <p:cNvSpPr>
                <a:spLocks noEditPoint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PA-任意多边形 48"/>
              <p:cNvSpPr>
                <a:spLocks noEditPoint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PA-任意多边形 49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PA-任意多边形 50"/>
              <p:cNvSpPr>
                <a:spLocks noEditPoint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PA-任意多边形 51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PA-任意多边形 52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PA-任意多边形 53"/>
              <p:cNvSpPr>
                <a:spLocks noEditPoint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PA-任意多边形 54"/>
              <p:cNvSpPr/>
              <p:nvPr>
                <p:custDataLst>
                  <p:tags r:id="rId7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PA-任意多边形 55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PA-任意多边形 56"/>
              <p:cNvSpPr/>
              <p:nvPr>
                <p:custDataLst>
                  <p:tags r:id="rId7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PA-任意多边形 57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PA-任意多边形 58"/>
              <p:cNvSpPr/>
              <p:nvPr>
                <p:custDataLst>
                  <p:tags r:id="rId7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PA-任意多边形 59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PA-任意多边形 60"/>
              <p:cNvSpPr/>
              <p:nvPr>
                <p:custDataLst>
                  <p:tags r:id="rId7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PA-任意多边形 61"/>
              <p:cNvSpPr/>
              <p:nvPr>
                <p:custDataLst>
                  <p:tags r:id="rId7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PA-任意多边形 62"/>
              <p:cNvSpPr/>
              <p:nvPr>
                <p:custDataLst>
                  <p:tags r:id="rId8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PA-任意多边形 71"/>
              <p:cNvSpPr>
                <a:spLocks noEditPoint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06" name="PA-矩形 3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74859" y="3015511"/>
            <a:ext cx="3302958" cy="1594302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07" name="PA-组合 206"/>
          <p:cNvGrpSpPr/>
          <p:nvPr>
            <p:custDataLst>
              <p:tags r:id="rId6"/>
            </p:custDataLst>
          </p:nvPr>
        </p:nvGrpSpPr>
        <p:grpSpPr>
          <a:xfrm>
            <a:off x="925417" y="4264883"/>
            <a:ext cx="3497310" cy="925660"/>
            <a:chOff x="851407" y="2632997"/>
            <a:chExt cx="2358007" cy="668723"/>
          </a:xfrm>
        </p:grpSpPr>
        <p:sp>
          <p:nvSpPr>
            <p:cNvPr id="208" name="PA-任意多边形 6"/>
            <p:cNvSpPr/>
            <p:nvPr>
              <p:custDataLst>
                <p:tags r:id="rId55"/>
              </p:custDataLst>
            </p:nvPr>
          </p:nvSpPr>
          <p:spPr bwMode="auto">
            <a:xfrm>
              <a:off x="2700560" y="2632997"/>
              <a:ext cx="508854" cy="668723"/>
            </a:xfrm>
            <a:custGeom>
              <a:avLst/>
              <a:gdLst>
                <a:gd name="T0" fmla="*/ 0 w 441"/>
                <a:gd name="T1" fmla="*/ 0 h 477"/>
                <a:gd name="T2" fmla="*/ 441 w 441"/>
                <a:gd name="T3" fmla="*/ 135 h 477"/>
                <a:gd name="T4" fmla="*/ 441 w 441"/>
                <a:gd name="T5" fmla="*/ 477 h 477"/>
                <a:gd name="T6" fmla="*/ 0 w 441"/>
                <a:gd name="T7" fmla="*/ 413 h 477"/>
                <a:gd name="T8" fmla="*/ 0 w 441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7">
                  <a:moveTo>
                    <a:pt x="0" y="0"/>
                  </a:moveTo>
                  <a:lnTo>
                    <a:pt x="441" y="135"/>
                  </a:lnTo>
                  <a:lnTo>
                    <a:pt x="441" y="477"/>
                  </a:lnTo>
                  <a:lnTo>
                    <a:pt x="0" y="4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PA-矩形 7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851407" y="2632997"/>
              <a:ext cx="1849152" cy="578999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17" name="PA-组合 216"/>
          <p:cNvGrpSpPr/>
          <p:nvPr>
            <p:custDataLst>
              <p:tags r:id="rId7"/>
            </p:custDataLst>
          </p:nvPr>
        </p:nvGrpSpPr>
        <p:grpSpPr>
          <a:xfrm>
            <a:off x="1443003" y="2602115"/>
            <a:ext cx="3097675" cy="1266103"/>
            <a:chOff x="1879054" y="1474616"/>
            <a:chExt cx="2418338" cy="909856"/>
          </a:xfrm>
        </p:grpSpPr>
        <p:sp>
          <p:nvSpPr>
            <p:cNvPr id="218" name="PA-任意多边形 13"/>
            <p:cNvSpPr/>
            <p:nvPr>
              <p:custDataLst>
                <p:tags r:id="rId52"/>
              </p:custDataLst>
            </p:nvPr>
          </p:nvSpPr>
          <p:spPr bwMode="auto">
            <a:xfrm>
              <a:off x="1879054" y="2178387"/>
              <a:ext cx="2418338" cy="206085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PA-任意多边形 14"/>
            <p:cNvSpPr/>
            <p:nvPr>
              <p:custDataLst>
                <p:tags r:id="rId53"/>
              </p:custDataLst>
            </p:nvPr>
          </p:nvSpPr>
          <p:spPr bwMode="auto">
            <a:xfrm>
              <a:off x="4113737" y="1474616"/>
              <a:ext cx="183654" cy="907052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PA-任意多边形 15"/>
            <p:cNvSpPr/>
            <p:nvPr>
              <p:custDataLst>
                <p:tags r:id="rId54"/>
              </p:custDataLst>
            </p:nvPr>
          </p:nvSpPr>
          <p:spPr bwMode="auto">
            <a:xfrm>
              <a:off x="1879054" y="1474616"/>
              <a:ext cx="2234684" cy="703771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7" name="PA-组合 226"/>
          <p:cNvGrpSpPr/>
          <p:nvPr>
            <p:custDataLst>
              <p:tags r:id="rId8"/>
            </p:custDataLst>
          </p:nvPr>
        </p:nvGrpSpPr>
        <p:grpSpPr>
          <a:xfrm>
            <a:off x="8178729" y="3044920"/>
            <a:ext cx="3372427" cy="927185"/>
            <a:chOff x="8586273" y="2216398"/>
            <a:chExt cx="2921408" cy="927185"/>
          </a:xfrm>
        </p:grpSpPr>
        <p:sp>
          <p:nvSpPr>
            <p:cNvPr id="228" name="PA-任意多边形 22"/>
            <p:cNvSpPr/>
            <p:nvPr>
              <p:custDataLst>
                <p:tags r:id="rId49"/>
              </p:custDataLst>
            </p:nvPr>
          </p:nvSpPr>
          <p:spPr bwMode="auto">
            <a:xfrm>
              <a:off x="8586273" y="2220283"/>
              <a:ext cx="426038" cy="923300"/>
            </a:xfrm>
            <a:custGeom>
              <a:avLst/>
              <a:gdLst>
                <a:gd name="T0" fmla="*/ 329 w 329"/>
                <a:gd name="T1" fmla="*/ 601 h 713"/>
                <a:gd name="T2" fmla="*/ 0 w 329"/>
                <a:gd name="T3" fmla="*/ 713 h 713"/>
                <a:gd name="T4" fmla="*/ 0 w 329"/>
                <a:gd name="T5" fmla="*/ 216 h 713"/>
                <a:gd name="T6" fmla="*/ 329 w 329"/>
                <a:gd name="T7" fmla="*/ 0 h 713"/>
                <a:gd name="T8" fmla="*/ 329 w 329"/>
                <a:gd name="T9" fmla="*/ 60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713">
                  <a:moveTo>
                    <a:pt x="329" y="601"/>
                  </a:moveTo>
                  <a:lnTo>
                    <a:pt x="0" y="713"/>
                  </a:lnTo>
                  <a:lnTo>
                    <a:pt x="0" y="216"/>
                  </a:lnTo>
                  <a:lnTo>
                    <a:pt x="329" y="0"/>
                  </a:lnTo>
                  <a:lnTo>
                    <a:pt x="329" y="6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PA-任意多边形 29"/>
            <p:cNvSpPr/>
            <p:nvPr>
              <p:custDataLst>
                <p:tags r:id="rId50"/>
              </p:custDataLst>
            </p:nvPr>
          </p:nvSpPr>
          <p:spPr bwMode="auto">
            <a:xfrm>
              <a:off x="8586273" y="2998548"/>
              <a:ext cx="2921408" cy="145034"/>
            </a:xfrm>
            <a:custGeom>
              <a:avLst/>
              <a:gdLst>
                <a:gd name="T0" fmla="*/ 2256 w 2256"/>
                <a:gd name="T1" fmla="*/ 0 h 112"/>
                <a:gd name="T2" fmla="*/ 1584 w 2256"/>
                <a:gd name="T3" fmla="*/ 109 h 112"/>
                <a:gd name="T4" fmla="*/ 0 w 2256"/>
                <a:gd name="T5" fmla="*/ 112 h 112"/>
                <a:gd name="T6" fmla="*/ 329 w 2256"/>
                <a:gd name="T7" fmla="*/ 0 h 112"/>
                <a:gd name="T8" fmla="*/ 2256 w 225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6" h="112">
                  <a:moveTo>
                    <a:pt x="2256" y="0"/>
                  </a:moveTo>
                  <a:lnTo>
                    <a:pt x="1584" y="109"/>
                  </a:lnTo>
                  <a:lnTo>
                    <a:pt x="0" y="112"/>
                  </a:lnTo>
                  <a:lnTo>
                    <a:pt x="329" y="0"/>
                  </a:lnTo>
                  <a:lnTo>
                    <a:pt x="22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PA-任意多边形 30"/>
            <p:cNvSpPr/>
            <p:nvPr>
              <p:custDataLst>
                <p:tags r:id="rId51"/>
              </p:custDataLst>
            </p:nvPr>
          </p:nvSpPr>
          <p:spPr bwMode="auto">
            <a:xfrm>
              <a:off x="9012312" y="2216398"/>
              <a:ext cx="2495369" cy="782150"/>
            </a:xfrm>
            <a:custGeom>
              <a:avLst/>
              <a:gdLst>
                <a:gd name="T0" fmla="*/ 1927 w 1927"/>
                <a:gd name="T1" fmla="*/ 0 h 604"/>
                <a:gd name="T2" fmla="*/ 1927 w 1927"/>
                <a:gd name="T3" fmla="*/ 604 h 604"/>
                <a:gd name="T4" fmla="*/ 0 w 1927"/>
                <a:gd name="T5" fmla="*/ 604 h 604"/>
                <a:gd name="T6" fmla="*/ 0 w 1927"/>
                <a:gd name="T7" fmla="*/ 3 h 604"/>
                <a:gd name="T8" fmla="*/ 1927 w 192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7" h="604">
                  <a:moveTo>
                    <a:pt x="1927" y="0"/>
                  </a:moveTo>
                  <a:lnTo>
                    <a:pt x="1927" y="604"/>
                  </a:lnTo>
                  <a:lnTo>
                    <a:pt x="0" y="604"/>
                  </a:lnTo>
                  <a:lnTo>
                    <a:pt x="0" y="3"/>
                  </a:lnTo>
                  <a:lnTo>
                    <a:pt x="1927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49" name="PA-矩形 248"/>
          <p:cNvSpPr/>
          <p:nvPr>
            <p:custDataLst>
              <p:tags r:id="rId9"/>
            </p:custDataLst>
          </p:nvPr>
        </p:nvSpPr>
        <p:spPr>
          <a:xfrm>
            <a:off x="7006019" y="4944699"/>
            <a:ext cx="667413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PA-矩形 249"/>
          <p:cNvSpPr/>
          <p:nvPr>
            <p:custDataLst>
              <p:tags r:id="rId10"/>
            </p:custDataLst>
          </p:nvPr>
        </p:nvSpPr>
        <p:spPr>
          <a:xfrm>
            <a:off x="60018" y="4609813"/>
            <a:ext cx="540505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PA-文本框 194"/>
          <p:cNvSpPr txBox="1"/>
          <p:nvPr>
            <p:custDataLst>
              <p:tags r:id="rId11"/>
            </p:custDataLst>
          </p:nvPr>
        </p:nvSpPr>
        <p:spPr>
          <a:xfrm>
            <a:off x="4812926" y="3133408"/>
            <a:ext cx="20911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外国语学院获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省部级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科研</a:t>
            </a:r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社科文库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3" name="PA-文本框 262"/>
          <p:cNvSpPr txBox="1"/>
          <p:nvPr>
            <p:custDataLst>
              <p:tags r:id="rId12"/>
            </p:custDataLst>
          </p:nvPr>
        </p:nvSpPr>
        <p:spPr>
          <a:xfrm>
            <a:off x="6697369" y="3125184"/>
            <a:ext cx="122101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21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82" name="PA-组合 281"/>
          <p:cNvGrpSpPr/>
          <p:nvPr>
            <p:custDataLst>
              <p:tags r:id="rId13"/>
            </p:custDataLst>
          </p:nvPr>
        </p:nvGrpSpPr>
        <p:grpSpPr>
          <a:xfrm>
            <a:off x="7174154" y="4540807"/>
            <a:ext cx="2792095" cy="1195705"/>
            <a:chOff x="4730147" y="5099463"/>
            <a:chExt cx="2387836" cy="947595"/>
          </a:xfrm>
        </p:grpSpPr>
        <p:sp>
          <p:nvSpPr>
            <p:cNvPr id="213" name="PA-矩形 10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2" name="PA-任意多边形 17"/>
            <p:cNvSpPr/>
            <p:nvPr>
              <p:custDataLst>
                <p:tags r:id="rId48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6" name="PA-文本框 265"/>
          <p:cNvSpPr txBox="1"/>
          <p:nvPr>
            <p:custDataLst>
              <p:tags r:id="rId14"/>
            </p:custDataLst>
          </p:nvPr>
        </p:nvSpPr>
        <p:spPr>
          <a:xfrm>
            <a:off x="1512101" y="2903610"/>
            <a:ext cx="18960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国社科年度项目</a:t>
            </a:r>
          </a:p>
        </p:txBody>
      </p:sp>
      <p:sp>
        <p:nvSpPr>
          <p:cNvPr id="267" name="PA-文本框 266"/>
          <p:cNvSpPr txBox="1"/>
          <p:nvPr>
            <p:custDataLst>
              <p:tags r:id="rId15"/>
            </p:custDataLst>
          </p:nvPr>
        </p:nvSpPr>
        <p:spPr>
          <a:xfrm>
            <a:off x="3341262" y="2792197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6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2" name="PA-文本框 271"/>
          <p:cNvSpPr txBox="1"/>
          <p:nvPr>
            <p:custDataLst>
              <p:tags r:id="rId16"/>
            </p:custDataLst>
          </p:nvPr>
        </p:nvSpPr>
        <p:spPr>
          <a:xfrm>
            <a:off x="1047564" y="4426747"/>
            <a:ext cx="1863061" cy="372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北京市社科基金</a:t>
            </a:r>
          </a:p>
        </p:txBody>
      </p:sp>
      <p:sp>
        <p:nvSpPr>
          <p:cNvPr id="273" name="PA-文本框 272"/>
          <p:cNvSpPr txBox="1"/>
          <p:nvPr>
            <p:custDataLst>
              <p:tags r:id="rId17"/>
            </p:custDataLst>
          </p:nvPr>
        </p:nvSpPr>
        <p:spPr>
          <a:xfrm>
            <a:off x="2794665" y="4351075"/>
            <a:ext cx="1146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4" name="PA-文本框 273"/>
          <p:cNvSpPr txBox="1"/>
          <p:nvPr>
            <p:custDataLst>
              <p:tags r:id="rId18"/>
            </p:custDataLst>
          </p:nvPr>
        </p:nvSpPr>
        <p:spPr>
          <a:xfrm>
            <a:off x="8756507" y="3098112"/>
            <a:ext cx="1927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国社科中华学术外译项目</a:t>
            </a:r>
          </a:p>
        </p:txBody>
      </p:sp>
      <p:sp>
        <p:nvSpPr>
          <p:cNvPr id="275" name="PA-文本框 274"/>
          <p:cNvSpPr txBox="1"/>
          <p:nvPr>
            <p:custDataLst>
              <p:tags r:id="rId19"/>
            </p:custDataLst>
          </p:nvPr>
        </p:nvSpPr>
        <p:spPr>
          <a:xfrm>
            <a:off x="10589158" y="3143607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6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14" name="PA-组合 213"/>
          <p:cNvGrpSpPr/>
          <p:nvPr>
            <p:custDataLst>
              <p:tags r:id="rId20"/>
            </p:custDataLst>
          </p:nvPr>
        </p:nvGrpSpPr>
        <p:grpSpPr>
          <a:xfrm flipH="1">
            <a:off x="4660777" y="1699211"/>
            <a:ext cx="2999832" cy="1042276"/>
            <a:chOff x="1504752" y="3655451"/>
            <a:chExt cx="2847330" cy="786485"/>
          </a:xfrm>
        </p:grpSpPr>
        <p:sp>
          <p:nvSpPr>
            <p:cNvPr id="215" name="PA-矩形 1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6" name="PA-任意多边形 12"/>
            <p:cNvSpPr/>
            <p:nvPr>
              <p:custDataLst>
                <p:tags r:id="rId46"/>
              </p:custDataLst>
            </p:nvPr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6" name="PA-文本框 275"/>
          <p:cNvSpPr txBox="1"/>
          <p:nvPr>
            <p:custDataLst>
              <p:tags r:id="rId21"/>
            </p:custDataLst>
          </p:nvPr>
        </p:nvSpPr>
        <p:spPr>
          <a:xfrm>
            <a:off x="5159371" y="2082457"/>
            <a:ext cx="1471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教育部项目</a:t>
            </a:r>
          </a:p>
        </p:txBody>
      </p:sp>
      <p:sp>
        <p:nvSpPr>
          <p:cNvPr id="277" name="PA-文本框 276"/>
          <p:cNvSpPr txBox="1"/>
          <p:nvPr>
            <p:custDataLst>
              <p:tags r:id="rId22"/>
            </p:custDataLst>
          </p:nvPr>
        </p:nvSpPr>
        <p:spPr>
          <a:xfrm>
            <a:off x="6674948" y="1955863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8" name="PA-文本框 277"/>
          <p:cNvSpPr txBox="1"/>
          <p:nvPr>
            <p:custDataLst>
              <p:tags r:id="rId23"/>
            </p:custDataLst>
          </p:nvPr>
        </p:nvSpPr>
        <p:spPr>
          <a:xfrm>
            <a:off x="7198044" y="4997736"/>
            <a:ext cx="195834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博士后科学基金</a:t>
            </a:r>
          </a:p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面上资助项目</a:t>
            </a:r>
          </a:p>
        </p:txBody>
      </p:sp>
      <p:sp>
        <p:nvSpPr>
          <p:cNvPr id="279" name="PA-文本框 278"/>
          <p:cNvSpPr txBox="1"/>
          <p:nvPr>
            <p:custDataLst>
              <p:tags r:id="rId24"/>
            </p:custDataLst>
          </p:nvPr>
        </p:nvSpPr>
        <p:spPr>
          <a:xfrm>
            <a:off x="9024169" y="5066345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PA-矩形 246"/>
          <p:cNvSpPr/>
          <p:nvPr>
            <p:custDataLst>
              <p:tags r:id="rId25"/>
            </p:custDataLst>
          </p:nvPr>
        </p:nvSpPr>
        <p:spPr>
          <a:xfrm>
            <a:off x="6979452" y="5988188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-矩形 283"/>
          <p:cNvSpPr/>
          <p:nvPr>
            <p:custDataLst>
              <p:tags r:id="rId26"/>
            </p:custDataLst>
          </p:nvPr>
        </p:nvSpPr>
        <p:spPr>
          <a:xfrm>
            <a:off x="3381949" y="5756841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PA-组合 216"/>
          <p:cNvGrpSpPr/>
          <p:nvPr>
            <p:custDataLst>
              <p:tags r:id="rId27"/>
            </p:custDataLst>
          </p:nvPr>
        </p:nvGrpSpPr>
        <p:grpSpPr>
          <a:xfrm>
            <a:off x="2667743" y="5255889"/>
            <a:ext cx="3732310" cy="1297212"/>
            <a:chOff x="1879054" y="1474616"/>
            <a:chExt cx="2418338" cy="909856"/>
          </a:xfrm>
        </p:grpSpPr>
        <p:sp>
          <p:nvSpPr>
            <p:cNvPr id="69" name="PA-任意多边形 13"/>
            <p:cNvSpPr/>
            <p:nvPr>
              <p:custDataLst>
                <p:tags r:id="rId42"/>
              </p:custDataLst>
            </p:nvPr>
          </p:nvSpPr>
          <p:spPr bwMode="auto">
            <a:xfrm>
              <a:off x="1879054" y="2178387"/>
              <a:ext cx="2418338" cy="206085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PA-任意多边形 14"/>
            <p:cNvSpPr/>
            <p:nvPr>
              <p:custDataLst>
                <p:tags r:id="rId43"/>
              </p:custDataLst>
            </p:nvPr>
          </p:nvSpPr>
          <p:spPr bwMode="auto">
            <a:xfrm>
              <a:off x="4113737" y="1474616"/>
              <a:ext cx="183654" cy="907052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PA-任意多边形 15"/>
            <p:cNvSpPr/>
            <p:nvPr>
              <p:custDataLst>
                <p:tags r:id="rId44"/>
              </p:custDataLst>
            </p:nvPr>
          </p:nvSpPr>
          <p:spPr bwMode="auto">
            <a:xfrm>
              <a:off x="1879054" y="1474616"/>
              <a:ext cx="2234684" cy="703771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76" name="PA-文本框 271"/>
          <p:cNvSpPr txBox="1"/>
          <p:nvPr>
            <p:custDataLst>
              <p:tags r:id="rId28"/>
            </p:custDataLst>
          </p:nvPr>
        </p:nvSpPr>
        <p:spPr>
          <a:xfrm>
            <a:off x="2662765" y="5551846"/>
            <a:ext cx="23970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国社科冷门绝学项目</a:t>
            </a:r>
          </a:p>
        </p:txBody>
      </p:sp>
      <p:sp>
        <p:nvSpPr>
          <p:cNvPr id="77" name="PA-文本框 272"/>
          <p:cNvSpPr txBox="1"/>
          <p:nvPr>
            <p:custDataLst>
              <p:tags r:id="rId29"/>
            </p:custDataLst>
          </p:nvPr>
        </p:nvSpPr>
        <p:spPr>
          <a:xfrm>
            <a:off x="5102881" y="5465197"/>
            <a:ext cx="1146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78" name="PA-组合 226"/>
          <p:cNvGrpSpPr/>
          <p:nvPr>
            <p:custDataLst>
              <p:tags r:id="rId30"/>
            </p:custDataLst>
          </p:nvPr>
        </p:nvGrpSpPr>
        <p:grpSpPr>
          <a:xfrm>
            <a:off x="8077141" y="1838500"/>
            <a:ext cx="3372427" cy="927185"/>
            <a:chOff x="8586273" y="2216398"/>
            <a:chExt cx="2921408" cy="927185"/>
          </a:xfrm>
        </p:grpSpPr>
        <p:sp>
          <p:nvSpPr>
            <p:cNvPr id="79" name="PA-任意多边形 22"/>
            <p:cNvSpPr/>
            <p:nvPr>
              <p:custDataLst>
                <p:tags r:id="rId39"/>
              </p:custDataLst>
            </p:nvPr>
          </p:nvSpPr>
          <p:spPr bwMode="auto">
            <a:xfrm>
              <a:off x="8586273" y="2220283"/>
              <a:ext cx="426038" cy="923300"/>
            </a:xfrm>
            <a:custGeom>
              <a:avLst/>
              <a:gdLst>
                <a:gd name="T0" fmla="*/ 329 w 329"/>
                <a:gd name="T1" fmla="*/ 601 h 713"/>
                <a:gd name="T2" fmla="*/ 0 w 329"/>
                <a:gd name="T3" fmla="*/ 713 h 713"/>
                <a:gd name="T4" fmla="*/ 0 w 329"/>
                <a:gd name="T5" fmla="*/ 216 h 713"/>
                <a:gd name="T6" fmla="*/ 329 w 329"/>
                <a:gd name="T7" fmla="*/ 0 h 713"/>
                <a:gd name="T8" fmla="*/ 329 w 329"/>
                <a:gd name="T9" fmla="*/ 60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713">
                  <a:moveTo>
                    <a:pt x="329" y="601"/>
                  </a:moveTo>
                  <a:lnTo>
                    <a:pt x="0" y="713"/>
                  </a:lnTo>
                  <a:lnTo>
                    <a:pt x="0" y="216"/>
                  </a:lnTo>
                  <a:lnTo>
                    <a:pt x="329" y="0"/>
                  </a:lnTo>
                  <a:lnTo>
                    <a:pt x="329" y="6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PA-任意多边形 29"/>
            <p:cNvSpPr/>
            <p:nvPr>
              <p:custDataLst>
                <p:tags r:id="rId40"/>
              </p:custDataLst>
            </p:nvPr>
          </p:nvSpPr>
          <p:spPr bwMode="auto">
            <a:xfrm>
              <a:off x="8586273" y="2998548"/>
              <a:ext cx="2921408" cy="145034"/>
            </a:xfrm>
            <a:custGeom>
              <a:avLst/>
              <a:gdLst>
                <a:gd name="T0" fmla="*/ 2256 w 2256"/>
                <a:gd name="T1" fmla="*/ 0 h 112"/>
                <a:gd name="T2" fmla="*/ 1584 w 2256"/>
                <a:gd name="T3" fmla="*/ 109 h 112"/>
                <a:gd name="T4" fmla="*/ 0 w 2256"/>
                <a:gd name="T5" fmla="*/ 112 h 112"/>
                <a:gd name="T6" fmla="*/ 329 w 2256"/>
                <a:gd name="T7" fmla="*/ 0 h 112"/>
                <a:gd name="T8" fmla="*/ 2256 w 225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6" h="112">
                  <a:moveTo>
                    <a:pt x="2256" y="0"/>
                  </a:moveTo>
                  <a:lnTo>
                    <a:pt x="1584" y="109"/>
                  </a:lnTo>
                  <a:lnTo>
                    <a:pt x="0" y="112"/>
                  </a:lnTo>
                  <a:lnTo>
                    <a:pt x="329" y="0"/>
                  </a:lnTo>
                  <a:lnTo>
                    <a:pt x="22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PA-任意多边形 30"/>
            <p:cNvSpPr/>
            <p:nvPr>
              <p:custDataLst>
                <p:tags r:id="rId41"/>
              </p:custDataLst>
            </p:nvPr>
          </p:nvSpPr>
          <p:spPr bwMode="auto">
            <a:xfrm>
              <a:off x="9012312" y="2216398"/>
              <a:ext cx="2495369" cy="782150"/>
            </a:xfrm>
            <a:custGeom>
              <a:avLst/>
              <a:gdLst>
                <a:gd name="T0" fmla="*/ 1927 w 1927"/>
                <a:gd name="T1" fmla="*/ 0 h 604"/>
                <a:gd name="T2" fmla="*/ 1927 w 1927"/>
                <a:gd name="T3" fmla="*/ 604 h 604"/>
                <a:gd name="T4" fmla="*/ 0 w 1927"/>
                <a:gd name="T5" fmla="*/ 604 h 604"/>
                <a:gd name="T6" fmla="*/ 0 w 1927"/>
                <a:gd name="T7" fmla="*/ 3 h 604"/>
                <a:gd name="T8" fmla="*/ 1927 w 192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7" h="604">
                  <a:moveTo>
                    <a:pt x="1927" y="0"/>
                  </a:moveTo>
                  <a:lnTo>
                    <a:pt x="1927" y="604"/>
                  </a:lnTo>
                  <a:lnTo>
                    <a:pt x="0" y="604"/>
                  </a:lnTo>
                  <a:lnTo>
                    <a:pt x="0" y="3"/>
                  </a:lnTo>
                  <a:lnTo>
                    <a:pt x="1927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86" name="PA-文本框 273"/>
          <p:cNvSpPr txBox="1"/>
          <p:nvPr>
            <p:custDataLst>
              <p:tags r:id="rId31"/>
            </p:custDataLst>
          </p:nvPr>
        </p:nvSpPr>
        <p:spPr>
          <a:xfrm>
            <a:off x="8725528" y="1935760"/>
            <a:ext cx="1927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教育部高校国别和区域研究项目</a:t>
            </a:r>
          </a:p>
        </p:txBody>
      </p:sp>
      <p:sp>
        <p:nvSpPr>
          <p:cNvPr id="95" name="PA-文本框 274"/>
          <p:cNvSpPr txBox="1"/>
          <p:nvPr>
            <p:custDataLst>
              <p:tags r:id="rId32"/>
            </p:custDataLst>
          </p:nvPr>
        </p:nvSpPr>
        <p:spPr>
          <a:xfrm>
            <a:off x="10557070" y="1890841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82" name="PA-组合 213"/>
          <p:cNvGrpSpPr/>
          <p:nvPr>
            <p:custDataLst>
              <p:tags r:id="rId33"/>
            </p:custDataLst>
          </p:nvPr>
        </p:nvGrpSpPr>
        <p:grpSpPr>
          <a:xfrm flipH="1">
            <a:off x="1039098" y="1219251"/>
            <a:ext cx="2999832" cy="1042276"/>
            <a:chOff x="1504752" y="3655451"/>
            <a:chExt cx="2847330" cy="786485"/>
          </a:xfrm>
        </p:grpSpPr>
        <p:sp>
          <p:nvSpPr>
            <p:cNvPr id="83" name="PA-矩形 11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84" name="PA-任意多边形 12"/>
            <p:cNvSpPr/>
            <p:nvPr>
              <p:custDataLst>
                <p:tags r:id="rId38"/>
              </p:custDataLst>
            </p:nvPr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9" name="PA-文本框 265"/>
          <p:cNvSpPr txBox="1"/>
          <p:nvPr>
            <p:custDataLst>
              <p:tags r:id="rId34"/>
            </p:custDataLst>
          </p:nvPr>
        </p:nvSpPr>
        <p:spPr>
          <a:xfrm>
            <a:off x="1377829" y="1330475"/>
            <a:ext cx="1850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国社科优秀博士</a:t>
            </a:r>
            <a:endParaRPr lang="en-US" altLang="zh-CN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论文出版项目</a:t>
            </a:r>
          </a:p>
        </p:txBody>
      </p:sp>
      <p:sp>
        <p:nvSpPr>
          <p:cNvPr id="91" name="PA-文本框 272"/>
          <p:cNvSpPr txBox="1"/>
          <p:nvPr>
            <p:custDataLst>
              <p:tags r:id="rId35"/>
            </p:custDataLst>
          </p:nvPr>
        </p:nvSpPr>
        <p:spPr>
          <a:xfrm>
            <a:off x="3090553" y="1474267"/>
            <a:ext cx="1146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5" name="PA-文本框 262">
            <a:extLst>
              <a:ext uri="{FF2B5EF4-FFF2-40B4-BE49-F238E27FC236}">
                <a16:creationId xmlns:a16="http://schemas.microsoft.com/office/drawing/2014/main" id="{1DBB8F9C-D7F6-4A72-A901-06E1E2FC4C38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6688913" y="3846270"/>
            <a:ext cx="1221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 1 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306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nodeType="withEffect">
                                  <p:stCondLst>
                                    <p:cond delay="142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fill="hold" nodeType="withEffect">
                                  <p:stCondLst>
                                    <p:cond delay="363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grpId="0" nodeType="withEffect">
                                  <p:stCondLst>
                                    <p:cond delay="311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528" fill="hold" grpId="0" nodeType="withEffect">
                                  <p:stCondLst>
                                    <p:cond delay="445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528" fill="hold" grpId="0" nodeType="withEffect">
                                  <p:stCondLst>
                                    <p:cond delay="424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528" fill="hold" grpId="0" nodeType="withEffect">
                                  <p:stCondLst>
                                    <p:cond delay="368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528" fill="hold" grpId="0" nodeType="withEffect">
                                  <p:stCondLst>
                                    <p:cond delay="268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528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528" fill="hold" grpId="0" nodeType="withEffect">
                                  <p:stCondLst>
                                    <p:cond delay="23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528" fill="hold" grpId="0" nodeType="withEffect">
                                  <p:stCondLst>
                                    <p:cond delay="516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528" fill="hold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528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3" presetClass="entr" presetSubtype="528" fill="hold" grpId="0" nodeType="withEffect">
                                  <p:stCondLst>
                                    <p:cond delay="69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528" fill="hold" grpId="0" nodeType="withEffect">
                                  <p:stCondLst>
                                    <p:cond delay="318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3" presetClass="entr" presetSubtype="528" fill="hold" grpId="0" nodeType="withEffect">
                                  <p:stCondLst>
                                    <p:cond delay="113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3" presetClass="entr" presetSubtype="528" fill="hold" grpId="0" nodeType="withEffect">
                                  <p:stCondLst>
                                    <p:cond delay="44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528" fill="hold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3" presetClass="entr" presetSubtype="528" fill="hold" grpId="0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3" presetClass="entr" presetSubtype="528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528" fill="hold" nodeType="withEffect">
                                  <p:stCondLst>
                                    <p:cond delay="363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3" presetClass="entr" presetSubtype="528" fill="hold" grpId="0" nodeType="withEffect">
                                  <p:stCondLst>
                                    <p:cond delay="23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3" presetClass="entr" presetSubtype="528" fill="hold" grpId="0" nodeType="withEffect">
                                  <p:stCondLst>
                                    <p:cond delay="516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3" presetClass="entr" presetSubtype="528" fill="hold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3" presetClass="entr" presetSubtype="528" fill="hold" grpId="0" nodeType="withEffect">
                                  <p:stCondLst>
                                    <p:cond delay="368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3" presetClass="entr" presetSubtype="528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3" presetClass="entr" presetSubtype="528" fill="hold" grpId="0" nodeType="withEffect">
                                  <p:stCondLst>
                                    <p:cond delay="424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6" grpId="0" animBg="1"/>
      <p:bldP spid="249" grpId="0" bldLvl="0" animBg="1"/>
      <p:bldP spid="250" grpId="0" animBg="1"/>
      <p:bldP spid="195" grpId="0"/>
      <p:bldP spid="263" grpId="0"/>
      <p:bldP spid="266" grpId="0"/>
      <p:bldP spid="267" grpId="0"/>
      <p:bldP spid="272" grpId="0"/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16" grpId="0" bldLvl="0" animBg="1"/>
      <p:bldP spid="17" grpId="0" bldLvl="0" animBg="1"/>
      <p:bldP spid="76" grpId="0"/>
      <p:bldP spid="77" grpId="0"/>
      <p:bldP spid="86" grpId="0"/>
      <p:bldP spid="95" grpId="0"/>
      <p:bldP spid="89" grpId="0"/>
      <p:bldP spid="91" grpId="0"/>
      <p:bldP spid="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年省部级科研项目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cxnSp>
        <p:nvCxnSpPr>
          <p:cNvPr id="164" name="直接连接符 163"/>
          <p:cNvCxnSpPr/>
          <p:nvPr/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03" name="组合 202"/>
          <p:cNvGrpSpPr/>
          <p:nvPr/>
        </p:nvGrpSpPr>
        <p:grpSpPr>
          <a:xfrm>
            <a:off x="4678884" y="2308931"/>
            <a:ext cx="1968317" cy="764055"/>
            <a:chOff x="4678884" y="2111767"/>
            <a:chExt cx="1968317" cy="764055"/>
          </a:xfrm>
        </p:grpSpPr>
        <p:sp>
          <p:nvSpPr>
            <p:cNvPr id="204" name="Freeform 20"/>
            <p:cNvSpPr/>
            <p:nvPr/>
          </p:nvSpPr>
          <p:spPr bwMode="auto">
            <a:xfrm flipH="1">
              <a:off x="4678884" y="2716001"/>
              <a:ext cx="1968317" cy="159821"/>
            </a:xfrm>
            <a:custGeom>
              <a:avLst/>
              <a:gdLst>
                <a:gd name="T0" fmla="*/ 1404 w 1404"/>
                <a:gd name="T1" fmla="*/ 0 h 114"/>
                <a:gd name="T2" fmla="*/ 1134 w 1404"/>
                <a:gd name="T3" fmla="*/ 114 h 114"/>
                <a:gd name="T4" fmla="*/ 0 w 1404"/>
                <a:gd name="T5" fmla="*/ 114 h 114"/>
                <a:gd name="T6" fmla="*/ 28 w 1404"/>
                <a:gd name="T7" fmla="*/ 0 h 114"/>
                <a:gd name="T8" fmla="*/ 1404 w 1404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">
                  <a:moveTo>
                    <a:pt x="1404" y="0"/>
                  </a:moveTo>
                  <a:lnTo>
                    <a:pt x="1134" y="114"/>
                  </a:lnTo>
                  <a:lnTo>
                    <a:pt x="0" y="114"/>
                  </a:lnTo>
                  <a:lnTo>
                    <a:pt x="28" y="0"/>
                  </a:lnTo>
                  <a:lnTo>
                    <a:pt x="140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21"/>
            <p:cNvSpPr>
              <a:spLocks noChangeArrowheads="1"/>
            </p:cNvSpPr>
            <p:nvPr/>
          </p:nvSpPr>
          <p:spPr bwMode="auto">
            <a:xfrm>
              <a:off x="4678885" y="2111767"/>
              <a:ext cx="1929062" cy="604234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06" name="Rectangle 32"/>
          <p:cNvSpPr>
            <a:spLocks noChangeArrowheads="1"/>
          </p:cNvSpPr>
          <p:nvPr/>
        </p:nvSpPr>
        <p:spPr bwMode="auto">
          <a:xfrm>
            <a:off x="4720790" y="3279226"/>
            <a:ext cx="3302958" cy="1036030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851407" y="2749939"/>
            <a:ext cx="2643986" cy="668723"/>
            <a:chOff x="851407" y="2632997"/>
            <a:chExt cx="2358007" cy="668723"/>
          </a:xfrm>
        </p:grpSpPr>
        <p:sp>
          <p:nvSpPr>
            <p:cNvPr id="208" name="Freeform 6"/>
            <p:cNvSpPr/>
            <p:nvPr/>
          </p:nvSpPr>
          <p:spPr bwMode="auto">
            <a:xfrm>
              <a:off x="2700560" y="2632997"/>
              <a:ext cx="508854" cy="668723"/>
            </a:xfrm>
            <a:custGeom>
              <a:avLst/>
              <a:gdLst>
                <a:gd name="T0" fmla="*/ 0 w 441"/>
                <a:gd name="T1" fmla="*/ 0 h 477"/>
                <a:gd name="T2" fmla="*/ 441 w 441"/>
                <a:gd name="T3" fmla="*/ 135 h 477"/>
                <a:gd name="T4" fmla="*/ 441 w 441"/>
                <a:gd name="T5" fmla="*/ 477 h 477"/>
                <a:gd name="T6" fmla="*/ 0 w 441"/>
                <a:gd name="T7" fmla="*/ 413 h 477"/>
                <a:gd name="T8" fmla="*/ 0 w 441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7">
                  <a:moveTo>
                    <a:pt x="0" y="0"/>
                  </a:moveTo>
                  <a:lnTo>
                    <a:pt x="441" y="135"/>
                  </a:lnTo>
                  <a:lnTo>
                    <a:pt x="441" y="477"/>
                  </a:lnTo>
                  <a:lnTo>
                    <a:pt x="0" y="4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7"/>
            <p:cNvSpPr>
              <a:spLocks noChangeArrowheads="1"/>
            </p:cNvSpPr>
            <p:nvPr/>
          </p:nvSpPr>
          <p:spPr bwMode="auto">
            <a:xfrm>
              <a:off x="851407" y="2632997"/>
              <a:ext cx="1849152" cy="578999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11" name="Freeform 8"/>
          <p:cNvSpPr/>
          <p:nvPr/>
        </p:nvSpPr>
        <p:spPr bwMode="auto">
          <a:xfrm>
            <a:off x="4206240" y="3724829"/>
            <a:ext cx="857585" cy="1511635"/>
          </a:xfrm>
          <a:custGeom>
            <a:avLst/>
            <a:gdLst>
              <a:gd name="T0" fmla="*/ 0 w 375"/>
              <a:gd name="T1" fmla="*/ 129 h 661"/>
              <a:gd name="T2" fmla="*/ 375 w 375"/>
              <a:gd name="T3" fmla="*/ 0 h 661"/>
              <a:gd name="T4" fmla="*/ 375 w 375"/>
              <a:gd name="T5" fmla="*/ 440 h 661"/>
              <a:gd name="T6" fmla="*/ 0 w 375"/>
              <a:gd name="T7" fmla="*/ 661 h 661"/>
              <a:gd name="T8" fmla="*/ 0 w 375"/>
              <a:gd name="T9" fmla="*/ 129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5" h="661">
                <a:moveTo>
                  <a:pt x="0" y="129"/>
                </a:moveTo>
                <a:lnTo>
                  <a:pt x="375" y="0"/>
                </a:lnTo>
                <a:lnTo>
                  <a:pt x="375" y="440"/>
                </a:lnTo>
                <a:lnTo>
                  <a:pt x="0" y="661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2" name="Freeform 9"/>
          <p:cNvSpPr/>
          <p:nvPr/>
        </p:nvSpPr>
        <p:spPr bwMode="auto">
          <a:xfrm>
            <a:off x="688848" y="3730753"/>
            <a:ext cx="4371783" cy="272314"/>
          </a:xfrm>
          <a:custGeom>
            <a:avLst/>
            <a:gdLst>
              <a:gd name="T0" fmla="*/ 0 w 2071"/>
              <a:gd name="T1" fmla="*/ 129 h 129"/>
              <a:gd name="T2" fmla="*/ 674 w 2071"/>
              <a:gd name="T3" fmla="*/ 0 h 129"/>
              <a:gd name="T4" fmla="*/ 2071 w 2071"/>
              <a:gd name="T5" fmla="*/ 0 h 129"/>
              <a:gd name="T6" fmla="*/ 1696 w 2071"/>
              <a:gd name="T7" fmla="*/ 129 h 129"/>
              <a:gd name="T8" fmla="*/ 0 w 2071"/>
              <a:gd name="T9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129">
                <a:moveTo>
                  <a:pt x="0" y="129"/>
                </a:moveTo>
                <a:lnTo>
                  <a:pt x="674" y="0"/>
                </a:lnTo>
                <a:lnTo>
                  <a:pt x="2071" y="0"/>
                </a:lnTo>
                <a:lnTo>
                  <a:pt x="1696" y="129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grpSp>
        <p:nvGrpSpPr>
          <p:cNvPr id="217" name="组合 216"/>
          <p:cNvGrpSpPr/>
          <p:nvPr/>
        </p:nvGrpSpPr>
        <p:grpSpPr>
          <a:xfrm>
            <a:off x="1879054" y="1753621"/>
            <a:ext cx="2418338" cy="909856"/>
            <a:chOff x="1879054" y="1474616"/>
            <a:chExt cx="2418338" cy="909856"/>
          </a:xfrm>
        </p:grpSpPr>
        <p:sp>
          <p:nvSpPr>
            <p:cNvPr id="218" name="Freeform 13"/>
            <p:cNvSpPr/>
            <p:nvPr/>
          </p:nvSpPr>
          <p:spPr bwMode="auto">
            <a:xfrm>
              <a:off x="1879054" y="2178387"/>
              <a:ext cx="2418338" cy="206085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4"/>
            <p:cNvSpPr/>
            <p:nvPr/>
          </p:nvSpPr>
          <p:spPr bwMode="auto">
            <a:xfrm>
              <a:off x="4113737" y="1474616"/>
              <a:ext cx="183654" cy="907052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5"/>
            <p:cNvSpPr/>
            <p:nvPr/>
          </p:nvSpPr>
          <p:spPr bwMode="auto">
            <a:xfrm>
              <a:off x="1879054" y="1474616"/>
              <a:ext cx="2234684" cy="703771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8838318" y="5410647"/>
            <a:ext cx="2437524" cy="626542"/>
            <a:chOff x="8392457" y="3626918"/>
            <a:chExt cx="2437524" cy="626542"/>
          </a:xfrm>
        </p:grpSpPr>
        <p:sp>
          <p:nvSpPr>
            <p:cNvPr id="225" name="Freeform 23"/>
            <p:cNvSpPr/>
            <p:nvPr/>
          </p:nvSpPr>
          <p:spPr bwMode="auto">
            <a:xfrm>
              <a:off x="8392457" y="3626918"/>
              <a:ext cx="441825" cy="626542"/>
            </a:xfrm>
            <a:custGeom>
              <a:avLst/>
              <a:gdLst>
                <a:gd name="T0" fmla="*/ 354 w 354"/>
                <a:gd name="T1" fmla="*/ 502 h 502"/>
                <a:gd name="T2" fmla="*/ 0 w 354"/>
                <a:gd name="T3" fmla="*/ 442 h 502"/>
                <a:gd name="T4" fmla="*/ 0 w 354"/>
                <a:gd name="T5" fmla="*/ 29 h 502"/>
                <a:gd name="T6" fmla="*/ 354 w 354"/>
                <a:gd name="T7" fmla="*/ 0 h 502"/>
                <a:gd name="T8" fmla="*/ 354 w 354"/>
                <a:gd name="T9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502">
                  <a:moveTo>
                    <a:pt x="354" y="502"/>
                  </a:moveTo>
                  <a:lnTo>
                    <a:pt x="0" y="442"/>
                  </a:lnTo>
                  <a:lnTo>
                    <a:pt x="0" y="29"/>
                  </a:lnTo>
                  <a:lnTo>
                    <a:pt x="354" y="0"/>
                  </a:lnTo>
                  <a:lnTo>
                    <a:pt x="354" y="50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Rectangle 28"/>
            <p:cNvSpPr>
              <a:spLocks noChangeArrowheads="1"/>
            </p:cNvSpPr>
            <p:nvPr/>
          </p:nvSpPr>
          <p:spPr bwMode="auto">
            <a:xfrm>
              <a:off x="8834282" y="3626918"/>
              <a:ext cx="1995699" cy="62654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8586273" y="2527711"/>
            <a:ext cx="2921408" cy="927185"/>
            <a:chOff x="8586273" y="2216398"/>
            <a:chExt cx="2921408" cy="927185"/>
          </a:xfrm>
        </p:grpSpPr>
        <p:sp>
          <p:nvSpPr>
            <p:cNvPr id="228" name="Freeform 22"/>
            <p:cNvSpPr/>
            <p:nvPr/>
          </p:nvSpPr>
          <p:spPr bwMode="auto">
            <a:xfrm>
              <a:off x="8586273" y="2220283"/>
              <a:ext cx="426038" cy="923300"/>
            </a:xfrm>
            <a:custGeom>
              <a:avLst/>
              <a:gdLst>
                <a:gd name="T0" fmla="*/ 329 w 329"/>
                <a:gd name="T1" fmla="*/ 601 h 713"/>
                <a:gd name="T2" fmla="*/ 0 w 329"/>
                <a:gd name="T3" fmla="*/ 713 h 713"/>
                <a:gd name="T4" fmla="*/ 0 w 329"/>
                <a:gd name="T5" fmla="*/ 216 h 713"/>
                <a:gd name="T6" fmla="*/ 329 w 329"/>
                <a:gd name="T7" fmla="*/ 0 h 713"/>
                <a:gd name="T8" fmla="*/ 329 w 329"/>
                <a:gd name="T9" fmla="*/ 60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713">
                  <a:moveTo>
                    <a:pt x="329" y="601"/>
                  </a:moveTo>
                  <a:lnTo>
                    <a:pt x="0" y="713"/>
                  </a:lnTo>
                  <a:lnTo>
                    <a:pt x="0" y="216"/>
                  </a:lnTo>
                  <a:lnTo>
                    <a:pt x="329" y="0"/>
                  </a:lnTo>
                  <a:lnTo>
                    <a:pt x="329" y="6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9"/>
            <p:cNvSpPr/>
            <p:nvPr/>
          </p:nvSpPr>
          <p:spPr bwMode="auto">
            <a:xfrm>
              <a:off x="8586273" y="2998548"/>
              <a:ext cx="2921408" cy="145034"/>
            </a:xfrm>
            <a:custGeom>
              <a:avLst/>
              <a:gdLst>
                <a:gd name="T0" fmla="*/ 2256 w 2256"/>
                <a:gd name="T1" fmla="*/ 0 h 112"/>
                <a:gd name="T2" fmla="*/ 1584 w 2256"/>
                <a:gd name="T3" fmla="*/ 109 h 112"/>
                <a:gd name="T4" fmla="*/ 0 w 2256"/>
                <a:gd name="T5" fmla="*/ 112 h 112"/>
                <a:gd name="T6" fmla="*/ 329 w 2256"/>
                <a:gd name="T7" fmla="*/ 0 h 112"/>
                <a:gd name="T8" fmla="*/ 2256 w 225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6" h="112">
                  <a:moveTo>
                    <a:pt x="2256" y="0"/>
                  </a:moveTo>
                  <a:lnTo>
                    <a:pt x="1584" y="109"/>
                  </a:lnTo>
                  <a:lnTo>
                    <a:pt x="0" y="112"/>
                  </a:lnTo>
                  <a:lnTo>
                    <a:pt x="329" y="0"/>
                  </a:lnTo>
                  <a:lnTo>
                    <a:pt x="22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30"/>
            <p:cNvSpPr/>
            <p:nvPr/>
          </p:nvSpPr>
          <p:spPr bwMode="auto">
            <a:xfrm>
              <a:off x="9012312" y="2216398"/>
              <a:ext cx="2495369" cy="782150"/>
            </a:xfrm>
            <a:custGeom>
              <a:avLst/>
              <a:gdLst>
                <a:gd name="T0" fmla="*/ 1927 w 1927"/>
                <a:gd name="T1" fmla="*/ 0 h 604"/>
                <a:gd name="T2" fmla="*/ 1927 w 1927"/>
                <a:gd name="T3" fmla="*/ 604 h 604"/>
                <a:gd name="T4" fmla="*/ 0 w 1927"/>
                <a:gd name="T5" fmla="*/ 604 h 604"/>
                <a:gd name="T6" fmla="*/ 0 w 1927"/>
                <a:gd name="T7" fmla="*/ 3 h 604"/>
                <a:gd name="T8" fmla="*/ 1927 w 192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7" h="604">
                  <a:moveTo>
                    <a:pt x="1927" y="0"/>
                  </a:moveTo>
                  <a:lnTo>
                    <a:pt x="1927" y="604"/>
                  </a:lnTo>
                  <a:lnTo>
                    <a:pt x="0" y="604"/>
                  </a:lnTo>
                  <a:lnTo>
                    <a:pt x="0" y="3"/>
                  </a:lnTo>
                  <a:lnTo>
                    <a:pt x="1927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6919270" y="1531209"/>
            <a:ext cx="2176320" cy="846769"/>
            <a:chOff x="6919270" y="1311808"/>
            <a:chExt cx="2176320" cy="846769"/>
          </a:xfrm>
        </p:grpSpPr>
        <p:sp>
          <p:nvSpPr>
            <p:cNvPr id="241" name="Freeform 13"/>
            <p:cNvSpPr/>
            <p:nvPr/>
          </p:nvSpPr>
          <p:spPr bwMode="auto">
            <a:xfrm flipH="1">
              <a:off x="6919270" y="1966781"/>
              <a:ext cx="2176320" cy="191796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14"/>
            <p:cNvSpPr/>
            <p:nvPr/>
          </p:nvSpPr>
          <p:spPr bwMode="auto">
            <a:xfrm flipH="1">
              <a:off x="6919271" y="1311808"/>
              <a:ext cx="165275" cy="844159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15"/>
            <p:cNvSpPr/>
            <p:nvPr/>
          </p:nvSpPr>
          <p:spPr bwMode="auto">
            <a:xfrm>
              <a:off x="7084545" y="1311808"/>
              <a:ext cx="2011045" cy="654973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44" name="矩形 243"/>
          <p:cNvSpPr/>
          <p:nvPr/>
        </p:nvSpPr>
        <p:spPr>
          <a:xfrm>
            <a:off x="7233542" y="2577248"/>
            <a:ext cx="922726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矩形 244"/>
          <p:cNvSpPr/>
          <p:nvPr/>
        </p:nvSpPr>
        <p:spPr>
          <a:xfrm>
            <a:off x="5024203" y="1826693"/>
            <a:ext cx="868095" cy="349195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矩形 245"/>
          <p:cNvSpPr/>
          <p:nvPr/>
        </p:nvSpPr>
        <p:spPr>
          <a:xfrm>
            <a:off x="3535424" y="2891477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矩形 246"/>
          <p:cNvSpPr/>
          <p:nvPr/>
        </p:nvSpPr>
        <p:spPr>
          <a:xfrm>
            <a:off x="7332512" y="4415293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8" name="矩形 247"/>
          <p:cNvSpPr/>
          <p:nvPr/>
        </p:nvSpPr>
        <p:spPr>
          <a:xfrm>
            <a:off x="9826067" y="1819224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9" name="矩形 248"/>
          <p:cNvSpPr/>
          <p:nvPr/>
        </p:nvSpPr>
        <p:spPr>
          <a:xfrm>
            <a:off x="929704" y="2143714"/>
            <a:ext cx="667413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>
            <a:off x="755164" y="4389093"/>
            <a:ext cx="540505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文本框 194"/>
          <p:cNvSpPr txBox="1"/>
          <p:nvPr/>
        </p:nvSpPr>
        <p:spPr>
          <a:xfrm>
            <a:off x="4821247" y="3474076"/>
            <a:ext cx="2082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外国语学院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获省部级以上项目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3" name="文本框 262"/>
          <p:cNvSpPr txBox="1"/>
          <p:nvPr/>
        </p:nvSpPr>
        <p:spPr>
          <a:xfrm>
            <a:off x="6702280" y="3474076"/>
            <a:ext cx="1221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19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82" name="组合 281"/>
          <p:cNvGrpSpPr/>
          <p:nvPr/>
        </p:nvGrpSpPr>
        <p:grpSpPr>
          <a:xfrm>
            <a:off x="4627340" y="4903253"/>
            <a:ext cx="3489857" cy="1384924"/>
            <a:chOff x="4730147" y="5099463"/>
            <a:chExt cx="2387836" cy="947595"/>
          </a:xfrm>
        </p:grpSpPr>
        <p:sp>
          <p:nvSpPr>
            <p:cNvPr id="213" name="Rectangle 10"/>
            <p:cNvSpPr>
              <a:spLocks noChangeArrowheads="1"/>
            </p:cNvSpPr>
            <p:nvPr/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2" name="Freeform 17"/>
            <p:cNvSpPr/>
            <p:nvPr/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3" name="Freeform 18"/>
          <p:cNvSpPr/>
          <p:nvPr/>
        </p:nvSpPr>
        <p:spPr bwMode="auto">
          <a:xfrm>
            <a:off x="755163" y="3997196"/>
            <a:ext cx="3486979" cy="1226292"/>
          </a:xfrm>
          <a:custGeom>
            <a:avLst/>
            <a:gdLst>
              <a:gd name="T0" fmla="*/ 2061 w 2061"/>
              <a:gd name="T1" fmla="*/ 3 h 649"/>
              <a:gd name="T2" fmla="*/ 2061 w 2061"/>
              <a:gd name="T3" fmla="*/ 649 h 649"/>
              <a:gd name="T4" fmla="*/ 0 w 2061"/>
              <a:gd name="T5" fmla="*/ 647 h 649"/>
              <a:gd name="T6" fmla="*/ 0 w 2061"/>
              <a:gd name="T7" fmla="*/ 0 h 649"/>
              <a:gd name="T8" fmla="*/ 2061 w 2061"/>
              <a:gd name="T9" fmla="*/ 3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1" h="649">
                <a:moveTo>
                  <a:pt x="2061" y="3"/>
                </a:moveTo>
                <a:lnTo>
                  <a:pt x="2061" y="649"/>
                </a:lnTo>
                <a:lnTo>
                  <a:pt x="0" y="647"/>
                </a:lnTo>
                <a:lnTo>
                  <a:pt x="0" y="0"/>
                </a:lnTo>
                <a:lnTo>
                  <a:pt x="2061" y="3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817349" y="4215224"/>
            <a:ext cx="2528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国家社科基金</a:t>
            </a: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重大历史问题研究专项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重大招标项目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198944" y="4338335"/>
            <a:ext cx="961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1896025" y="1810733"/>
            <a:ext cx="14872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国家社科基金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一般项目</a:t>
            </a:r>
          </a:p>
        </p:txBody>
      </p:sp>
      <p:sp>
        <p:nvSpPr>
          <p:cNvPr id="267" name="文本框 266"/>
          <p:cNvSpPr txBox="1"/>
          <p:nvPr/>
        </p:nvSpPr>
        <p:spPr>
          <a:xfrm>
            <a:off x="3259942" y="1810733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8" name="文本框 267"/>
          <p:cNvSpPr txBox="1"/>
          <p:nvPr/>
        </p:nvSpPr>
        <p:spPr>
          <a:xfrm>
            <a:off x="4769982" y="2426060"/>
            <a:ext cx="11130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青年项目</a:t>
            </a:r>
          </a:p>
        </p:txBody>
      </p:sp>
      <p:sp>
        <p:nvSpPr>
          <p:cNvPr id="269" name="文本框 268"/>
          <p:cNvSpPr txBox="1"/>
          <p:nvPr/>
        </p:nvSpPr>
        <p:spPr>
          <a:xfrm>
            <a:off x="5707506" y="2302950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214377" y="1550834"/>
            <a:ext cx="1797934" cy="584775"/>
            <a:chOff x="7214377" y="1550834"/>
            <a:chExt cx="1797934" cy="584775"/>
          </a:xfrm>
        </p:grpSpPr>
        <p:sp>
          <p:nvSpPr>
            <p:cNvPr id="270" name="文本框 269"/>
            <p:cNvSpPr txBox="1"/>
            <p:nvPr/>
          </p:nvSpPr>
          <p:spPr>
            <a:xfrm>
              <a:off x="7214377" y="1673944"/>
              <a:ext cx="111309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委托项目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8151901" y="1550834"/>
              <a:ext cx="86041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项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272" name="文本框 271"/>
          <p:cNvSpPr txBox="1"/>
          <p:nvPr/>
        </p:nvSpPr>
        <p:spPr>
          <a:xfrm>
            <a:off x="869649" y="2854405"/>
            <a:ext cx="12090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门绝学项目</a:t>
            </a:r>
          </a:p>
        </p:txBody>
      </p:sp>
      <p:sp>
        <p:nvSpPr>
          <p:cNvPr id="273" name="文本框 272"/>
          <p:cNvSpPr txBox="1"/>
          <p:nvPr/>
        </p:nvSpPr>
        <p:spPr>
          <a:xfrm>
            <a:off x="2031646" y="2731295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4" name="文本框 273"/>
          <p:cNvSpPr txBox="1"/>
          <p:nvPr/>
        </p:nvSpPr>
        <p:spPr>
          <a:xfrm>
            <a:off x="9116266" y="2609186"/>
            <a:ext cx="14872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中华学术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外译项目</a:t>
            </a:r>
          </a:p>
        </p:txBody>
      </p:sp>
      <p:sp>
        <p:nvSpPr>
          <p:cNvPr id="275" name="文本框 274"/>
          <p:cNvSpPr txBox="1"/>
          <p:nvPr/>
        </p:nvSpPr>
        <p:spPr>
          <a:xfrm>
            <a:off x="10480183" y="2609186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6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14" name="组合 213"/>
          <p:cNvGrpSpPr/>
          <p:nvPr/>
        </p:nvGrpSpPr>
        <p:grpSpPr>
          <a:xfrm flipH="1">
            <a:off x="8571786" y="3848501"/>
            <a:ext cx="2847330" cy="786485"/>
            <a:chOff x="1504752" y="3655451"/>
            <a:chExt cx="2847330" cy="786485"/>
          </a:xfrm>
        </p:grpSpPr>
        <p:sp>
          <p:nvSpPr>
            <p:cNvPr id="215" name="Rectangle 11"/>
            <p:cNvSpPr>
              <a:spLocks noChangeArrowheads="1"/>
            </p:cNvSpPr>
            <p:nvPr/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6" name="Freeform 12"/>
            <p:cNvSpPr/>
            <p:nvPr/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6" name="文本框 275"/>
          <p:cNvSpPr txBox="1"/>
          <p:nvPr/>
        </p:nvSpPr>
        <p:spPr>
          <a:xfrm>
            <a:off x="9090498" y="3952598"/>
            <a:ext cx="14711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北京市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社科基金项目</a:t>
            </a:r>
          </a:p>
        </p:txBody>
      </p:sp>
      <p:sp>
        <p:nvSpPr>
          <p:cNvPr id="277" name="文本框 276"/>
          <p:cNvSpPr txBox="1"/>
          <p:nvPr/>
        </p:nvSpPr>
        <p:spPr>
          <a:xfrm>
            <a:off x="10471946" y="3952598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8" name="文本框 277"/>
          <p:cNvSpPr txBox="1"/>
          <p:nvPr/>
        </p:nvSpPr>
        <p:spPr>
          <a:xfrm>
            <a:off x="4740300" y="5464219"/>
            <a:ext cx="2044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博士后科学基金面上资助项目</a:t>
            </a:r>
          </a:p>
        </p:txBody>
      </p:sp>
      <p:sp>
        <p:nvSpPr>
          <p:cNvPr id="279" name="文本框 278"/>
          <p:cNvSpPr txBox="1"/>
          <p:nvPr/>
        </p:nvSpPr>
        <p:spPr>
          <a:xfrm>
            <a:off x="6968135" y="5464219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3434200" y="5435645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1" name="组合 290"/>
          <p:cNvGrpSpPr/>
          <p:nvPr/>
        </p:nvGrpSpPr>
        <p:grpSpPr>
          <a:xfrm>
            <a:off x="543463" y="1190625"/>
            <a:ext cx="11230444" cy="5349194"/>
            <a:chOff x="543463" y="1190625"/>
            <a:chExt cx="11230444" cy="5349194"/>
          </a:xfrm>
        </p:grpSpPr>
        <p:sp>
          <p:nvSpPr>
            <p:cNvPr id="285" name="矩形: 圆角 284"/>
            <p:cNvSpPr/>
            <p:nvPr/>
          </p:nvSpPr>
          <p:spPr>
            <a:xfrm>
              <a:off x="543463" y="1190625"/>
              <a:ext cx="11230444" cy="5349194"/>
            </a:xfrm>
            <a:prstGeom prst="roundRect">
              <a:avLst>
                <a:gd name="adj" fmla="val 2778"/>
              </a:avLst>
            </a:prstGeom>
            <a:solidFill>
              <a:schemeClr val="accent1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3623213" y="4315460"/>
              <a:ext cx="546735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1200"/>
                </a:spcBef>
              </a:pP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2024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年新增省部级项目科研经费到</a:t>
              </a:r>
              <a:r>
                <a:rPr lang="zh-CN" altLang="zh-CN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帐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grpSp>
          <p:nvGrpSpPr>
            <p:cNvPr id="289" name="组合 288"/>
            <p:cNvGrpSpPr/>
            <p:nvPr/>
          </p:nvGrpSpPr>
          <p:grpSpPr>
            <a:xfrm>
              <a:off x="4574549" y="3087669"/>
              <a:ext cx="3042903" cy="936411"/>
              <a:chOff x="1350834" y="3087669"/>
              <a:chExt cx="3042903" cy="936411"/>
            </a:xfrm>
          </p:grpSpPr>
          <p:sp>
            <p:nvSpPr>
              <p:cNvPr id="287" name="文本框 286"/>
              <p:cNvSpPr txBox="1"/>
              <p:nvPr/>
            </p:nvSpPr>
            <p:spPr>
              <a:xfrm>
                <a:off x="1350834" y="3100750"/>
                <a:ext cx="304290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5400" b="1" dirty="0">
                    <a:solidFill>
                      <a:srgbClr val="FFC000"/>
                    </a:solidFill>
                    <a:latin typeface="Arial" panose="020B0604020202020204"/>
                    <a:ea typeface="微软雅黑" panose="020B0503020204020204" charset="-122"/>
                  </a:rPr>
                  <a:t>370</a:t>
                </a:r>
                <a:r>
                  <a:rPr lang="zh-CN" altLang="en-US" sz="5400" b="1" dirty="0">
                    <a:solidFill>
                      <a:srgbClr val="FFC000"/>
                    </a:solidFill>
                    <a:latin typeface="Arial" panose="020B0604020202020204"/>
                    <a:ea typeface="微软雅黑" panose="020B0503020204020204" charset="-122"/>
                  </a:rPr>
                  <a:t>万</a:t>
                </a:r>
                <a:r>
                  <a:rPr lang="zh-CN" altLang="zh-CN" sz="5400" b="1" dirty="0">
                    <a:solidFill>
                      <a:srgbClr val="FFC000"/>
                    </a:solidFill>
                    <a:latin typeface="Arial" panose="020B0604020202020204"/>
                    <a:ea typeface="微软雅黑" panose="020B0503020204020204" charset="-122"/>
                  </a:rPr>
                  <a:t>元</a:t>
                </a:r>
                <a:endParaRPr lang="zh-CN" altLang="en-US" sz="54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88" name="等腰三角形 287"/>
              <p:cNvSpPr/>
              <p:nvPr/>
            </p:nvSpPr>
            <p:spPr>
              <a:xfrm>
                <a:off x="3995105" y="3087669"/>
                <a:ext cx="244757" cy="210997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3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3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3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4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4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4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5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15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15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15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15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15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15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15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15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15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16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16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3" name="PA-组合 62"/>
          <p:cNvGrpSpPr/>
          <p:nvPr>
            <p:custDataLst>
              <p:tags r:id="rId6"/>
            </p:custDataLst>
          </p:nvPr>
        </p:nvGrpSpPr>
        <p:grpSpPr>
          <a:xfrm>
            <a:off x="385137" y="1691102"/>
            <a:ext cx="5956056" cy="664312"/>
            <a:chOff x="654894" y="2050313"/>
            <a:chExt cx="7136556" cy="664312"/>
          </a:xfrm>
        </p:grpSpPr>
        <p:sp>
          <p:nvSpPr>
            <p:cNvPr id="64" name="PA-圆角矩形 63"/>
            <p:cNvSpPr/>
            <p:nvPr>
              <p:custDataLst>
                <p:tags r:id="rId131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PA-圆角矩形 64"/>
            <p:cNvSpPr/>
            <p:nvPr>
              <p:custDataLst>
                <p:tags r:id="rId132"/>
              </p:custDataLst>
            </p:nvPr>
          </p:nvSpPr>
          <p:spPr>
            <a:xfrm>
              <a:off x="817136" y="2149960"/>
              <a:ext cx="1164064" cy="46336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66" name="PA-圆角矩形 65"/>
            <p:cNvSpPr/>
            <p:nvPr>
              <p:custDataLst>
                <p:tags r:id="rId133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PA-椭圆 66"/>
            <p:cNvSpPr/>
            <p:nvPr>
              <p:custDataLst>
                <p:tags r:id="rId134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PA-椭圆 67"/>
            <p:cNvSpPr/>
            <p:nvPr>
              <p:custDataLst>
                <p:tags r:id="rId135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PA-直接连接符 68"/>
            <p:cNvCxnSpPr>
              <a:stCxn id="67" idx="6"/>
              <a:endCxn id="68" idx="2"/>
            </p:cNvCxnSpPr>
            <p:nvPr>
              <p:custDataLst>
                <p:tags r:id="rId136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PA-组合 69"/>
          <p:cNvGrpSpPr/>
          <p:nvPr>
            <p:custDataLst>
              <p:tags r:id="rId7"/>
            </p:custDataLst>
          </p:nvPr>
        </p:nvGrpSpPr>
        <p:grpSpPr>
          <a:xfrm>
            <a:off x="413950" y="2505899"/>
            <a:ext cx="5969495" cy="664312"/>
            <a:chOff x="654894" y="2050313"/>
            <a:chExt cx="7136556" cy="664312"/>
          </a:xfrm>
        </p:grpSpPr>
        <p:sp>
          <p:nvSpPr>
            <p:cNvPr id="71" name="PA-圆角矩形 70"/>
            <p:cNvSpPr/>
            <p:nvPr>
              <p:custDataLst>
                <p:tags r:id="rId125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PA-圆角矩形 71"/>
            <p:cNvSpPr/>
            <p:nvPr>
              <p:custDataLst>
                <p:tags r:id="rId126"/>
              </p:custDataLst>
            </p:nvPr>
          </p:nvSpPr>
          <p:spPr>
            <a:xfrm>
              <a:off x="795466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73" name="PA-圆角矩形 72"/>
            <p:cNvSpPr/>
            <p:nvPr>
              <p:custDataLst>
                <p:tags r:id="rId127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PA-椭圆 73"/>
            <p:cNvSpPr/>
            <p:nvPr>
              <p:custDataLst>
                <p:tags r:id="rId128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74"/>
            <p:cNvSpPr/>
            <p:nvPr>
              <p:custDataLst>
                <p:tags r:id="rId129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5"/>
            <p:cNvCxnSpPr>
              <a:stCxn id="74" idx="6"/>
              <a:endCxn id="75" idx="2"/>
            </p:cNvCxnSpPr>
            <p:nvPr>
              <p:custDataLst>
                <p:tags r:id="rId130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2013211" y="175278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21172" y="2673784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印度尼西亚民间文学研究</a:t>
            </a:r>
          </a:p>
        </p:txBody>
      </p:sp>
      <p:sp>
        <p:nvSpPr>
          <p:cNvPr id="5" name="矩形 4"/>
          <p:cNvSpPr/>
          <p:nvPr/>
        </p:nvSpPr>
        <p:spPr>
          <a:xfrm>
            <a:off x="589824" y="272434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郄莉莎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9104" y="183776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修立梅</a:t>
            </a:r>
          </a:p>
        </p:txBody>
      </p:sp>
      <p:sp>
        <p:nvSpPr>
          <p:cNvPr id="191" name="PA-文本框 61"/>
          <p:cNvSpPr txBox="1"/>
          <p:nvPr>
            <p:custDataLst>
              <p:tags r:id="rId8"/>
            </p:custDataLst>
          </p:nvPr>
        </p:nvSpPr>
        <p:spPr>
          <a:xfrm>
            <a:off x="571873" y="1096097"/>
            <a:ext cx="60054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年度项目</a:t>
            </a:r>
          </a:p>
          <a:p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2" name="PA-组合 62"/>
          <p:cNvGrpSpPr/>
          <p:nvPr>
            <p:custDataLst>
              <p:tags r:id="rId9"/>
            </p:custDataLst>
          </p:nvPr>
        </p:nvGrpSpPr>
        <p:grpSpPr>
          <a:xfrm>
            <a:off x="412267" y="3322909"/>
            <a:ext cx="5951338" cy="664312"/>
            <a:chOff x="654894" y="2050313"/>
            <a:chExt cx="7136556" cy="664312"/>
          </a:xfrm>
        </p:grpSpPr>
        <p:sp>
          <p:nvSpPr>
            <p:cNvPr id="193" name="PA-圆角矩形 63"/>
            <p:cNvSpPr/>
            <p:nvPr>
              <p:custDataLst>
                <p:tags r:id="rId119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PA-圆角矩形 64"/>
            <p:cNvSpPr/>
            <p:nvPr>
              <p:custDataLst>
                <p:tags r:id="rId120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195" name="PA-圆角矩形 65"/>
            <p:cNvSpPr/>
            <p:nvPr>
              <p:custDataLst>
                <p:tags r:id="rId121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6" name="PA-椭圆 66"/>
            <p:cNvSpPr/>
            <p:nvPr>
              <p:custDataLst>
                <p:tags r:id="rId122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PA-椭圆 67"/>
            <p:cNvSpPr/>
            <p:nvPr>
              <p:custDataLst>
                <p:tags r:id="rId123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8" name="PA-直接连接符 68"/>
            <p:cNvCxnSpPr>
              <a:stCxn id="196" idx="6"/>
              <a:endCxn id="197" idx="2"/>
            </p:cNvCxnSpPr>
            <p:nvPr>
              <p:custDataLst>
                <p:tags r:id="rId124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PA-组合 62"/>
          <p:cNvGrpSpPr/>
          <p:nvPr>
            <p:custDataLst>
              <p:tags r:id="rId10"/>
            </p:custDataLst>
          </p:nvPr>
        </p:nvGrpSpPr>
        <p:grpSpPr>
          <a:xfrm>
            <a:off x="402179" y="4136848"/>
            <a:ext cx="5986326" cy="886433"/>
            <a:chOff x="654894" y="2050313"/>
            <a:chExt cx="7136556" cy="664312"/>
          </a:xfrm>
        </p:grpSpPr>
        <p:sp>
          <p:nvSpPr>
            <p:cNvPr id="200" name="PA-圆角矩形 63"/>
            <p:cNvSpPr/>
            <p:nvPr>
              <p:custDataLst>
                <p:tags r:id="rId113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PA-圆角矩形 64"/>
            <p:cNvSpPr/>
            <p:nvPr>
              <p:custDataLst>
                <p:tags r:id="rId114"/>
              </p:custDataLst>
            </p:nvPr>
          </p:nvSpPr>
          <p:spPr>
            <a:xfrm>
              <a:off x="887700" y="2171802"/>
              <a:ext cx="1136472" cy="4415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2" name="PA-圆角矩形 65"/>
            <p:cNvSpPr/>
            <p:nvPr>
              <p:custDataLst>
                <p:tags r:id="rId115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3" name="PA-椭圆 66"/>
            <p:cNvSpPr/>
            <p:nvPr>
              <p:custDataLst>
                <p:tags r:id="rId116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PA-椭圆 67"/>
            <p:cNvSpPr/>
            <p:nvPr>
              <p:custDataLst>
                <p:tags r:id="rId117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5" name="PA-直接连接符 68"/>
            <p:cNvCxnSpPr>
              <a:stCxn id="203" idx="6"/>
              <a:endCxn id="204" idx="2"/>
            </p:cNvCxnSpPr>
            <p:nvPr>
              <p:custDataLst>
                <p:tags r:id="rId118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PA-组合 62"/>
          <p:cNvGrpSpPr/>
          <p:nvPr>
            <p:custDataLst>
              <p:tags r:id="rId11"/>
            </p:custDataLst>
          </p:nvPr>
        </p:nvGrpSpPr>
        <p:grpSpPr>
          <a:xfrm>
            <a:off x="456439" y="6013133"/>
            <a:ext cx="6077808" cy="805365"/>
            <a:chOff x="654894" y="2050313"/>
            <a:chExt cx="7136556" cy="664312"/>
          </a:xfrm>
        </p:grpSpPr>
        <p:sp>
          <p:nvSpPr>
            <p:cNvPr id="207" name="PA-圆角矩形 63"/>
            <p:cNvSpPr/>
            <p:nvPr>
              <p:custDataLst>
                <p:tags r:id="rId107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PA-圆角矩形 64"/>
            <p:cNvSpPr/>
            <p:nvPr>
              <p:custDataLst>
                <p:tags r:id="rId108"/>
              </p:custDataLst>
            </p:nvPr>
          </p:nvSpPr>
          <p:spPr>
            <a:xfrm>
              <a:off x="799367" y="2136403"/>
              <a:ext cx="112346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9" name="PA-圆角矩形 65"/>
            <p:cNvSpPr/>
            <p:nvPr>
              <p:custDataLst>
                <p:tags r:id="rId109"/>
              </p:custDataLst>
            </p:nvPr>
          </p:nvSpPr>
          <p:spPr>
            <a:xfrm>
              <a:off x="2086016" y="2191206"/>
              <a:ext cx="557239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0" name="PA-椭圆 66"/>
            <p:cNvSpPr/>
            <p:nvPr>
              <p:custDataLst>
                <p:tags r:id="rId110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PA-椭圆 67"/>
            <p:cNvSpPr/>
            <p:nvPr>
              <p:custDataLst>
                <p:tags r:id="rId111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2" name="PA-直接连接符 68"/>
            <p:cNvCxnSpPr>
              <a:stCxn id="210" idx="6"/>
              <a:endCxn id="211" idx="2"/>
            </p:cNvCxnSpPr>
            <p:nvPr>
              <p:custDataLst>
                <p:tags r:id="rId112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PA-组合 62"/>
          <p:cNvGrpSpPr/>
          <p:nvPr>
            <p:custDataLst>
              <p:tags r:id="rId12"/>
            </p:custDataLst>
          </p:nvPr>
        </p:nvGrpSpPr>
        <p:grpSpPr>
          <a:xfrm>
            <a:off x="456439" y="5226519"/>
            <a:ext cx="5913302" cy="664312"/>
            <a:chOff x="654894" y="2050313"/>
            <a:chExt cx="7136556" cy="664312"/>
          </a:xfrm>
        </p:grpSpPr>
        <p:sp>
          <p:nvSpPr>
            <p:cNvPr id="214" name="PA-圆角矩形 63"/>
            <p:cNvSpPr/>
            <p:nvPr>
              <p:custDataLst>
                <p:tags r:id="rId101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PA-圆角矩形 64"/>
            <p:cNvSpPr/>
            <p:nvPr>
              <p:custDataLst>
                <p:tags r:id="rId102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16" name="PA-圆角矩形 65"/>
            <p:cNvSpPr/>
            <p:nvPr>
              <p:custDataLst>
                <p:tags r:id="rId103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7" name="PA-椭圆 66"/>
            <p:cNvSpPr/>
            <p:nvPr>
              <p:custDataLst>
                <p:tags r:id="rId104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PA-椭圆 67"/>
            <p:cNvSpPr/>
            <p:nvPr>
              <p:custDataLst>
                <p:tags r:id="rId105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9" name="PA-直接连接符 68"/>
            <p:cNvCxnSpPr>
              <a:stCxn id="217" idx="6"/>
              <a:endCxn id="218" idx="2"/>
            </p:cNvCxnSpPr>
            <p:nvPr>
              <p:custDataLst>
                <p:tags r:id="rId106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589824" y="3478258"/>
            <a:ext cx="9919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黄乐乐</a:t>
            </a:r>
          </a:p>
        </p:txBody>
      </p:sp>
      <p:sp>
        <p:nvSpPr>
          <p:cNvPr id="9" name="矩形 8"/>
          <p:cNvSpPr/>
          <p:nvPr/>
        </p:nvSpPr>
        <p:spPr>
          <a:xfrm>
            <a:off x="1905163" y="3485560"/>
            <a:ext cx="4930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印度古案达罗地区佛教图像整理与研究</a:t>
            </a:r>
          </a:p>
        </p:txBody>
      </p:sp>
      <p:sp>
        <p:nvSpPr>
          <p:cNvPr id="10" name="矩形 9"/>
          <p:cNvSpPr/>
          <p:nvPr/>
        </p:nvSpPr>
        <p:spPr>
          <a:xfrm>
            <a:off x="2006712" y="5339827"/>
            <a:ext cx="3985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柏孜克里克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窟梵文题记释读与研究 </a:t>
            </a:r>
          </a:p>
        </p:txBody>
      </p:sp>
      <p:sp>
        <p:nvSpPr>
          <p:cNvPr id="12" name="矩形 11"/>
          <p:cNvSpPr/>
          <p:nvPr/>
        </p:nvSpPr>
        <p:spPr>
          <a:xfrm>
            <a:off x="2013211" y="6140243"/>
            <a:ext cx="5541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古老挝文史诗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陶鸿陶征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视域下中南半岛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与中国西南边疆关系研究</a:t>
            </a:r>
          </a:p>
        </p:txBody>
      </p:sp>
      <p:sp>
        <p:nvSpPr>
          <p:cNvPr id="13" name="矩形 12"/>
          <p:cNvSpPr/>
          <p:nvPr/>
        </p:nvSpPr>
        <p:spPr>
          <a:xfrm>
            <a:off x="1896367" y="4356104"/>
            <a:ext cx="5411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文明互鉴视域下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贤愚经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的文本生成、流通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与图像表现研究 </a:t>
            </a:r>
          </a:p>
        </p:txBody>
      </p:sp>
      <p:sp>
        <p:nvSpPr>
          <p:cNvPr id="14" name="矩形 13"/>
          <p:cNvSpPr/>
          <p:nvPr/>
        </p:nvSpPr>
        <p:spPr>
          <a:xfrm>
            <a:off x="553144" y="5394551"/>
            <a:ext cx="9786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李晓楠</a:t>
            </a:r>
          </a:p>
        </p:txBody>
      </p:sp>
      <p:sp>
        <p:nvSpPr>
          <p:cNvPr id="15" name="矩形 14"/>
          <p:cNvSpPr/>
          <p:nvPr/>
        </p:nvSpPr>
        <p:spPr>
          <a:xfrm>
            <a:off x="596079" y="4395398"/>
            <a:ext cx="932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阮晋逸</a:t>
            </a:r>
          </a:p>
        </p:txBody>
      </p:sp>
      <p:sp>
        <p:nvSpPr>
          <p:cNvPr id="16" name="矩形 15"/>
          <p:cNvSpPr/>
          <p:nvPr/>
        </p:nvSpPr>
        <p:spPr>
          <a:xfrm>
            <a:off x="701337" y="6233016"/>
            <a:ext cx="7038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程雪</a:t>
            </a:r>
          </a:p>
        </p:txBody>
      </p:sp>
      <p:sp>
        <p:nvSpPr>
          <p:cNvPr id="186" name="矩形 185"/>
          <p:cNvSpPr/>
          <p:nvPr/>
        </p:nvSpPr>
        <p:spPr>
          <a:xfrm>
            <a:off x="1900366" y="1838382"/>
            <a:ext cx="3776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现当代英国女小说家生命写作研究</a:t>
            </a:r>
          </a:p>
        </p:txBody>
      </p:sp>
      <p:grpSp>
        <p:nvGrpSpPr>
          <p:cNvPr id="187" name="PA-组合 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3"/>
            </p:custDataLst>
          </p:nvPr>
        </p:nvGrpSpPr>
        <p:grpSpPr>
          <a:xfrm>
            <a:off x="7901944" y="2408425"/>
            <a:ext cx="3198666" cy="2917054"/>
            <a:chOff x="3589338" y="1117601"/>
            <a:chExt cx="5030788" cy="4587875"/>
          </a:xfrm>
        </p:grpSpPr>
        <p:sp>
          <p:nvSpPr>
            <p:cNvPr id="188" name="PA-ïṧliďê"/>
            <p:cNvSpPr/>
            <p:nvPr>
              <p:custDataLst>
                <p:tags r:id="rId14"/>
              </p:custDataLst>
            </p:nvPr>
          </p:nvSpPr>
          <p:spPr bwMode="auto">
            <a:xfrm>
              <a:off x="5748338" y="3479801"/>
              <a:ext cx="1665288" cy="1614488"/>
            </a:xfrm>
            <a:custGeom>
              <a:avLst/>
              <a:gdLst>
                <a:gd name="T0" fmla="*/ 91 w 98"/>
                <a:gd name="T1" fmla="*/ 40 h 95"/>
                <a:gd name="T2" fmla="*/ 75 w 98"/>
                <a:gd name="T3" fmla="*/ 13 h 95"/>
                <a:gd name="T4" fmla="*/ 75 w 98"/>
                <a:gd name="T5" fmla="*/ 0 h 95"/>
                <a:gd name="T6" fmla="*/ 22 w 98"/>
                <a:gd name="T7" fmla="*/ 1 h 95"/>
                <a:gd name="T8" fmla="*/ 22 w 98"/>
                <a:gd name="T9" fmla="*/ 13 h 95"/>
                <a:gd name="T10" fmla="*/ 6 w 98"/>
                <a:gd name="T11" fmla="*/ 40 h 95"/>
                <a:gd name="T12" fmla="*/ 25 w 98"/>
                <a:gd name="T13" fmla="*/ 65 h 95"/>
                <a:gd name="T14" fmla="*/ 30 w 98"/>
                <a:gd name="T15" fmla="*/ 77 h 95"/>
                <a:gd name="T16" fmla="*/ 48 w 98"/>
                <a:gd name="T17" fmla="*/ 95 h 95"/>
                <a:gd name="T18" fmla="*/ 63 w 98"/>
                <a:gd name="T19" fmla="*/ 77 h 95"/>
                <a:gd name="T20" fmla="*/ 67 w 98"/>
                <a:gd name="T21" fmla="*/ 69 h 95"/>
                <a:gd name="T22" fmla="*/ 91 w 98"/>
                <a:gd name="T2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95">
                  <a:moveTo>
                    <a:pt x="91" y="40"/>
                  </a:moveTo>
                  <a:cubicBezTo>
                    <a:pt x="80" y="33"/>
                    <a:pt x="75" y="14"/>
                    <a:pt x="75" y="1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17" y="33"/>
                    <a:pt x="6" y="40"/>
                  </a:cubicBezTo>
                  <a:cubicBezTo>
                    <a:pt x="0" y="43"/>
                    <a:pt x="12" y="55"/>
                    <a:pt x="25" y="65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82" y="58"/>
                    <a:pt x="98" y="44"/>
                    <a:pt x="91" y="40"/>
                  </a:cubicBezTo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PA-ïşḷiḋé"/>
            <p:cNvSpPr/>
            <p:nvPr>
              <p:custDataLst>
                <p:tags r:id="rId15"/>
              </p:custDataLst>
            </p:nvPr>
          </p:nvSpPr>
          <p:spPr bwMode="auto">
            <a:xfrm>
              <a:off x="5680075" y="2409826"/>
              <a:ext cx="220663" cy="798513"/>
            </a:xfrm>
            <a:custGeom>
              <a:avLst/>
              <a:gdLst>
                <a:gd name="T0" fmla="*/ 13 w 13"/>
                <a:gd name="T1" fmla="*/ 40 h 47"/>
                <a:gd name="T2" fmla="*/ 3 w 13"/>
                <a:gd name="T3" fmla="*/ 31 h 47"/>
                <a:gd name="T4" fmla="*/ 6 w 13"/>
                <a:gd name="T5" fmla="*/ 1 h 47"/>
                <a:gd name="T6" fmla="*/ 11 w 13"/>
                <a:gd name="T7" fmla="*/ 3 h 47"/>
                <a:gd name="T8" fmla="*/ 13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13" y="40"/>
                  </a:moveTo>
                  <a:cubicBezTo>
                    <a:pt x="13" y="40"/>
                    <a:pt x="7" y="47"/>
                    <a:pt x="3" y="31"/>
                  </a:cubicBezTo>
                  <a:cubicBezTo>
                    <a:pt x="0" y="13"/>
                    <a:pt x="0" y="3"/>
                    <a:pt x="6" y="1"/>
                  </a:cubicBezTo>
                  <a:cubicBezTo>
                    <a:pt x="10" y="0"/>
                    <a:pt x="11" y="3"/>
                    <a:pt x="11" y="3"/>
                  </a:cubicBezTo>
                  <a:lnTo>
                    <a:pt x="13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PA-iśļiḓê"/>
            <p:cNvSpPr/>
            <p:nvPr>
              <p:custDataLst>
                <p:tags r:id="rId16"/>
              </p:custDataLst>
            </p:nvPr>
          </p:nvSpPr>
          <p:spPr bwMode="auto">
            <a:xfrm>
              <a:off x="6138863" y="3497263"/>
              <a:ext cx="884238" cy="661988"/>
            </a:xfrm>
            <a:custGeom>
              <a:avLst/>
              <a:gdLst>
                <a:gd name="T0" fmla="*/ 0 w 52"/>
                <a:gd name="T1" fmla="*/ 1 h 39"/>
                <a:gd name="T2" fmla="*/ 0 w 52"/>
                <a:gd name="T3" fmla="*/ 14 h 39"/>
                <a:gd name="T4" fmla="*/ 5 w 52"/>
                <a:gd name="T5" fmla="*/ 26 h 39"/>
                <a:gd name="T6" fmla="*/ 16 w 52"/>
                <a:gd name="T7" fmla="*/ 34 h 39"/>
                <a:gd name="T8" fmla="*/ 35 w 52"/>
                <a:gd name="T9" fmla="*/ 35 h 39"/>
                <a:gd name="T10" fmla="*/ 46 w 52"/>
                <a:gd name="T11" fmla="*/ 26 h 39"/>
                <a:gd name="T12" fmla="*/ 52 w 52"/>
                <a:gd name="T13" fmla="*/ 14 h 39"/>
                <a:gd name="T14" fmla="*/ 52 w 52"/>
                <a:gd name="T15" fmla="*/ 0 h 39"/>
                <a:gd name="T16" fmla="*/ 0 w 52"/>
                <a:gd name="T17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9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8"/>
                    <a:pt x="2" y="23"/>
                    <a:pt x="5" y="2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9"/>
                    <a:pt x="30" y="39"/>
                    <a:pt x="35" y="3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3"/>
                    <a:pt x="52" y="18"/>
                    <a:pt x="52" y="14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PA-íṡľíďè"/>
            <p:cNvSpPr/>
            <p:nvPr>
              <p:custDataLst>
                <p:tags r:id="rId17"/>
              </p:custDataLst>
            </p:nvPr>
          </p:nvSpPr>
          <p:spPr bwMode="auto">
            <a:xfrm>
              <a:off x="6138863" y="3497263"/>
              <a:ext cx="884238" cy="390525"/>
            </a:xfrm>
            <a:custGeom>
              <a:avLst/>
              <a:gdLst>
                <a:gd name="T0" fmla="*/ 0 w 52"/>
                <a:gd name="T1" fmla="*/ 10 h 23"/>
                <a:gd name="T2" fmla="*/ 25 w 52"/>
                <a:gd name="T3" fmla="*/ 23 h 23"/>
                <a:gd name="T4" fmla="*/ 52 w 52"/>
                <a:gd name="T5" fmla="*/ 9 h 23"/>
                <a:gd name="T6" fmla="*/ 52 w 52"/>
                <a:gd name="T7" fmla="*/ 0 h 23"/>
                <a:gd name="T8" fmla="*/ 0 w 52"/>
                <a:gd name="T9" fmla="*/ 1 h 23"/>
                <a:gd name="T10" fmla="*/ 0 w 52"/>
                <a:gd name="T1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0" y="10"/>
                  </a:moveTo>
                  <a:cubicBezTo>
                    <a:pt x="7" y="18"/>
                    <a:pt x="15" y="23"/>
                    <a:pt x="25" y="23"/>
                  </a:cubicBezTo>
                  <a:cubicBezTo>
                    <a:pt x="36" y="23"/>
                    <a:pt x="45" y="18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5CD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PA-íṣḻîďe"/>
            <p:cNvSpPr/>
            <p:nvPr>
              <p:custDataLst>
                <p:tags r:id="rId18"/>
              </p:custDataLst>
            </p:nvPr>
          </p:nvSpPr>
          <p:spPr bwMode="auto">
            <a:xfrm>
              <a:off x="5849938" y="1560513"/>
              <a:ext cx="1444625" cy="2208213"/>
            </a:xfrm>
            <a:custGeom>
              <a:avLst/>
              <a:gdLst>
                <a:gd name="T0" fmla="*/ 42 w 85"/>
                <a:gd name="T1" fmla="*/ 130 h 130"/>
                <a:gd name="T2" fmla="*/ 85 w 85"/>
                <a:gd name="T3" fmla="*/ 64 h 130"/>
                <a:gd name="T4" fmla="*/ 42 w 85"/>
                <a:gd name="T5" fmla="*/ 0 h 130"/>
                <a:gd name="T6" fmla="*/ 0 w 85"/>
                <a:gd name="T7" fmla="*/ 64 h 130"/>
                <a:gd name="T8" fmla="*/ 42 w 85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0">
                  <a:moveTo>
                    <a:pt x="42" y="130"/>
                  </a:moveTo>
                  <a:cubicBezTo>
                    <a:pt x="66" y="130"/>
                    <a:pt x="85" y="105"/>
                    <a:pt x="85" y="64"/>
                  </a:cubicBezTo>
                  <a:cubicBezTo>
                    <a:pt x="85" y="12"/>
                    <a:pt x="69" y="0"/>
                    <a:pt x="42" y="0"/>
                  </a:cubicBezTo>
                  <a:cubicBezTo>
                    <a:pt x="15" y="0"/>
                    <a:pt x="0" y="12"/>
                    <a:pt x="0" y="64"/>
                  </a:cubicBezTo>
                  <a:cubicBezTo>
                    <a:pt x="0" y="105"/>
                    <a:pt x="18" y="130"/>
                    <a:pt x="42" y="130"/>
                  </a:cubicBezTo>
                  <a:close/>
                </a:path>
              </a:pathLst>
            </a:custGeom>
            <a:solidFill>
              <a:srgbClr val="FED9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PA-iṣliḑe"/>
            <p:cNvSpPr/>
            <p:nvPr>
              <p:custDataLst>
                <p:tags r:id="rId19"/>
              </p:custDataLst>
            </p:nvPr>
          </p:nvSpPr>
          <p:spPr bwMode="auto">
            <a:xfrm>
              <a:off x="7243763" y="2409826"/>
              <a:ext cx="220663" cy="798513"/>
            </a:xfrm>
            <a:custGeom>
              <a:avLst/>
              <a:gdLst>
                <a:gd name="T0" fmla="*/ 0 w 13"/>
                <a:gd name="T1" fmla="*/ 40 h 47"/>
                <a:gd name="T2" fmla="*/ 10 w 13"/>
                <a:gd name="T3" fmla="*/ 31 h 47"/>
                <a:gd name="T4" fmla="*/ 7 w 13"/>
                <a:gd name="T5" fmla="*/ 1 h 47"/>
                <a:gd name="T6" fmla="*/ 2 w 13"/>
                <a:gd name="T7" fmla="*/ 3 h 47"/>
                <a:gd name="T8" fmla="*/ 0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0" y="40"/>
                  </a:moveTo>
                  <a:cubicBezTo>
                    <a:pt x="0" y="40"/>
                    <a:pt x="6" y="47"/>
                    <a:pt x="10" y="31"/>
                  </a:cubicBezTo>
                  <a:cubicBezTo>
                    <a:pt x="13" y="13"/>
                    <a:pt x="13" y="3"/>
                    <a:pt x="7" y="1"/>
                  </a:cubicBezTo>
                  <a:cubicBezTo>
                    <a:pt x="3" y="0"/>
                    <a:pt x="2" y="3"/>
                    <a:pt x="2" y="3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PA-îs1íḑe"/>
            <p:cNvSpPr/>
            <p:nvPr>
              <p:custDataLst>
                <p:tags r:id="rId20"/>
              </p:custDataLst>
            </p:nvPr>
          </p:nvSpPr>
          <p:spPr bwMode="auto">
            <a:xfrm>
              <a:off x="6580188" y="1560513"/>
              <a:ext cx="714375" cy="2208213"/>
            </a:xfrm>
            <a:custGeom>
              <a:avLst/>
              <a:gdLst>
                <a:gd name="T0" fmla="*/ 0 w 42"/>
                <a:gd name="T1" fmla="*/ 0 h 130"/>
                <a:gd name="T2" fmla="*/ 0 w 42"/>
                <a:gd name="T3" fmla="*/ 130 h 130"/>
                <a:gd name="T4" fmla="*/ 42 w 42"/>
                <a:gd name="T5" fmla="*/ 64 h 130"/>
                <a:gd name="T6" fmla="*/ 0 w 42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30">
                  <a:moveTo>
                    <a:pt x="0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23" y="130"/>
                    <a:pt x="42" y="105"/>
                    <a:pt x="42" y="64"/>
                  </a:cubicBezTo>
                  <a:cubicBezTo>
                    <a:pt x="42" y="12"/>
                    <a:pt x="27" y="0"/>
                    <a:pt x="0" y="0"/>
                  </a:cubicBezTo>
                  <a:close/>
                </a:path>
              </a:pathLst>
            </a:custGeom>
            <a:solidFill>
              <a:srgbClr val="FFE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PA-ïśļide"/>
            <p:cNvSpPr/>
            <p:nvPr>
              <p:custDataLst>
                <p:tags r:id="rId21"/>
              </p:custDataLst>
            </p:nvPr>
          </p:nvSpPr>
          <p:spPr bwMode="auto">
            <a:xfrm>
              <a:off x="5764213" y="1492251"/>
              <a:ext cx="1631950" cy="1392238"/>
            </a:xfrm>
            <a:custGeom>
              <a:avLst/>
              <a:gdLst>
                <a:gd name="T0" fmla="*/ 96 w 96"/>
                <a:gd name="T1" fmla="*/ 33 h 82"/>
                <a:gd name="T2" fmla="*/ 96 w 96"/>
                <a:gd name="T3" fmla="*/ 47 h 82"/>
                <a:gd name="T4" fmla="*/ 95 w 96"/>
                <a:gd name="T5" fmla="*/ 49 h 82"/>
                <a:gd name="T6" fmla="*/ 94 w 96"/>
                <a:gd name="T7" fmla="*/ 55 h 82"/>
                <a:gd name="T8" fmla="*/ 89 w 96"/>
                <a:gd name="T9" fmla="*/ 81 h 82"/>
                <a:gd name="T10" fmla="*/ 89 w 96"/>
                <a:gd name="T11" fmla="*/ 81 h 82"/>
                <a:gd name="T12" fmla="*/ 89 w 96"/>
                <a:gd name="T13" fmla="*/ 81 h 82"/>
                <a:gd name="T14" fmla="*/ 89 w 96"/>
                <a:gd name="T15" fmla="*/ 82 h 82"/>
                <a:gd name="T16" fmla="*/ 88 w 96"/>
                <a:gd name="T17" fmla="*/ 76 h 82"/>
                <a:gd name="T18" fmla="*/ 88 w 96"/>
                <a:gd name="T19" fmla="*/ 76 h 82"/>
                <a:gd name="T20" fmla="*/ 88 w 96"/>
                <a:gd name="T21" fmla="*/ 76 h 82"/>
                <a:gd name="T22" fmla="*/ 86 w 96"/>
                <a:gd name="T23" fmla="*/ 58 h 82"/>
                <a:gd name="T24" fmla="*/ 85 w 96"/>
                <a:gd name="T25" fmla="*/ 49 h 82"/>
                <a:gd name="T26" fmla="*/ 65 w 96"/>
                <a:gd name="T27" fmla="*/ 25 h 82"/>
                <a:gd name="T28" fmla="*/ 48 w 96"/>
                <a:gd name="T29" fmla="*/ 29 h 82"/>
                <a:gd name="T30" fmla="*/ 48 w 96"/>
                <a:gd name="T31" fmla="*/ 29 h 82"/>
                <a:gd name="T32" fmla="*/ 30 w 96"/>
                <a:gd name="T33" fmla="*/ 25 h 82"/>
                <a:gd name="T34" fmla="*/ 10 w 96"/>
                <a:gd name="T35" fmla="*/ 49 h 82"/>
                <a:gd name="T36" fmla="*/ 9 w 96"/>
                <a:gd name="T37" fmla="*/ 58 h 82"/>
                <a:gd name="T38" fmla="*/ 7 w 96"/>
                <a:gd name="T39" fmla="*/ 78 h 82"/>
                <a:gd name="T40" fmla="*/ 7 w 96"/>
                <a:gd name="T41" fmla="*/ 78 h 82"/>
                <a:gd name="T42" fmla="*/ 7 w 96"/>
                <a:gd name="T43" fmla="*/ 78 h 82"/>
                <a:gd name="T44" fmla="*/ 7 w 96"/>
                <a:gd name="T45" fmla="*/ 82 h 82"/>
                <a:gd name="T46" fmla="*/ 5 w 96"/>
                <a:gd name="T47" fmla="*/ 73 h 82"/>
                <a:gd name="T48" fmla="*/ 5 w 96"/>
                <a:gd name="T49" fmla="*/ 73 h 82"/>
                <a:gd name="T50" fmla="*/ 2 w 96"/>
                <a:gd name="T51" fmla="*/ 55 h 82"/>
                <a:gd name="T52" fmla="*/ 0 w 96"/>
                <a:gd name="T53" fmla="*/ 49 h 82"/>
                <a:gd name="T54" fmla="*/ 0 w 96"/>
                <a:gd name="T55" fmla="*/ 48 h 82"/>
                <a:gd name="T56" fmla="*/ 0 w 96"/>
                <a:gd name="T57" fmla="*/ 33 h 82"/>
                <a:gd name="T58" fmla="*/ 1 w 96"/>
                <a:gd name="T59" fmla="*/ 30 h 82"/>
                <a:gd name="T60" fmla="*/ 12 w 96"/>
                <a:gd name="T61" fmla="*/ 11 h 82"/>
                <a:gd name="T62" fmla="*/ 31 w 96"/>
                <a:gd name="T63" fmla="*/ 3 h 82"/>
                <a:gd name="T64" fmla="*/ 65 w 96"/>
                <a:gd name="T65" fmla="*/ 3 h 82"/>
                <a:gd name="T66" fmla="*/ 84 w 96"/>
                <a:gd name="T67" fmla="*/ 11 h 82"/>
                <a:gd name="T68" fmla="*/ 95 w 96"/>
                <a:gd name="T69" fmla="*/ 30 h 82"/>
                <a:gd name="T70" fmla="*/ 96 w 96"/>
                <a:gd name="T71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96" y="33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0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1"/>
                    <a:pt x="87" y="64"/>
                    <a:pt x="86" y="58"/>
                  </a:cubicBezTo>
                  <a:cubicBezTo>
                    <a:pt x="86" y="55"/>
                    <a:pt x="86" y="52"/>
                    <a:pt x="85" y="49"/>
                  </a:cubicBezTo>
                  <a:cubicBezTo>
                    <a:pt x="82" y="27"/>
                    <a:pt x="74" y="25"/>
                    <a:pt x="65" y="25"/>
                  </a:cubicBezTo>
                  <a:cubicBezTo>
                    <a:pt x="60" y="25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35" y="25"/>
                    <a:pt x="30" y="25"/>
                  </a:cubicBezTo>
                  <a:cubicBezTo>
                    <a:pt x="21" y="25"/>
                    <a:pt x="13" y="27"/>
                    <a:pt x="10" y="49"/>
                  </a:cubicBezTo>
                  <a:cubicBezTo>
                    <a:pt x="10" y="52"/>
                    <a:pt x="9" y="55"/>
                    <a:pt x="9" y="58"/>
                  </a:cubicBezTo>
                  <a:cubicBezTo>
                    <a:pt x="9" y="65"/>
                    <a:pt x="8" y="73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1" y="31"/>
                    <a:pt x="1" y="30"/>
                  </a:cubicBezTo>
                  <a:cubicBezTo>
                    <a:pt x="3" y="23"/>
                    <a:pt x="7" y="14"/>
                    <a:pt x="12" y="11"/>
                  </a:cubicBezTo>
                  <a:cubicBezTo>
                    <a:pt x="18" y="8"/>
                    <a:pt x="25" y="5"/>
                    <a:pt x="31" y="3"/>
                  </a:cubicBezTo>
                  <a:cubicBezTo>
                    <a:pt x="42" y="0"/>
                    <a:pt x="53" y="0"/>
                    <a:pt x="65" y="3"/>
                  </a:cubicBezTo>
                  <a:cubicBezTo>
                    <a:pt x="71" y="5"/>
                    <a:pt x="77" y="7"/>
                    <a:pt x="84" y="11"/>
                  </a:cubicBezTo>
                  <a:cubicBezTo>
                    <a:pt x="89" y="14"/>
                    <a:pt x="92" y="23"/>
                    <a:pt x="95" y="30"/>
                  </a:cubicBezTo>
                  <a:cubicBezTo>
                    <a:pt x="95" y="31"/>
                    <a:pt x="95" y="32"/>
                    <a:pt x="96" y="33"/>
                  </a:cubicBezTo>
                  <a:close/>
                </a:path>
              </a:pathLst>
            </a:custGeom>
            <a:solidFill>
              <a:srgbClr val="584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PA-íSļiḑé"/>
            <p:cNvSpPr/>
            <p:nvPr>
              <p:custDataLst>
                <p:tags r:id="rId22"/>
              </p:custDataLst>
            </p:nvPr>
          </p:nvSpPr>
          <p:spPr bwMode="auto">
            <a:xfrm>
              <a:off x="5118100" y="3819526"/>
              <a:ext cx="2906713" cy="1274763"/>
            </a:xfrm>
            <a:custGeom>
              <a:avLst/>
              <a:gdLst>
                <a:gd name="T0" fmla="*/ 171 w 171"/>
                <a:gd name="T1" fmla="*/ 75 h 75"/>
                <a:gd name="T2" fmla="*/ 160 w 171"/>
                <a:gd name="T3" fmla="*/ 33 h 75"/>
                <a:gd name="T4" fmla="*/ 153 w 171"/>
                <a:gd name="T5" fmla="*/ 24 h 75"/>
                <a:gd name="T6" fmla="*/ 114 w 171"/>
                <a:gd name="T7" fmla="*/ 0 h 75"/>
                <a:gd name="T8" fmla="*/ 85 w 171"/>
                <a:gd name="T9" fmla="*/ 33 h 75"/>
                <a:gd name="T10" fmla="*/ 56 w 171"/>
                <a:gd name="T11" fmla="*/ 0 h 75"/>
                <a:gd name="T12" fmla="*/ 17 w 171"/>
                <a:gd name="T13" fmla="*/ 24 h 75"/>
                <a:gd name="T14" fmla="*/ 11 w 171"/>
                <a:gd name="T15" fmla="*/ 33 h 75"/>
                <a:gd name="T16" fmla="*/ 0 w 171"/>
                <a:gd name="T17" fmla="*/ 75 h 75"/>
                <a:gd name="T18" fmla="*/ 85 w 171"/>
                <a:gd name="T19" fmla="*/ 75 h 75"/>
                <a:gd name="T20" fmla="*/ 85 w 171"/>
                <a:gd name="T21" fmla="*/ 75 h 75"/>
                <a:gd name="T22" fmla="*/ 171 w 171"/>
                <a:gd name="T2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75">
                  <a:moveTo>
                    <a:pt x="171" y="75"/>
                  </a:moveTo>
                  <a:cubicBezTo>
                    <a:pt x="160" y="33"/>
                    <a:pt x="160" y="33"/>
                    <a:pt x="160" y="33"/>
                  </a:cubicBezTo>
                  <a:cubicBezTo>
                    <a:pt x="159" y="29"/>
                    <a:pt x="156" y="26"/>
                    <a:pt x="153" y="24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4" y="26"/>
                    <a:pt x="12" y="29"/>
                    <a:pt x="11" y="3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171" y="75"/>
                    <a:pt x="171" y="75"/>
                    <a:pt x="171" y="7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PA-iṣḷïḑè"/>
            <p:cNvSpPr/>
            <p:nvPr>
              <p:custDataLst>
                <p:tags r:id="rId23"/>
              </p:custDataLst>
            </p:nvPr>
          </p:nvSpPr>
          <p:spPr bwMode="auto">
            <a:xfrm>
              <a:off x="6002338" y="2579688"/>
              <a:ext cx="509588" cy="288925"/>
            </a:xfrm>
            <a:custGeom>
              <a:avLst/>
              <a:gdLst>
                <a:gd name="T0" fmla="*/ 30 w 30"/>
                <a:gd name="T1" fmla="*/ 6 h 17"/>
                <a:gd name="T2" fmla="*/ 29 w 30"/>
                <a:gd name="T3" fmla="*/ 3 h 17"/>
                <a:gd name="T4" fmla="*/ 23 w 30"/>
                <a:gd name="T5" fmla="*/ 0 h 17"/>
                <a:gd name="T6" fmla="*/ 7 w 30"/>
                <a:gd name="T7" fmla="*/ 0 h 17"/>
                <a:gd name="T8" fmla="*/ 0 w 30"/>
                <a:gd name="T9" fmla="*/ 8 h 17"/>
                <a:gd name="T10" fmla="*/ 0 w 30"/>
                <a:gd name="T11" fmla="*/ 10 h 17"/>
                <a:gd name="T12" fmla="*/ 7 w 30"/>
                <a:gd name="T13" fmla="*/ 17 h 17"/>
                <a:gd name="T14" fmla="*/ 23 w 30"/>
                <a:gd name="T15" fmla="*/ 17 h 17"/>
                <a:gd name="T16" fmla="*/ 30 w 30"/>
                <a:gd name="T17" fmla="*/ 10 h 17"/>
                <a:gd name="T18" fmla="*/ 30 w 30"/>
                <a:gd name="T19" fmla="*/ 8 h 17"/>
                <a:gd name="T20" fmla="*/ 30 w 30"/>
                <a:gd name="T21" fmla="*/ 6 h 17"/>
                <a:gd name="T22" fmla="*/ 27 w 30"/>
                <a:gd name="T23" fmla="*/ 10 h 17"/>
                <a:gd name="T24" fmla="*/ 23 w 30"/>
                <a:gd name="T25" fmla="*/ 14 h 17"/>
                <a:gd name="T26" fmla="*/ 7 w 30"/>
                <a:gd name="T27" fmla="*/ 14 h 17"/>
                <a:gd name="T28" fmla="*/ 3 w 30"/>
                <a:gd name="T29" fmla="*/ 10 h 17"/>
                <a:gd name="T30" fmla="*/ 3 w 30"/>
                <a:gd name="T31" fmla="*/ 8 h 17"/>
                <a:gd name="T32" fmla="*/ 7 w 30"/>
                <a:gd name="T33" fmla="*/ 3 h 17"/>
                <a:gd name="T34" fmla="*/ 23 w 30"/>
                <a:gd name="T35" fmla="*/ 3 h 17"/>
                <a:gd name="T36" fmla="*/ 27 w 30"/>
                <a:gd name="T37" fmla="*/ 8 h 17"/>
                <a:gd name="T38" fmla="*/ 27 w 30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7">
                  <a:moveTo>
                    <a:pt x="30" y="6"/>
                  </a:moveTo>
                  <a:cubicBezTo>
                    <a:pt x="30" y="5"/>
                    <a:pt x="29" y="4"/>
                    <a:pt x="29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7" y="17"/>
                    <a:pt x="30" y="14"/>
                    <a:pt x="30" y="1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6"/>
                  </a:cubicBezTo>
                  <a:close/>
                  <a:moveTo>
                    <a:pt x="27" y="10"/>
                  </a:moveTo>
                  <a:cubicBezTo>
                    <a:pt x="27" y="12"/>
                    <a:pt x="25" y="14"/>
                    <a:pt x="2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5" y="3"/>
                    <a:pt x="27" y="5"/>
                    <a:pt x="27" y="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PA-ï$ḻïďé"/>
            <p:cNvSpPr/>
            <p:nvPr>
              <p:custDataLst>
                <p:tags r:id="rId24"/>
              </p:custDataLst>
            </p:nvPr>
          </p:nvSpPr>
          <p:spPr bwMode="auto">
            <a:xfrm>
              <a:off x="6630988" y="2579688"/>
              <a:ext cx="527050" cy="288925"/>
            </a:xfrm>
            <a:custGeom>
              <a:avLst/>
              <a:gdLst>
                <a:gd name="T0" fmla="*/ 23 w 31"/>
                <a:gd name="T1" fmla="*/ 0 h 17"/>
                <a:gd name="T2" fmla="*/ 8 w 31"/>
                <a:gd name="T3" fmla="*/ 0 h 17"/>
                <a:gd name="T4" fmla="*/ 2 w 31"/>
                <a:gd name="T5" fmla="*/ 3 h 17"/>
                <a:gd name="T6" fmla="*/ 1 w 31"/>
                <a:gd name="T7" fmla="*/ 6 h 17"/>
                <a:gd name="T8" fmla="*/ 0 w 31"/>
                <a:gd name="T9" fmla="*/ 8 h 17"/>
                <a:gd name="T10" fmla="*/ 0 w 31"/>
                <a:gd name="T11" fmla="*/ 10 h 17"/>
                <a:gd name="T12" fmla="*/ 8 w 31"/>
                <a:gd name="T13" fmla="*/ 17 h 17"/>
                <a:gd name="T14" fmla="*/ 23 w 31"/>
                <a:gd name="T15" fmla="*/ 17 h 17"/>
                <a:gd name="T16" fmla="*/ 31 w 31"/>
                <a:gd name="T17" fmla="*/ 10 h 17"/>
                <a:gd name="T18" fmla="*/ 31 w 31"/>
                <a:gd name="T19" fmla="*/ 8 h 17"/>
                <a:gd name="T20" fmla="*/ 23 w 31"/>
                <a:gd name="T21" fmla="*/ 0 h 17"/>
                <a:gd name="T22" fmla="*/ 28 w 31"/>
                <a:gd name="T23" fmla="*/ 10 h 17"/>
                <a:gd name="T24" fmla="*/ 23 w 31"/>
                <a:gd name="T25" fmla="*/ 14 h 17"/>
                <a:gd name="T26" fmla="*/ 8 w 31"/>
                <a:gd name="T27" fmla="*/ 14 h 17"/>
                <a:gd name="T28" fmla="*/ 3 w 31"/>
                <a:gd name="T29" fmla="*/ 10 h 17"/>
                <a:gd name="T30" fmla="*/ 3 w 31"/>
                <a:gd name="T31" fmla="*/ 8 h 17"/>
                <a:gd name="T32" fmla="*/ 8 w 31"/>
                <a:gd name="T33" fmla="*/ 3 h 17"/>
                <a:gd name="T34" fmla="*/ 23 w 31"/>
                <a:gd name="T35" fmla="*/ 3 h 17"/>
                <a:gd name="T36" fmla="*/ 28 w 31"/>
                <a:gd name="T37" fmla="*/ 8 h 17"/>
                <a:gd name="T38" fmla="*/ 28 w 31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7">
                  <a:moveTo>
                    <a:pt x="2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4" y="17"/>
                    <a:pt x="8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8" y="17"/>
                    <a:pt x="31" y="14"/>
                    <a:pt x="31" y="1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3"/>
                    <a:pt x="28" y="0"/>
                    <a:pt x="23" y="0"/>
                  </a:cubicBezTo>
                  <a:close/>
                  <a:moveTo>
                    <a:pt x="28" y="10"/>
                  </a:moveTo>
                  <a:cubicBezTo>
                    <a:pt x="28" y="12"/>
                    <a:pt x="26" y="14"/>
                    <a:pt x="2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6" y="3"/>
                    <a:pt x="8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6" y="3"/>
                    <a:pt x="28" y="5"/>
                    <a:pt x="28" y="8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PA-íşḷíḑé"/>
            <p:cNvSpPr/>
            <p:nvPr>
              <p:custDataLst>
                <p:tags r:id="rId25"/>
              </p:custDataLst>
            </p:nvPr>
          </p:nvSpPr>
          <p:spPr bwMode="auto">
            <a:xfrm>
              <a:off x="6496050" y="2630488"/>
              <a:ext cx="169863" cy="50800"/>
            </a:xfrm>
            <a:prstGeom prst="rect">
              <a:avLst/>
            </a:pr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PA-ïşḻiḑé"/>
            <p:cNvSpPr/>
            <p:nvPr>
              <p:custDataLst>
                <p:tags r:id="rId26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PA-ï$ļîḍê"/>
            <p:cNvSpPr/>
            <p:nvPr>
              <p:custDataLst>
                <p:tags r:id="rId27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PA-íSḻîdê"/>
            <p:cNvSpPr/>
            <p:nvPr>
              <p:custDataLst>
                <p:tags r:id="rId28"/>
              </p:custDataLst>
            </p:nvPr>
          </p:nvSpPr>
          <p:spPr bwMode="auto">
            <a:xfrm>
              <a:off x="4864100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7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PA-íṧļïḍè"/>
            <p:cNvSpPr/>
            <p:nvPr>
              <p:custDataLst>
                <p:tags r:id="rId29"/>
              </p:custDataLst>
            </p:nvPr>
          </p:nvSpPr>
          <p:spPr bwMode="auto">
            <a:xfrm>
              <a:off x="4676775" y="5264151"/>
              <a:ext cx="374650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PA-iSľïḓe"/>
            <p:cNvSpPr/>
            <p:nvPr>
              <p:custDataLst>
                <p:tags r:id="rId30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PA-íšľiḋé"/>
            <p:cNvSpPr/>
            <p:nvPr>
              <p:custDataLst>
                <p:tags r:id="rId31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PA-îş1idè"/>
            <p:cNvSpPr/>
            <p:nvPr>
              <p:custDataLst>
                <p:tags r:id="rId32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PA-îsḻiḍê"/>
            <p:cNvSpPr/>
            <p:nvPr>
              <p:custDataLst>
                <p:tags r:id="rId33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PA-îṧḻïďê"/>
            <p:cNvSpPr/>
            <p:nvPr>
              <p:custDataLst>
                <p:tags r:id="rId34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PA-işľîďè"/>
            <p:cNvSpPr/>
            <p:nvPr>
              <p:custDataLst>
                <p:tags r:id="rId35"/>
              </p:custDataLst>
            </p:nvPr>
          </p:nvSpPr>
          <p:spPr bwMode="auto">
            <a:xfrm>
              <a:off x="4167188" y="5127626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PA-íşľíḍé"/>
            <p:cNvSpPr/>
            <p:nvPr>
              <p:custDataLst>
                <p:tags r:id="rId36"/>
              </p:custDataLst>
            </p:nvPr>
          </p:nvSpPr>
          <p:spPr bwMode="auto">
            <a:xfrm>
              <a:off x="4167188" y="4805363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PA-íśḷíďe"/>
            <p:cNvSpPr/>
            <p:nvPr>
              <p:custDataLst>
                <p:tags r:id="rId37"/>
              </p:custDataLst>
            </p:nvPr>
          </p:nvSpPr>
          <p:spPr bwMode="auto">
            <a:xfrm>
              <a:off x="4251325" y="4141788"/>
              <a:ext cx="1479550" cy="663575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PA-ïśḷidè"/>
            <p:cNvSpPr/>
            <p:nvPr>
              <p:custDataLst>
                <p:tags r:id="rId38"/>
              </p:custDataLst>
            </p:nvPr>
          </p:nvSpPr>
          <p:spPr bwMode="auto">
            <a:xfrm>
              <a:off x="5611813" y="4141788"/>
              <a:ext cx="255588" cy="66357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PA-ísļíḋe"/>
            <p:cNvSpPr/>
            <p:nvPr>
              <p:custDataLst>
                <p:tags r:id="rId39"/>
              </p:custDataLst>
            </p:nvPr>
          </p:nvSpPr>
          <p:spPr bwMode="auto">
            <a:xfrm>
              <a:off x="4251325" y="4176713"/>
              <a:ext cx="1479550" cy="593725"/>
            </a:xfrm>
            <a:prstGeom prst="rect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PA-íṩḻîdè"/>
            <p:cNvSpPr/>
            <p:nvPr>
              <p:custDataLst>
                <p:tags r:id="rId40"/>
              </p:custDataLst>
            </p:nvPr>
          </p:nvSpPr>
          <p:spPr bwMode="auto">
            <a:xfrm>
              <a:off x="5662613" y="4176713"/>
              <a:ext cx="152400" cy="593725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PA-is1îḓe"/>
            <p:cNvSpPr/>
            <p:nvPr>
              <p:custDataLst>
                <p:tags r:id="rId41"/>
              </p:custDataLst>
            </p:nvPr>
          </p:nvSpPr>
          <p:spPr bwMode="auto">
            <a:xfrm>
              <a:off x="4251325" y="4192588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1 h 2"/>
                <a:gd name="T6" fmla="*/ 44 w 89"/>
                <a:gd name="T7" fmla="*/ 0 h 2"/>
                <a:gd name="T8" fmla="*/ 61 w 89"/>
                <a:gd name="T9" fmla="*/ 1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1"/>
                  </a:cubicBezTo>
                  <a:cubicBezTo>
                    <a:pt x="33" y="1"/>
                    <a:pt x="39" y="1"/>
                    <a:pt x="44" y="0"/>
                  </a:cubicBezTo>
                  <a:cubicBezTo>
                    <a:pt x="50" y="1"/>
                    <a:pt x="56" y="1"/>
                    <a:pt x="61" y="1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PA-ïṡḷíḓe"/>
            <p:cNvSpPr/>
            <p:nvPr>
              <p:custDataLst>
                <p:tags r:id="rId42"/>
              </p:custDataLst>
            </p:nvPr>
          </p:nvSpPr>
          <p:spPr bwMode="auto">
            <a:xfrm>
              <a:off x="4251325" y="4260851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PA-iṡḻîdé"/>
            <p:cNvSpPr/>
            <p:nvPr>
              <p:custDataLst>
                <p:tags r:id="rId43"/>
              </p:custDataLst>
            </p:nvPr>
          </p:nvSpPr>
          <p:spPr bwMode="auto">
            <a:xfrm>
              <a:off x="4251325" y="4329113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PA-işḷidê"/>
            <p:cNvSpPr/>
            <p:nvPr>
              <p:custDataLst>
                <p:tags r:id="rId44"/>
              </p:custDataLst>
            </p:nvPr>
          </p:nvSpPr>
          <p:spPr bwMode="auto">
            <a:xfrm>
              <a:off x="4251325" y="4397376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1 h 2"/>
                <a:gd name="T18" fmla="*/ 44 w 89"/>
                <a:gd name="T19" fmla="*/ 2 h 2"/>
                <a:gd name="T20" fmla="*/ 28 w 89"/>
                <a:gd name="T21" fmla="*/ 1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PA-ïşḷídê"/>
            <p:cNvSpPr/>
            <p:nvPr>
              <p:custDataLst>
                <p:tags r:id="rId45"/>
              </p:custDataLst>
            </p:nvPr>
          </p:nvSpPr>
          <p:spPr bwMode="auto">
            <a:xfrm>
              <a:off x="4251325" y="4465638"/>
              <a:ext cx="1512888" cy="15875"/>
            </a:xfrm>
            <a:custGeom>
              <a:avLst/>
              <a:gdLst>
                <a:gd name="T0" fmla="*/ 0 w 89"/>
                <a:gd name="T1" fmla="*/ 0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0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0"/>
                  </a:moveTo>
                  <a:cubicBezTo>
                    <a:pt x="0" y="0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0"/>
                    <a:pt x="89" y="0"/>
                  </a:cubicBezTo>
                  <a:cubicBezTo>
                    <a:pt x="89" y="0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PA-îŝlídê"/>
            <p:cNvSpPr/>
            <p:nvPr>
              <p:custDataLst>
                <p:tags r:id="rId46"/>
              </p:custDataLst>
            </p:nvPr>
          </p:nvSpPr>
          <p:spPr bwMode="auto">
            <a:xfrm>
              <a:off x="4251325" y="4516438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PA-iśľîdê"/>
            <p:cNvSpPr/>
            <p:nvPr>
              <p:custDataLst>
                <p:tags r:id="rId47"/>
              </p:custDataLst>
            </p:nvPr>
          </p:nvSpPr>
          <p:spPr bwMode="auto">
            <a:xfrm>
              <a:off x="4251325" y="4583113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PA-îsľíḋê"/>
            <p:cNvSpPr/>
            <p:nvPr>
              <p:custDataLst>
                <p:tags r:id="rId48"/>
              </p:custDataLst>
            </p:nvPr>
          </p:nvSpPr>
          <p:spPr bwMode="auto">
            <a:xfrm>
              <a:off x="4251325" y="4651376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PA-iṣľiḑe"/>
            <p:cNvSpPr/>
            <p:nvPr>
              <p:custDataLst>
                <p:tags r:id="rId49"/>
              </p:custDataLst>
            </p:nvPr>
          </p:nvSpPr>
          <p:spPr bwMode="auto">
            <a:xfrm>
              <a:off x="4251325" y="4719638"/>
              <a:ext cx="1512888" cy="17463"/>
            </a:xfrm>
            <a:custGeom>
              <a:avLst/>
              <a:gdLst>
                <a:gd name="T0" fmla="*/ 0 w 89"/>
                <a:gd name="T1" fmla="*/ 1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1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PA-îs1iḓê"/>
            <p:cNvSpPr/>
            <p:nvPr>
              <p:custDataLst>
                <p:tags r:id="rId50"/>
              </p:custDataLst>
            </p:nvPr>
          </p:nvSpPr>
          <p:spPr bwMode="auto">
            <a:xfrm>
              <a:off x="4795838" y="3819526"/>
              <a:ext cx="866775" cy="271463"/>
            </a:xfrm>
            <a:custGeom>
              <a:avLst/>
              <a:gdLst>
                <a:gd name="T0" fmla="*/ 51 w 51"/>
                <a:gd name="T1" fmla="*/ 16 h 16"/>
                <a:gd name="T2" fmla="*/ 0 w 51"/>
                <a:gd name="T3" fmla="*/ 16 h 16"/>
                <a:gd name="T4" fmla="*/ 0 w 51"/>
                <a:gd name="T5" fmla="*/ 0 h 16"/>
                <a:gd name="T6" fmla="*/ 51 w 51"/>
                <a:gd name="T7" fmla="*/ 0 h 16"/>
                <a:gd name="T8" fmla="*/ 51 w 5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6">
                  <a:moveTo>
                    <a:pt x="5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9" y="0"/>
                    <a:pt x="49" y="16"/>
                    <a:pt x="5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PA-íṥlîḑê"/>
            <p:cNvSpPr/>
            <p:nvPr>
              <p:custDataLst>
                <p:tags r:id="rId51"/>
              </p:custDataLst>
            </p:nvPr>
          </p:nvSpPr>
          <p:spPr bwMode="auto">
            <a:xfrm>
              <a:off x="4659313" y="3819526"/>
              <a:ext cx="273050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PA-ïṧliḑê"/>
            <p:cNvSpPr/>
            <p:nvPr>
              <p:custDataLst>
                <p:tags r:id="rId52"/>
              </p:custDataLst>
            </p:nvPr>
          </p:nvSpPr>
          <p:spPr bwMode="auto">
            <a:xfrm>
              <a:off x="3878263" y="3768726"/>
              <a:ext cx="390525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PA-iṡḻïḍê"/>
            <p:cNvSpPr/>
            <p:nvPr>
              <p:custDataLst>
                <p:tags r:id="rId53"/>
              </p:custDataLst>
            </p:nvPr>
          </p:nvSpPr>
          <p:spPr bwMode="auto">
            <a:xfrm>
              <a:off x="4065588" y="3768726"/>
              <a:ext cx="1597025" cy="373063"/>
            </a:xfrm>
            <a:custGeom>
              <a:avLst/>
              <a:gdLst>
                <a:gd name="T0" fmla="*/ 94 w 94"/>
                <a:gd name="T1" fmla="*/ 0 h 22"/>
                <a:gd name="T2" fmla="*/ 0 w 94"/>
                <a:gd name="T3" fmla="*/ 0 h 22"/>
                <a:gd name="T4" fmla="*/ 0 w 94"/>
                <a:gd name="T5" fmla="*/ 22 h 22"/>
                <a:gd name="T6" fmla="*/ 94 w 94"/>
                <a:gd name="T7" fmla="*/ 22 h 22"/>
                <a:gd name="T8" fmla="*/ 94 w 94"/>
                <a:gd name="T9" fmla="*/ 19 h 22"/>
                <a:gd name="T10" fmla="*/ 43 w 94"/>
                <a:gd name="T11" fmla="*/ 19 h 22"/>
                <a:gd name="T12" fmla="*/ 35 w 94"/>
                <a:gd name="T13" fmla="*/ 11 h 22"/>
                <a:gd name="T14" fmla="*/ 43 w 94"/>
                <a:gd name="T15" fmla="*/ 3 h 22"/>
                <a:gd name="T16" fmla="*/ 94 w 94"/>
                <a:gd name="T17" fmla="*/ 3 h 22"/>
                <a:gd name="T18" fmla="*/ 94 w 94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2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9" y="19"/>
                    <a:pt x="35" y="15"/>
                    <a:pt x="35" y="11"/>
                  </a:cubicBezTo>
                  <a:cubicBezTo>
                    <a:pt x="35" y="6"/>
                    <a:pt x="39" y="3"/>
                    <a:pt x="43" y="3"/>
                  </a:cubicBezTo>
                  <a:cubicBezTo>
                    <a:pt x="94" y="3"/>
                    <a:pt x="94" y="3"/>
                    <a:pt x="94" y="3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PA-íṡḷïḋè"/>
            <p:cNvSpPr/>
            <p:nvPr>
              <p:custDataLst>
                <p:tags r:id="rId54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PA-îṥ1iďê"/>
            <p:cNvSpPr/>
            <p:nvPr>
              <p:custDataLst>
                <p:tags r:id="rId55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PA-ïšļîḍé"/>
            <p:cNvSpPr/>
            <p:nvPr>
              <p:custDataLst>
                <p:tags r:id="rId56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PA-îšļíḑè"/>
            <p:cNvSpPr/>
            <p:nvPr>
              <p:custDataLst>
                <p:tags r:id="rId57"/>
              </p:custDataLst>
            </p:nvPr>
          </p:nvSpPr>
          <p:spPr bwMode="auto">
            <a:xfrm>
              <a:off x="4405313" y="3717926"/>
              <a:ext cx="1325563" cy="50800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PA-íSḻîďè"/>
            <p:cNvSpPr/>
            <p:nvPr>
              <p:custDataLst>
                <p:tags r:id="rId58"/>
              </p:custDataLst>
            </p:nvPr>
          </p:nvSpPr>
          <p:spPr bwMode="auto">
            <a:xfrm>
              <a:off x="4405313" y="3479801"/>
              <a:ext cx="1325563" cy="33338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PA-íṣļiďè"/>
            <p:cNvSpPr/>
            <p:nvPr>
              <p:custDataLst>
                <p:tags r:id="rId59"/>
              </p:custDataLst>
            </p:nvPr>
          </p:nvSpPr>
          <p:spPr bwMode="auto">
            <a:xfrm>
              <a:off x="5611813" y="3479801"/>
              <a:ext cx="238125" cy="28892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PA-iślïde"/>
            <p:cNvSpPr/>
            <p:nvPr>
              <p:custDataLst>
                <p:tags r:id="rId60"/>
              </p:custDataLst>
            </p:nvPr>
          </p:nvSpPr>
          <p:spPr bwMode="auto">
            <a:xfrm>
              <a:off x="4405313" y="3513138"/>
              <a:ext cx="1325563" cy="204788"/>
            </a:xfrm>
            <a:custGeom>
              <a:avLst/>
              <a:gdLst>
                <a:gd name="T0" fmla="*/ 0 w 78"/>
                <a:gd name="T1" fmla="*/ 12 h 12"/>
                <a:gd name="T2" fmla="*/ 78 w 78"/>
                <a:gd name="T3" fmla="*/ 12 h 12"/>
                <a:gd name="T4" fmla="*/ 78 w 78"/>
                <a:gd name="T5" fmla="*/ 0 h 12"/>
                <a:gd name="T6" fmla="*/ 0 w 78"/>
                <a:gd name="T7" fmla="*/ 0 h 12"/>
                <a:gd name="T8" fmla="*/ 0 w 7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0" y="12"/>
                  </a:moveTo>
                  <a:cubicBezTo>
                    <a:pt x="78" y="12"/>
                    <a:pt x="78" y="12"/>
                    <a:pt x="78" y="1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12"/>
                    <a:pt x="0" y="12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PA-ïṧḻíḋê"/>
            <p:cNvSpPr/>
            <p:nvPr>
              <p:custDataLst>
                <p:tags r:id="rId61"/>
              </p:custDataLst>
            </p:nvPr>
          </p:nvSpPr>
          <p:spPr bwMode="auto">
            <a:xfrm>
              <a:off x="5662613" y="3513138"/>
              <a:ext cx="136525" cy="204788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PA-iṣḻíḍé"/>
            <p:cNvSpPr/>
            <p:nvPr>
              <p:custDataLst>
                <p:tags r:id="rId62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PA-íšḻíḍè"/>
            <p:cNvSpPr/>
            <p:nvPr>
              <p:custDataLst>
                <p:tags r:id="rId63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PA-íSļïďè"/>
            <p:cNvSpPr/>
            <p:nvPr>
              <p:custDataLst>
                <p:tags r:id="rId64"/>
              </p:custDataLst>
            </p:nvPr>
          </p:nvSpPr>
          <p:spPr bwMode="auto">
            <a:xfrm>
              <a:off x="5764213" y="1543051"/>
              <a:ext cx="1631950" cy="7810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PA-íŝḻíḍe"/>
            <p:cNvSpPr/>
            <p:nvPr>
              <p:custDataLst>
                <p:tags r:id="rId65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solidFill>
              <a:srgbClr val="F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PA-íŝḷíḑê"/>
            <p:cNvSpPr/>
            <p:nvPr>
              <p:custDataLst>
                <p:tags r:id="rId66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PA-î$ḷiḍè"/>
            <p:cNvSpPr/>
            <p:nvPr>
              <p:custDataLst>
                <p:tags r:id="rId67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PA-íşliḑe"/>
            <p:cNvSpPr/>
            <p:nvPr>
              <p:custDataLst>
                <p:tags r:id="rId68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PA-íṧḻïḍe"/>
            <p:cNvSpPr/>
            <p:nvPr>
              <p:custDataLst>
                <p:tags r:id="rId69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PA-îsḻîďé"/>
            <p:cNvSpPr/>
            <p:nvPr>
              <p:custDataLst>
                <p:tags r:id="rId70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PA-ïş1ïďé"/>
            <p:cNvSpPr/>
            <p:nvPr>
              <p:custDataLst>
                <p:tags r:id="rId71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solidFill>
              <a:srgbClr val="FAC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PA-ïšliḓè"/>
            <p:cNvSpPr/>
            <p:nvPr>
              <p:custDataLst>
                <p:tags r:id="rId72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PA-î$ļiḍê"/>
            <p:cNvSpPr/>
            <p:nvPr>
              <p:custDataLst>
                <p:tags r:id="rId73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close/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46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PA-iś1ïďé"/>
            <p:cNvSpPr/>
            <p:nvPr>
              <p:custDataLst>
                <p:tags r:id="rId74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PA-iṡľîďè"/>
            <p:cNvSpPr/>
            <p:nvPr>
              <p:custDataLst>
                <p:tags r:id="rId75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PA-ïSliḍè"/>
            <p:cNvSpPr/>
            <p:nvPr>
              <p:custDataLst>
                <p:tags r:id="rId76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PA-iṩ1îḋé"/>
            <p:cNvSpPr/>
            <p:nvPr>
              <p:custDataLst>
                <p:tags r:id="rId77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PA-ïṡ1îḍe"/>
            <p:cNvSpPr/>
            <p:nvPr>
              <p:custDataLst>
                <p:tags r:id="rId78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PA-íśḷiḍé"/>
            <p:cNvSpPr/>
            <p:nvPr>
              <p:custDataLst>
                <p:tags r:id="rId79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PA-íš1îḑé"/>
            <p:cNvSpPr/>
            <p:nvPr>
              <p:custDataLst>
                <p:tags r:id="rId80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PA-í$ḻïḋé"/>
            <p:cNvSpPr/>
            <p:nvPr>
              <p:custDataLst>
                <p:tags r:id="rId81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solidFill>
              <a:srgbClr val="008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PA-iṡḷidê"/>
            <p:cNvSpPr/>
            <p:nvPr>
              <p:custDataLst>
                <p:tags r:id="rId82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PA-ïṣ1ídé"/>
            <p:cNvSpPr/>
            <p:nvPr>
              <p:custDataLst>
                <p:tags r:id="rId83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rgbClr val="007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PA-îŝḻídé"/>
            <p:cNvSpPr/>
            <p:nvPr>
              <p:custDataLst>
                <p:tags r:id="rId84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PA-îṧļîḓé"/>
            <p:cNvSpPr/>
            <p:nvPr>
              <p:custDataLst>
                <p:tags r:id="rId85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solidFill>
              <a:srgbClr val="00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PA-íŝḷîḋe"/>
            <p:cNvSpPr/>
            <p:nvPr>
              <p:custDataLst>
                <p:tags r:id="rId86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PA-ïş1íḍê"/>
            <p:cNvSpPr/>
            <p:nvPr>
              <p:custDataLst>
                <p:tags r:id="rId87"/>
              </p:custDataLst>
            </p:nvPr>
          </p:nvSpPr>
          <p:spPr bwMode="auto">
            <a:xfrm>
              <a:off x="7431088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6" y="0"/>
                    <a:pt x="66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PA-í$lïḋê"/>
            <p:cNvSpPr/>
            <p:nvPr>
              <p:custDataLst>
                <p:tags r:id="rId88"/>
              </p:custDataLst>
            </p:nvPr>
          </p:nvSpPr>
          <p:spPr bwMode="auto">
            <a:xfrm>
              <a:off x="7243763" y="5264151"/>
              <a:ext cx="373063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PA-îsḷîďê"/>
            <p:cNvSpPr/>
            <p:nvPr>
              <p:custDataLst>
                <p:tags r:id="rId89"/>
              </p:custDataLst>
            </p:nvPr>
          </p:nvSpPr>
          <p:spPr bwMode="auto">
            <a:xfrm>
              <a:off x="6172200" y="5178426"/>
              <a:ext cx="527050" cy="527050"/>
            </a:xfrm>
            <a:prstGeom prst="ellipse">
              <a:avLst/>
            </a:pr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PA-îS1ídè"/>
            <p:cNvSpPr/>
            <p:nvPr>
              <p:custDataLst>
                <p:tags r:id="rId90"/>
              </p:custDataLst>
            </p:nvPr>
          </p:nvSpPr>
          <p:spPr bwMode="auto">
            <a:xfrm>
              <a:off x="6445250" y="5178426"/>
              <a:ext cx="2174875" cy="527050"/>
            </a:xfrm>
            <a:custGeom>
              <a:avLst/>
              <a:gdLst>
                <a:gd name="T0" fmla="*/ 128 w 128"/>
                <a:gd name="T1" fmla="*/ 0 h 31"/>
                <a:gd name="T2" fmla="*/ 0 w 128"/>
                <a:gd name="T3" fmla="*/ 0 h 31"/>
                <a:gd name="T4" fmla="*/ 0 w 128"/>
                <a:gd name="T5" fmla="*/ 31 h 31"/>
                <a:gd name="T6" fmla="*/ 128 w 128"/>
                <a:gd name="T7" fmla="*/ 31 h 31"/>
                <a:gd name="T8" fmla="*/ 128 w 128"/>
                <a:gd name="T9" fmla="*/ 26 h 31"/>
                <a:gd name="T10" fmla="*/ 58 w 128"/>
                <a:gd name="T11" fmla="*/ 26 h 31"/>
                <a:gd name="T12" fmla="*/ 47 w 128"/>
                <a:gd name="T13" fmla="*/ 16 h 31"/>
                <a:gd name="T14" fmla="*/ 58 w 128"/>
                <a:gd name="T15" fmla="*/ 5 h 31"/>
                <a:gd name="T16" fmla="*/ 128 w 128"/>
                <a:gd name="T17" fmla="*/ 5 h 31"/>
                <a:gd name="T18" fmla="*/ 128 w 12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31">
                  <a:moveTo>
                    <a:pt x="1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2" y="26"/>
                    <a:pt x="47" y="22"/>
                    <a:pt x="47" y="16"/>
                  </a:cubicBezTo>
                  <a:cubicBezTo>
                    <a:pt x="47" y="10"/>
                    <a:pt x="52" y="5"/>
                    <a:pt x="58" y="5"/>
                  </a:cubicBezTo>
                  <a:cubicBezTo>
                    <a:pt x="128" y="5"/>
                    <a:pt x="128" y="5"/>
                    <a:pt x="128" y="5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PA-iṩḷiďè"/>
            <p:cNvSpPr/>
            <p:nvPr>
              <p:custDataLst>
                <p:tags r:id="rId91"/>
              </p:custDataLst>
            </p:nvPr>
          </p:nvSpPr>
          <p:spPr bwMode="auto">
            <a:xfrm>
              <a:off x="7243763" y="3598863"/>
              <a:ext cx="849313" cy="747713"/>
            </a:xfrm>
            <a:custGeom>
              <a:avLst/>
              <a:gdLst>
                <a:gd name="T0" fmla="*/ 22 w 50"/>
                <a:gd name="T1" fmla="*/ 4 h 44"/>
                <a:gd name="T2" fmla="*/ 2 w 50"/>
                <a:gd name="T3" fmla="*/ 9 h 44"/>
                <a:gd name="T4" fmla="*/ 2 w 50"/>
                <a:gd name="T5" fmla="*/ 25 h 44"/>
                <a:gd name="T6" fmla="*/ 26 w 50"/>
                <a:gd name="T7" fmla="*/ 44 h 44"/>
                <a:gd name="T8" fmla="*/ 50 w 50"/>
                <a:gd name="T9" fmla="*/ 18 h 44"/>
                <a:gd name="T10" fmla="*/ 39 w 50"/>
                <a:gd name="T11" fmla="*/ 3 h 44"/>
                <a:gd name="T12" fmla="*/ 29 w 50"/>
                <a:gd name="T13" fmla="*/ 3 h 44"/>
                <a:gd name="T14" fmla="*/ 22 w 50"/>
                <a:gd name="T15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4">
                  <a:moveTo>
                    <a:pt x="22" y="4"/>
                  </a:moveTo>
                  <a:cubicBezTo>
                    <a:pt x="15" y="3"/>
                    <a:pt x="6" y="0"/>
                    <a:pt x="2" y="9"/>
                  </a:cubicBezTo>
                  <a:cubicBezTo>
                    <a:pt x="0" y="14"/>
                    <a:pt x="0" y="20"/>
                    <a:pt x="2" y="25"/>
                  </a:cubicBezTo>
                  <a:cubicBezTo>
                    <a:pt x="5" y="40"/>
                    <a:pt x="15" y="44"/>
                    <a:pt x="26" y="44"/>
                  </a:cubicBezTo>
                  <a:cubicBezTo>
                    <a:pt x="41" y="44"/>
                    <a:pt x="50" y="32"/>
                    <a:pt x="50" y="18"/>
                  </a:cubicBezTo>
                  <a:cubicBezTo>
                    <a:pt x="50" y="10"/>
                    <a:pt x="46" y="4"/>
                    <a:pt x="39" y="3"/>
                  </a:cubicBezTo>
                  <a:cubicBezTo>
                    <a:pt x="35" y="2"/>
                    <a:pt x="32" y="3"/>
                    <a:pt x="29" y="3"/>
                  </a:cubicBezTo>
                  <a:cubicBezTo>
                    <a:pt x="27" y="3"/>
                    <a:pt x="25" y="4"/>
                    <a:pt x="22" y="4"/>
                  </a:cubicBezTo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PA-iśľiḑe"/>
            <p:cNvSpPr/>
            <p:nvPr>
              <p:custDataLst>
                <p:tags r:id="rId92"/>
              </p:custDataLst>
            </p:nvPr>
          </p:nvSpPr>
          <p:spPr bwMode="auto">
            <a:xfrm>
              <a:off x="7446963" y="3667126"/>
              <a:ext cx="357188" cy="84138"/>
            </a:xfrm>
            <a:custGeom>
              <a:avLst/>
              <a:gdLst>
                <a:gd name="T0" fmla="*/ 2 w 21"/>
                <a:gd name="T1" fmla="*/ 0 h 5"/>
                <a:gd name="T2" fmla="*/ 0 w 21"/>
                <a:gd name="T3" fmla="*/ 1 h 5"/>
                <a:gd name="T4" fmla="*/ 12 w 21"/>
                <a:gd name="T5" fmla="*/ 5 h 5"/>
                <a:gd name="T6" fmla="*/ 20 w 21"/>
                <a:gd name="T7" fmla="*/ 1 h 5"/>
                <a:gd name="T8" fmla="*/ 18 w 21"/>
                <a:gd name="T9" fmla="*/ 0 h 5"/>
                <a:gd name="T10" fmla="*/ 15 w 21"/>
                <a:gd name="T11" fmla="*/ 1 h 5"/>
                <a:gd name="T12" fmla="*/ 12 w 21"/>
                <a:gd name="T13" fmla="*/ 1 h 5"/>
                <a:gd name="T14" fmla="*/ 12 w 21"/>
                <a:gd name="T15" fmla="*/ 1 h 5"/>
                <a:gd name="T16" fmla="*/ 7 w 21"/>
                <a:gd name="T17" fmla="*/ 1 h 5"/>
                <a:gd name="T18" fmla="*/ 2 w 2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5" y="5"/>
                    <a:pt x="12" y="5"/>
                  </a:cubicBezTo>
                  <a:cubicBezTo>
                    <a:pt x="18" y="5"/>
                    <a:pt x="21" y="2"/>
                    <a:pt x="20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0"/>
                    <a:pt x="16" y="1"/>
                    <a:pt x="15" y="1"/>
                  </a:cubicBezTo>
                  <a:cubicBezTo>
                    <a:pt x="14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PA-íśliďê"/>
            <p:cNvSpPr/>
            <p:nvPr>
              <p:custDataLst>
                <p:tags r:id="rId93"/>
              </p:custDataLst>
            </p:nvPr>
          </p:nvSpPr>
          <p:spPr bwMode="auto">
            <a:xfrm>
              <a:off x="7616825" y="3513138"/>
              <a:ext cx="50800" cy="220663"/>
            </a:xfrm>
            <a:custGeom>
              <a:avLst/>
              <a:gdLst>
                <a:gd name="T0" fmla="*/ 2 w 3"/>
                <a:gd name="T1" fmla="*/ 3 h 13"/>
                <a:gd name="T2" fmla="*/ 1 w 3"/>
                <a:gd name="T3" fmla="*/ 8 h 13"/>
                <a:gd name="T4" fmla="*/ 2 w 3"/>
                <a:gd name="T5" fmla="*/ 13 h 13"/>
                <a:gd name="T6" fmla="*/ 0 w 3"/>
                <a:gd name="T7" fmla="*/ 13 h 13"/>
                <a:gd name="T8" fmla="*/ 0 w 3"/>
                <a:gd name="T9" fmla="*/ 1 h 13"/>
                <a:gd name="T10" fmla="*/ 2 w 3"/>
                <a:gd name="T11" fmla="*/ 0 h 13"/>
                <a:gd name="T12" fmla="*/ 2 w 3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3">
                  <a:moveTo>
                    <a:pt x="2" y="3"/>
                  </a:moveTo>
                  <a:cubicBezTo>
                    <a:pt x="2" y="5"/>
                    <a:pt x="2" y="6"/>
                    <a:pt x="1" y="8"/>
                  </a:cubicBezTo>
                  <a:cubicBezTo>
                    <a:pt x="1" y="10"/>
                    <a:pt x="2" y="11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9"/>
                    <a:pt x="0" y="5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78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PA-íšļïdé"/>
            <p:cNvSpPr/>
            <p:nvPr>
              <p:custDataLst>
                <p:tags r:id="rId94"/>
              </p:custDataLst>
            </p:nvPr>
          </p:nvSpPr>
          <p:spPr bwMode="auto">
            <a:xfrm>
              <a:off x="7804150" y="3667126"/>
              <a:ext cx="204788" cy="134938"/>
            </a:xfrm>
            <a:custGeom>
              <a:avLst/>
              <a:gdLst>
                <a:gd name="T0" fmla="*/ 5 w 12"/>
                <a:gd name="T1" fmla="*/ 0 h 8"/>
                <a:gd name="T2" fmla="*/ 4 w 12"/>
                <a:gd name="T3" fmla="*/ 1 h 8"/>
                <a:gd name="T4" fmla="*/ 1 w 12"/>
                <a:gd name="T5" fmla="*/ 5 h 8"/>
                <a:gd name="T6" fmla="*/ 9 w 12"/>
                <a:gd name="T7" fmla="*/ 8 h 8"/>
                <a:gd name="T8" fmla="*/ 10 w 12"/>
                <a:gd name="T9" fmla="*/ 8 h 8"/>
                <a:gd name="T10" fmla="*/ 12 w 12"/>
                <a:gd name="T11" fmla="*/ 7 h 8"/>
                <a:gd name="T12" fmla="*/ 11 w 12"/>
                <a:gd name="T13" fmla="*/ 4 h 8"/>
                <a:gd name="T14" fmla="*/ 5 w 1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2" y="6"/>
                    <a:pt x="7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0" y="2"/>
                    <a:pt x="7" y="0"/>
                    <a:pt x="5" y="0"/>
                  </a:cubicBezTo>
                </a:path>
              </a:pathLst>
            </a:custGeom>
            <a:solidFill>
              <a:srgbClr val="F4D7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PA-îṧḷïďe"/>
            <p:cNvSpPr/>
            <p:nvPr>
              <p:custDataLst>
                <p:tags r:id="rId95"/>
              </p:custDataLst>
            </p:nvPr>
          </p:nvSpPr>
          <p:spPr bwMode="auto">
            <a:xfrm>
              <a:off x="7821613" y="4159251"/>
              <a:ext cx="203200" cy="169863"/>
            </a:xfrm>
            <a:custGeom>
              <a:avLst/>
              <a:gdLst>
                <a:gd name="T0" fmla="*/ 12 w 12"/>
                <a:gd name="T1" fmla="*/ 0 h 10"/>
                <a:gd name="T2" fmla="*/ 12 w 12"/>
                <a:gd name="T3" fmla="*/ 0 h 10"/>
                <a:gd name="T4" fmla="*/ 0 w 12"/>
                <a:gd name="T5" fmla="*/ 10 h 10"/>
                <a:gd name="T6" fmla="*/ 0 w 12"/>
                <a:gd name="T7" fmla="*/ 10 h 10"/>
                <a:gd name="T8" fmla="*/ 12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5"/>
                    <a:pt x="5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8"/>
                    <a:pt x="9" y="5"/>
                    <a:pt x="12" y="0"/>
                  </a:cubicBezTo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PA-ïṥḻîde"/>
            <p:cNvSpPr/>
            <p:nvPr>
              <p:custDataLst>
                <p:tags r:id="rId96"/>
              </p:custDataLst>
            </p:nvPr>
          </p:nvSpPr>
          <p:spPr bwMode="auto">
            <a:xfrm>
              <a:off x="7685088" y="4329113"/>
              <a:ext cx="136525" cy="17463"/>
            </a:xfrm>
            <a:custGeom>
              <a:avLst/>
              <a:gdLst>
                <a:gd name="T0" fmla="*/ 8 w 8"/>
                <a:gd name="T1" fmla="*/ 0 h 1"/>
                <a:gd name="T2" fmla="*/ 0 w 8"/>
                <a:gd name="T3" fmla="*/ 1 h 1"/>
                <a:gd name="T4" fmla="*/ 0 w 8"/>
                <a:gd name="T5" fmla="*/ 1 h 1"/>
                <a:gd name="T6" fmla="*/ 8 w 8"/>
                <a:gd name="T7" fmla="*/ 0 h 1"/>
                <a:gd name="T8" fmla="*/ 8 w 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PA-íSlïḑê"/>
            <p:cNvSpPr/>
            <p:nvPr>
              <p:custDataLst>
                <p:tags r:id="rId97"/>
              </p:custDataLst>
            </p:nvPr>
          </p:nvSpPr>
          <p:spPr bwMode="auto">
            <a:xfrm>
              <a:off x="7243763" y="3667126"/>
              <a:ext cx="781050" cy="679450"/>
            </a:xfrm>
            <a:custGeom>
              <a:avLst/>
              <a:gdLst>
                <a:gd name="T0" fmla="*/ 7 w 46"/>
                <a:gd name="T1" fmla="*/ 0 h 40"/>
                <a:gd name="T2" fmla="*/ 2 w 46"/>
                <a:gd name="T3" fmla="*/ 5 h 40"/>
                <a:gd name="T4" fmla="*/ 2 w 46"/>
                <a:gd name="T5" fmla="*/ 21 h 40"/>
                <a:gd name="T6" fmla="*/ 26 w 46"/>
                <a:gd name="T7" fmla="*/ 40 h 40"/>
                <a:gd name="T8" fmla="*/ 34 w 46"/>
                <a:gd name="T9" fmla="*/ 39 h 40"/>
                <a:gd name="T10" fmla="*/ 46 w 46"/>
                <a:gd name="T11" fmla="*/ 29 h 40"/>
                <a:gd name="T12" fmla="*/ 31 w 46"/>
                <a:gd name="T13" fmla="*/ 33 h 40"/>
                <a:gd name="T14" fmla="*/ 15 w 46"/>
                <a:gd name="T15" fmla="*/ 27 h 40"/>
                <a:gd name="T16" fmla="*/ 6 w 46"/>
                <a:gd name="T17" fmla="*/ 12 h 40"/>
                <a:gd name="T18" fmla="*/ 6 w 46"/>
                <a:gd name="T19" fmla="*/ 3 h 40"/>
                <a:gd name="T20" fmla="*/ 7 w 4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0">
                  <a:moveTo>
                    <a:pt x="7" y="0"/>
                  </a:moveTo>
                  <a:cubicBezTo>
                    <a:pt x="5" y="1"/>
                    <a:pt x="3" y="3"/>
                    <a:pt x="2" y="5"/>
                  </a:cubicBezTo>
                  <a:cubicBezTo>
                    <a:pt x="0" y="10"/>
                    <a:pt x="0" y="16"/>
                    <a:pt x="2" y="21"/>
                  </a:cubicBezTo>
                  <a:cubicBezTo>
                    <a:pt x="5" y="36"/>
                    <a:pt x="15" y="40"/>
                    <a:pt x="26" y="40"/>
                  </a:cubicBezTo>
                  <a:cubicBezTo>
                    <a:pt x="29" y="40"/>
                    <a:pt x="31" y="39"/>
                    <a:pt x="34" y="39"/>
                  </a:cubicBezTo>
                  <a:cubicBezTo>
                    <a:pt x="39" y="37"/>
                    <a:pt x="43" y="34"/>
                    <a:pt x="46" y="29"/>
                  </a:cubicBezTo>
                  <a:cubicBezTo>
                    <a:pt x="41" y="31"/>
                    <a:pt x="36" y="33"/>
                    <a:pt x="31" y="33"/>
                  </a:cubicBezTo>
                  <a:cubicBezTo>
                    <a:pt x="25" y="33"/>
                    <a:pt x="19" y="31"/>
                    <a:pt x="15" y="27"/>
                  </a:cubicBezTo>
                  <a:cubicBezTo>
                    <a:pt x="11" y="24"/>
                    <a:pt x="7" y="18"/>
                    <a:pt x="6" y="12"/>
                  </a:cubicBezTo>
                  <a:cubicBezTo>
                    <a:pt x="6" y="9"/>
                    <a:pt x="6" y="6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PA-íṩļîdé"/>
            <p:cNvSpPr/>
            <p:nvPr>
              <p:custDataLst>
                <p:tags r:id="rId98"/>
              </p:custDataLst>
            </p:nvPr>
          </p:nvSpPr>
          <p:spPr bwMode="auto">
            <a:xfrm>
              <a:off x="5424488" y="1508126"/>
              <a:ext cx="50800" cy="527050"/>
            </a:xfrm>
            <a:prstGeom prst="rect">
              <a:avLst/>
            </a:prstGeom>
            <a:solidFill>
              <a:srgbClr val="1E3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PA-ïṥ1iďe"/>
            <p:cNvSpPr/>
            <p:nvPr>
              <p:custDataLst>
                <p:tags r:id="rId99"/>
              </p:custDataLst>
            </p:nvPr>
          </p:nvSpPr>
          <p:spPr bwMode="auto">
            <a:xfrm>
              <a:off x="5373688" y="2017713"/>
              <a:ext cx="152400" cy="153988"/>
            </a:xfrm>
            <a:prstGeom prst="ellipse">
              <a:avLst/>
            </a:prstGeom>
            <a:solidFill>
              <a:srgbClr val="FFC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PA-ïṡľiḍe"/>
            <p:cNvSpPr/>
            <p:nvPr>
              <p:custDataLst>
                <p:tags r:id="rId100"/>
              </p:custDataLst>
            </p:nvPr>
          </p:nvSpPr>
          <p:spPr bwMode="auto">
            <a:xfrm>
              <a:off x="5305425" y="1117601"/>
              <a:ext cx="2532063" cy="782638"/>
            </a:xfrm>
            <a:custGeom>
              <a:avLst/>
              <a:gdLst>
                <a:gd name="T0" fmla="*/ 803 w 1595"/>
                <a:gd name="T1" fmla="*/ 493 h 493"/>
                <a:gd name="T2" fmla="*/ 1595 w 1595"/>
                <a:gd name="T3" fmla="*/ 246 h 493"/>
                <a:gd name="T4" fmla="*/ 803 w 1595"/>
                <a:gd name="T5" fmla="*/ 0 h 493"/>
                <a:gd name="T6" fmla="*/ 0 w 1595"/>
                <a:gd name="T7" fmla="*/ 246 h 493"/>
                <a:gd name="T8" fmla="*/ 803 w 1595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5" h="493">
                  <a:moveTo>
                    <a:pt x="803" y="493"/>
                  </a:moveTo>
                  <a:lnTo>
                    <a:pt x="1595" y="246"/>
                  </a:lnTo>
                  <a:lnTo>
                    <a:pt x="803" y="0"/>
                  </a:lnTo>
                  <a:lnTo>
                    <a:pt x="0" y="246"/>
                  </a:lnTo>
                  <a:lnTo>
                    <a:pt x="803" y="49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585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24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25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26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27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28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29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32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33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148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3" name="PA-组合 62"/>
          <p:cNvGrpSpPr/>
          <p:nvPr>
            <p:custDataLst>
              <p:tags r:id="rId6"/>
            </p:custDataLst>
          </p:nvPr>
        </p:nvGrpSpPr>
        <p:grpSpPr>
          <a:xfrm>
            <a:off x="417707" y="1744113"/>
            <a:ext cx="5823295" cy="664312"/>
            <a:chOff x="654894" y="2050313"/>
            <a:chExt cx="7136556" cy="664312"/>
          </a:xfrm>
        </p:grpSpPr>
        <p:sp>
          <p:nvSpPr>
            <p:cNvPr id="64" name="PA-圆角矩形 63"/>
            <p:cNvSpPr/>
            <p:nvPr>
              <p:custDataLst>
                <p:tags r:id="rId11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PA-圆角矩形 64"/>
            <p:cNvSpPr/>
            <p:nvPr>
              <p:custDataLst>
                <p:tags r:id="rId119"/>
              </p:custDataLst>
            </p:nvPr>
          </p:nvSpPr>
          <p:spPr>
            <a:xfrm>
              <a:off x="817136" y="2149960"/>
              <a:ext cx="1164064" cy="46336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66" name="PA-圆角矩形 65"/>
            <p:cNvSpPr/>
            <p:nvPr>
              <p:custDataLst>
                <p:tags r:id="rId12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PA-椭圆 66"/>
            <p:cNvSpPr/>
            <p:nvPr>
              <p:custDataLst>
                <p:tags r:id="rId12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PA-椭圆 67"/>
            <p:cNvSpPr/>
            <p:nvPr>
              <p:custDataLst>
                <p:tags r:id="rId12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PA-直接连接符 68"/>
            <p:cNvCxnSpPr>
              <a:stCxn id="67" idx="6"/>
              <a:endCxn id="68" idx="2"/>
            </p:cNvCxnSpPr>
            <p:nvPr>
              <p:custDataLst>
                <p:tags r:id="rId12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PA-组合 69"/>
          <p:cNvGrpSpPr/>
          <p:nvPr>
            <p:custDataLst>
              <p:tags r:id="rId7"/>
            </p:custDataLst>
          </p:nvPr>
        </p:nvGrpSpPr>
        <p:grpSpPr>
          <a:xfrm>
            <a:off x="385137" y="2674821"/>
            <a:ext cx="5855865" cy="664312"/>
            <a:chOff x="654894" y="2050313"/>
            <a:chExt cx="7136556" cy="664312"/>
          </a:xfrm>
        </p:grpSpPr>
        <p:sp>
          <p:nvSpPr>
            <p:cNvPr id="71" name="PA-圆角矩形 70"/>
            <p:cNvSpPr/>
            <p:nvPr>
              <p:custDataLst>
                <p:tags r:id="rId112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PA-圆角矩形 71"/>
            <p:cNvSpPr/>
            <p:nvPr>
              <p:custDataLst>
                <p:tags r:id="rId113"/>
              </p:custDataLst>
            </p:nvPr>
          </p:nvSpPr>
          <p:spPr>
            <a:xfrm>
              <a:off x="795466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73" name="PA-圆角矩形 72"/>
            <p:cNvSpPr/>
            <p:nvPr>
              <p:custDataLst>
                <p:tags r:id="rId114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PA-椭圆 73"/>
            <p:cNvSpPr/>
            <p:nvPr>
              <p:custDataLst>
                <p:tags r:id="rId11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74"/>
            <p:cNvSpPr/>
            <p:nvPr>
              <p:custDataLst>
                <p:tags r:id="rId11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5"/>
            <p:cNvCxnSpPr>
              <a:stCxn id="74" idx="6"/>
              <a:endCxn id="75" idx="2"/>
            </p:cNvCxnSpPr>
            <p:nvPr>
              <p:custDataLst>
                <p:tags r:id="rId11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PA-组合 110"/>
          <p:cNvGrpSpPr/>
          <p:nvPr>
            <p:custDataLst>
              <p:tags r:id="rId8"/>
            </p:custDataLst>
          </p:nvPr>
        </p:nvGrpSpPr>
        <p:grpSpPr>
          <a:xfrm>
            <a:off x="7647468" y="2014099"/>
            <a:ext cx="4021551" cy="3587053"/>
            <a:chOff x="3479801" y="1098550"/>
            <a:chExt cx="5230812" cy="4665663"/>
          </a:xfrm>
        </p:grpSpPr>
        <p:sp>
          <p:nvSpPr>
            <p:cNvPr id="112" name="PA-任意多边形 4"/>
            <p:cNvSpPr/>
            <p:nvPr>
              <p:custDataLst>
                <p:tags r:id="rId38"/>
              </p:custDataLst>
            </p:nvPr>
          </p:nvSpPr>
          <p:spPr bwMode="auto">
            <a:xfrm>
              <a:off x="5026026" y="2630488"/>
              <a:ext cx="512763" cy="369888"/>
            </a:xfrm>
            <a:custGeom>
              <a:avLst/>
              <a:gdLst>
                <a:gd name="T0" fmla="*/ 83 w 94"/>
                <a:gd name="T1" fmla="*/ 59 h 68"/>
                <a:gd name="T2" fmla="*/ 18 w 94"/>
                <a:gd name="T3" fmla="*/ 67 h 68"/>
                <a:gd name="T4" fmla="*/ 6 w 94"/>
                <a:gd name="T5" fmla="*/ 58 h 68"/>
                <a:gd name="T6" fmla="*/ 1 w 94"/>
                <a:gd name="T7" fmla="*/ 22 h 68"/>
                <a:gd name="T8" fmla="*/ 10 w 94"/>
                <a:gd name="T9" fmla="*/ 10 h 68"/>
                <a:gd name="T10" fmla="*/ 75 w 94"/>
                <a:gd name="T11" fmla="*/ 1 h 68"/>
                <a:gd name="T12" fmla="*/ 88 w 94"/>
                <a:gd name="T13" fmla="*/ 10 h 68"/>
                <a:gd name="T14" fmla="*/ 93 w 94"/>
                <a:gd name="T15" fmla="*/ 46 h 68"/>
                <a:gd name="T16" fmla="*/ 83 w 94"/>
                <a:gd name="T1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83" y="5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2" y="68"/>
                    <a:pt x="7" y="64"/>
                    <a:pt x="6" y="5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6"/>
                    <a:pt x="4" y="10"/>
                    <a:pt x="10" y="1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2" y="0"/>
                    <a:pt x="87" y="4"/>
                    <a:pt x="88" y="10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4" y="52"/>
                    <a:pt x="89" y="58"/>
                    <a:pt x="83" y="59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任意多边形 5"/>
            <p:cNvSpPr/>
            <p:nvPr>
              <p:custDataLst>
                <p:tags r:id="rId39"/>
              </p:custDataLst>
            </p:nvPr>
          </p:nvSpPr>
          <p:spPr bwMode="auto">
            <a:xfrm>
              <a:off x="5222876" y="2749550"/>
              <a:ext cx="136525" cy="147638"/>
            </a:xfrm>
            <a:custGeom>
              <a:avLst/>
              <a:gdLst>
                <a:gd name="T0" fmla="*/ 86 w 86"/>
                <a:gd name="T1" fmla="*/ 35 h 93"/>
                <a:gd name="T2" fmla="*/ 0 w 86"/>
                <a:gd name="T3" fmla="*/ 0 h 93"/>
                <a:gd name="T4" fmla="*/ 13 w 86"/>
                <a:gd name="T5" fmla="*/ 93 h 93"/>
                <a:gd name="T6" fmla="*/ 86 w 86"/>
                <a:gd name="T7" fmla="*/ 3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3">
                  <a:moveTo>
                    <a:pt x="86" y="35"/>
                  </a:moveTo>
                  <a:lnTo>
                    <a:pt x="0" y="0"/>
                  </a:lnTo>
                  <a:lnTo>
                    <a:pt x="13" y="93"/>
                  </a:lnTo>
                  <a:lnTo>
                    <a:pt x="8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任意多边形 6"/>
            <p:cNvSpPr/>
            <p:nvPr>
              <p:custDataLst>
                <p:tags r:id="rId40"/>
              </p:custDataLst>
            </p:nvPr>
          </p:nvSpPr>
          <p:spPr bwMode="auto">
            <a:xfrm>
              <a:off x="4283076" y="1228725"/>
              <a:ext cx="1289050" cy="1303338"/>
            </a:xfrm>
            <a:custGeom>
              <a:avLst/>
              <a:gdLst>
                <a:gd name="T0" fmla="*/ 121 w 236"/>
                <a:gd name="T1" fmla="*/ 233 h 239"/>
                <a:gd name="T2" fmla="*/ 98 w 236"/>
                <a:gd name="T3" fmla="*/ 230 h 239"/>
                <a:gd name="T4" fmla="*/ 13 w 236"/>
                <a:gd name="T5" fmla="*/ 98 h 239"/>
                <a:gd name="T6" fmla="*/ 144 w 236"/>
                <a:gd name="T7" fmla="*/ 13 h 239"/>
                <a:gd name="T8" fmla="*/ 214 w 236"/>
                <a:gd name="T9" fmla="*/ 61 h 239"/>
                <a:gd name="T10" fmla="*/ 230 w 236"/>
                <a:gd name="T11" fmla="*/ 145 h 239"/>
                <a:gd name="T12" fmla="*/ 121 w 236"/>
                <a:gd name="T13" fmla="*/ 233 h 239"/>
                <a:gd name="T14" fmla="*/ 121 w 236"/>
                <a:gd name="T15" fmla="*/ 15 h 239"/>
                <a:gd name="T16" fmla="*/ 16 w 236"/>
                <a:gd name="T17" fmla="*/ 99 h 239"/>
                <a:gd name="T18" fmla="*/ 99 w 236"/>
                <a:gd name="T19" fmla="*/ 226 h 239"/>
                <a:gd name="T20" fmla="*/ 226 w 236"/>
                <a:gd name="T21" fmla="*/ 144 h 239"/>
                <a:gd name="T22" fmla="*/ 211 w 236"/>
                <a:gd name="T23" fmla="*/ 63 h 239"/>
                <a:gd name="T24" fmla="*/ 143 w 236"/>
                <a:gd name="T25" fmla="*/ 17 h 239"/>
                <a:gd name="T26" fmla="*/ 121 w 236"/>
                <a:gd name="T27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" h="239">
                  <a:moveTo>
                    <a:pt x="121" y="233"/>
                  </a:moveTo>
                  <a:cubicBezTo>
                    <a:pt x="113" y="233"/>
                    <a:pt x="106" y="232"/>
                    <a:pt x="98" y="230"/>
                  </a:cubicBezTo>
                  <a:cubicBezTo>
                    <a:pt x="38" y="217"/>
                    <a:pt x="0" y="158"/>
                    <a:pt x="13" y="98"/>
                  </a:cubicBezTo>
                  <a:cubicBezTo>
                    <a:pt x="25" y="39"/>
                    <a:pt x="84" y="0"/>
                    <a:pt x="144" y="13"/>
                  </a:cubicBezTo>
                  <a:cubicBezTo>
                    <a:pt x="173" y="19"/>
                    <a:pt x="198" y="36"/>
                    <a:pt x="214" y="61"/>
                  </a:cubicBezTo>
                  <a:cubicBezTo>
                    <a:pt x="230" y="86"/>
                    <a:pt x="236" y="116"/>
                    <a:pt x="230" y="145"/>
                  </a:cubicBezTo>
                  <a:cubicBezTo>
                    <a:pt x="218" y="197"/>
                    <a:pt x="172" y="233"/>
                    <a:pt x="121" y="233"/>
                  </a:cubicBezTo>
                  <a:close/>
                  <a:moveTo>
                    <a:pt x="121" y="15"/>
                  </a:moveTo>
                  <a:cubicBezTo>
                    <a:pt x="72" y="15"/>
                    <a:pt x="27" y="49"/>
                    <a:pt x="16" y="99"/>
                  </a:cubicBezTo>
                  <a:cubicBezTo>
                    <a:pt x="4" y="157"/>
                    <a:pt x="41" y="214"/>
                    <a:pt x="99" y="226"/>
                  </a:cubicBezTo>
                  <a:cubicBezTo>
                    <a:pt x="156" y="239"/>
                    <a:pt x="213" y="202"/>
                    <a:pt x="226" y="144"/>
                  </a:cubicBezTo>
                  <a:cubicBezTo>
                    <a:pt x="232" y="116"/>
                    <a:pt x="226" y="87"/>
                    <a:pt x="211" y="63"/>
                  </a:cubicBezTo>
                  <a:cubicBezTo>
                    <a:pt x="195" y="39"/>
                    <a:pt x="171" y="23"/>
                    <a:pt x="143" y="17"/>
                  </a:cubicBezTo>
                  <a:cubicBezTo>
                    <a:pt x="136" y="15"/>
                    <a:pt x="128" y="15"/>
                    <a:pt x="121" y="15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任意多边形 7"/>
            <p:cNvSpPr/>
            <p:nvPr>
              <p:custDataLst>
                <p:tags r:id="rId41"/>
              </p:custDataLst>
            </p:nvPr>
          </p:nvSpPr>
          <p:spPr bwMode="auto">
            <a:xfrm>
              <a:off x="4533901" y="1479550"/>
              <a:ext cx="819150" cy="808038"/>
            </a:xfrm>
            <a:custGeom>
              <a:avLst/>
              <a:gdLst>
                <a:gd name="T0" fmla="*/ 75 w 150"/>
                <a:gd name="T1" fmla="*/ 148 h 148"/>
                <a:gd name="T2" fmla="*/ 60 w 150"/>
                <a:gd name="T3" fmla="*/ 147 h 148"/>
                <a:gd name="T4" fmla="*/ 14 w 150"/>
                <a:gd name="T5" fmla="*/ 115 h 148"/>
                <a:gd name="T6" fmla="*/ 4 w 150"/>
                <a:gd name="T7" fmla="*/ 60 h 148"/>
                <a:gd name="T8" fmla="*/ 36 w 150"/>
                <a:gd name="T9" fmla="*/ 15 h 148"/>
                <a:gd name="T10" fmla="*/ 90 w 150"/>
                <a:gd name="T11" fmla="*/ 5 h 148"/>
                <a:gd name="T12" fmla="*/ 136 w 150"/>
                <a:gd name="T13" fmla="*/ 36 h 148"/>
                <a:gd name="T14" fmla="*/ 146 w 150"/>
                <a:gd name="T15" fmla="*/ 91 h 148"/>
                <a:gd name="T16" fmla="*/ 115 w 150"/>
                <a:gd name="T17" fmla="*/ 137 h 148"/>
                <a:gd name="T18" fmla="*/ 75 w 150"/>
                <a:gd name="T19" fmla="*/ 148 h 148"/>
                <a:gd name="T20" fmla="*/ 75 w 150"/>
                <a:gd name="T21" fmla="*/ 7 h 148"/>
                <a:gd name="T22" fmla="*/ 38 w 150"/>
                <a:gd name="T23" fmla="*/ 18 h 148"/>
                <a:gd name="T24" fmla="*/ 8 w 150"/>
                <a:gd name="T25" fmla="*/ 61 h 148"/>
                <a:gd name="T26" fmla="*/ 17 w 150"/>
                <a:gd name="T27" fmla="*/ 113 h 148"/>
                <a:gd name="T28" fmla="*/ 61 w 150"/>
                <a:gd name="T29" fmla="*/ 143 h 148"/>
                <a:gd name="T30" fmla="*/ 112 w 150"/>
                <a:gd name="T31" fmla="*/ 133 h 148"/>
                <a:gd name="T32" fmla="*/ 142 w 150"/>
                <a:gd name="T33" fmla="*/ 90 h 148"/>
                <a:gd name="T34" fmla="*/ 133 w 150"/>
                <a:gd name="T35" fmla="*/ 38 h 148"/>
                <a:gd name="T36" fmla="*/ 89 w 150"/>
                <a:gd name="T37" fmla="*/ 8 h 148"/>
                <a:gd name="T38" fmla="*/ 75 w 150"/>
                <a:gd name="T39" fmla="*/ 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0" h="148">
                  <a:moveTo>
                    <a:pt x="75" y="148"/>
                  </a:moveTo>
                  <a:cubicBezTo>
                    <a:pt x="70" y="148"/>
                    <a:pt x="65" y="148"/>
                    <a:pt x="60" y="147"/>
                  </a:cubicBezTo>
                  <a:cubicBezTo>
                    <a:pt x="41" y="143"/>
                    <a:pt x="25" y="131"/>
                    <a:pt x="14" y="115"/>
                  </a:cubicBezTo>
                  <a:cubicBezTo>
                    <a:pt x="3" y="99"/>
                    <a:pt x="0" y="79"/>
                    <a:pt x="4" y="60"/>
                  </a:cubicBezTo>
                  <a:cubicBezTo>
                    <a:pt x="8" y="41"/>
                    <a:pt x="19" y="25"/>
                    <a:pt x="36" y="15"/>
                  </a:cubicBezTo>
                  <a:cubicBezTo>
                    <a:pt x="52" y="4"/>
                    <a:pt x="71" y="0"/>
                    <a:pt x="90" y="5"/>
                  </a:cubicBezTo>
                  <a:cubicBezTo>
                    <a:pt x="109" y="9"/>
                    <a:pt x="125" y="20"/>
                    <a:pt x="136" y="36"/>
                  </a:cubicBezTo>
                  <a:cubicBezTo>
                    <a:pt x="147" y="52"/>
                    <a:pt x="150" y="72"/>
                    <a:pt x="146" y="91"/>
                  </a:cubicBezTo>
                  <a:cubicBezTo>
                    <a:pt x="142" y="110"/>
                    <a:pt x="131" y="126"/>
                    <a:pt x="115" y="137"/>
                  </a:cubicBezTo>
                  <a:cubicBezTo>
                    <a:pt x="103" y="144"/>
                    <a:pt x="89" y="148"/>
                    <a:pt x="75" y="148"/>
                  </a:cubicBezTo>
                  <a:close/>
                  <a:moveTo>
                    <a:pt x="75" y="7"/>
                  </a:moveTo>
                  <a:cubicBezTo>
                    <a:pt x="62" y="7"/>
                    <a:pt x="49" y="11"/>
                    <a:pt x="38" y="18"/>
                  </a:cubicBezTo>
                  <a:cubicBezTo>
                    <a:pt x="22" y="28"/>
                    <a:pt x="12" y="43"/>
                    <a:pt x="8" y="61"/>
                  </a:cubicBezTo>
                  <a:cubicBezTo>
                    <a:pt x="4" y="79"/>
                    <a:pt x="7" y="98"/>
                    <a:pt x="17" y="113"/>
                  </a:cubicBezTo>
                  <a:cubicBezTo>
                    <a:pt x="27" y="128"/>
                    <a:pt x="43" y="139"/>
                    <a:pt x="61" y="143"/>
                  </a:cubicBezTo>
                  <a:cubicBezTo>
                    <a:pt x="79" y="147"/>
                    <a:pt x="97" y="143"/>
                    <a:pt x="112" y="133"/>
                  </a:cubicBezTo>
                  <a:cubicBezTo>
                    <a:pt x="128" y="123"/>
                    <a:pt x="138" y="108"/>
                    <a:pt x="142" y="90"/>
                  </a:cubicBezTo>
                  <a:cubicBezTo>
                    <a:pt x="146" y="72"/>
                    <a:pt x="143" y="54"/>
                    <a:pt x="133" y="38"/>
                  </a:cubicBezTo>
                  <a:cubicBezTo>
                    <a:pt x="123" y="23"/>
                    <a:pt x="107" y="12"/>
                    <a:pt x="89" y="8"/>
                  </a:cubicBezTo>
                  <a:cubicBezTo>
                    <a:pt x="85" y="7"/>
                    <a:pt x="80" y="7"/>
                    <a:pt x="75" y="7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任意多边形 8"/>
            <p:cNvSpPr/>
            <p:nvPr>
              <p:custDataLst>
                <p:tags r:id="rId42"/>
              </p:custDataLst>
            </p:nvPr>
          </p:nvSpPr>
          <p:spPr bwMode="auto">
            <a:xfrm>
              <a:off x="4757738" y="1709738"/>
              <a:ext cx="371475" cy="347663"/>
            </a:xfrm>
            <a:custGeom>
              <a:avLst/>
              <a:gdLst>
                <a:gd name="T0" fmla="*/ 34 w 68"/>
                <a:gd name="T1" fmla="*/ 64 h 64"/>
                <a:gd name="T2" fmla="*/ 28 w 68"/>
                <a:gd name="T3" fmla="*/ 64 h 64"/>
                <a:gd name="T4" fmla="*/ 4 w 68"/>
                <a:gd name="T5" fmla="*/ 27 h 64"/>
                <a:gd name="T6" fmla="*/ 40 w 68"/>
                <a:gd name="T7" fmla="*/ 3 h 64"/>
                <a:gd name="T8" fmla="*/ 64 w 68"/>
                <a:gd name="T9" fmla="*/ 40 h 64"/>
                <a:gd name="T10" fmla="*/ 51 w 68"/>
                <a:gd name="T11" fmla="*/ 59 h 64"/>
                <a:gd name="T12" fmla="*/ 34 w 68"/>
                <a:gd name="T13" fmla="*/ 64 h 64"/>
                <a:gd name="T14" fmla="*/ 34 w 68"/>
                <a:gd name="T15" fmla="*/ 7 h 64"/>
                <a:gd name="T16" fmla="*/ 8 w 68"/>
                <a:gd name="T17" fmla="*/ 28 h 64"/>
                <a:gd name="T18" fmla="*/ 12 w 68"/>
                <a:gd name="T19" fmla="*/ 48 h 64"/>
                <a:gd name="T20" fmla="*/ 28 w 68"/>
                <a:gd name="T21" fmla="*/ 60 h 64"/>
                <a:gd name="T22" fmla="*/ 49 w 68"/>
                <a:gd name="T23" fmla="*/ 56 h 64"/>
                <a:gd name="T24" fmla="*/ 60 w 68"/>
                <a:gd name="T25" fmla="*/ 39 h 64"/>
                <a:gd name="T26" fmla="*/ 40 w 68"/>
                <a:gd name="T27" fmla="*/ 7 h 64"/>
                <a:gd name="T28" fmla="*/ 34 w 68"/>
                <a:gd name="T2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4">
                  <a:moveTo>
                    <a:pt x="34" y="64"/>
                  </a:moveTo>
                  <a:cubicBezTo>
                    <a:pt x="32" y="64"/>
                    <a:pt x="30" y="64"/>
                    <a:pt x="28" y="64"/>
                  </a:cubicBezTo>
                  <a:cubicBezTo>
                    <a:pt x="11" y="60"/>
                    <a:pt x="0" y="44"/>
                    <a:pt x="4" y="27"/>
                  </a:cubicBezTo>
                  <a:cubicBezTo>
                    <a:pt x="7" y="11"/>
                    <a:pt x="24" y="0"/>
                    <a:pt x="40" y="3"/>
                  </a:cubicBezTo>
                  <a:cubicBezTo>
                    <a:pt x="57" y="7"/>
                    <a:pt x="68" y="23"/>
                    <a:pt x="64" y="40"/>
                  </a:cubicBezTo>
                  <a:cubicBezTo>
                    <a:pt x="62" y="48"/>
                    <a:pt x="58" y="55"/>
                    <a:pt x="51" y="59"/>
                  </a:cubicBezTo>
                  <a:cubicBezTo>
                    <a:pt x="46" y="63"/>
                    <a:pt x="40" y="64"/>
                    <a:pt x="34" y="64"/>
                  </a:cubicBezTo>
                  <a:close/>
                  <a:moveTo>
                    <a:pt x="34" y="7"/>
                  </a:moveTo>
                  <a:cubicBezTo>
                    <a:pt x="22" y="7"/>
                    <a:pt x="11" y="15"/>
                    <a:pt x="8" y="28"/>
                  </a:cubicBezTo>
                  <a:cubicBezTo>
                    <a:pt x="6" y="35"/>
                    <a:pt x="8" y="42"/>
                    <a:pt x="12" y="48"/>
                  </a:cubicBezTo>
                  <a:cubicBezTo>
                    <a:pt x="15" y="54"/>
                    <a:pt x="21" y="58"/>
                    <a:pt x="28" y="60"/>
                  </a:cubicBezTo>
                  <a:cubicBezTo>
                    <a:pt x="35" y="61"/>
                    <a:pt x="43" y="60"/>
                    <a:pt x="49" y="56"/>
                  </a:cubicBezTo>
                  <a:cubicBezTo>
                    <a:pt x="55" y="52"/>
                    <a:pt x="59" y="46"/>
                    <a:pt x="60" y="39"/>
                  </a:cubicBezTo>
                  <a:cubicBezTo>
                    <a:pt x="63" y="25"/>
                    <a:pt x="54" y="10"/>
                    <a:pt x="40" y="7"/>
                  </a:cubicBezTo>
                  <a:cubicBezTo>
                    <a:pt x="38" y="7"/>
                    <a:pt x="36" y="7"/>
                    <a:pt x="34" y="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任意多边形 9"/>
            <p:cNvSpPr/>
            <p:nvPr>
              <p:custDataLst>
                <p:tags r:id="rId43"/>
              </p:custDataLst>
            </p:nvPr>
          </p:nvSpPr>
          <p:spPr bwMode="auto">
            <a:xfrm>
              <a:off x="4370388" y="1098550"/>
              <a:ext cx="600075" cy="817563"/>
            </a:xfrm>
            <a:custGeom>
              <a:avLst/>
              <a:gdLst>
                <a:gd name="T0" fmla="*/ 108 w 110"/>
                <a:gd name="T1" fmla="*/ 143 h 150"/>
                <a:gd name="T2" fmla="*/ 51 w 110"/>
                <a:gd name="T3" fmla="*/ 54 h 150"/>
                <a:gd name="T4" fmla="*/ 59 w 110"/>
                <a:gd name="T5" fmla="*/ 39 h 150"/>
                <a:gd name="T6" fmla="*/ 59 w 110"/>
                <a:gd name="T7" fmla="*/ 35 h 150"/>
                <a:gd name="T8" fmla="*/ 38 w 110"/>
                <a:gd name="T9" fmla="*/ 2 h 150"/>
                <a:gd name="T10" fmla="*/ 34 w 110"/>
                <a:gd name="T11" fmla="*/ 0 h 150"/>
                <a:gd name="T12" fmla="*/ 31 w 110"/>
                <a:gd name="T13" fmla="*/ 2 h 150"/>
                <a:gd name="T14" fmla="*/ 22 w 110"/>
                <a:gd name="T15" fmla="*/ 17 h 150"/>
                <a:gd name="T16" fmla="*/ 4 w 110"/>
                <a:gd name="T17" fmla="*/ 19 h 150"/>
                <a:gd name="T18" fmla="*/ 1 w 110"/>
                <a:gd name="T19" fmla="*/ 21 h 150"/>
                <a:gd name="T20" fmla="*/ 1 w 110"/>
                <a:gd name="T21" fmla="*/ 25 h 150"/>
                <a:gd name="T22" fmla="*/ 23 w 110"/>
                <a:gd name="T23" fmla="*/ 59 h 150"/>
                <a:gd name="T24" fmla="*/ 26 w 110"/>
                <a:gd name="T25" fmla="*/ 60 h 150"/>
                <a:gd name="T26" fmla="*/ 27 w 110"/>
                <a:gd name="T27" fmla="*/ 60 h 150"/>
                <a:gd name="T28" fmla="*/ 44 w 110"/>
                <a:gd name="T29" fmla="*/ 59 h 150"/>
                <a:gd name="T30" fmla="*/ 102 w 110"/>
                <a:gd name="T31" fmla="*/ 148 h 150"/>
                <a:gd name="T32" fmla="*/ 105 w 110"/>
                <a:gd name="T33" fmla="*/ 150 h 150"/>
                <a:gd name="T34" fmla="*/ 107 w 110"/>
                <a:gd name="T35" fmla="*/ 149 h 150"/>
                <a:gd name="T36" fmla="*/ 108 w 110"/>
                <a:gd name="T37" fmla="*/ 143 h 150"/>
                <a:gd name="T38" fmla="*/ 11 w 110"/>
                <a:gd name="T39" fmla="*/ 26 h 150"/>
                <a:gd name="T40" fmla="*/ 25 w 110"/>
                <a:gd name="T41" fmla="*/ 25 h 150"/>
                <a:gd name="T42" fmla="*/ 28 w 110"/>
                <a:gd name="T43" fmla="*/ 23 h 150"/>
                <a:gd name="T44" fmla="*/ 34 w 110"/>
                <a:gd name="T45" fmla="*/ 11 h 150"/>
                <a:gd name="T46" fmla="*/ 51 w 110"/>
                <a:gd name="T47" fmla="*/ 37 h 150"/>
                <a:gd name="T48" fmla="*/ 44 w 110"/>
                <a:gd name="T49" fmla="*/ 51 h 150"/>
                <a:gd name="T50" fmla="*/ 28 w 110"/>
                <a:gd name="T51" fmla="*/ 52 h 150"/>
                <a:gd name="T52" fmla="*/ 11 w 110"/>
                <a:gd name="T53" fmla="*/ 2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" h="150">
                  <a:moveTo>
                    <a:pt x="108" y="143"/>
                  </a:moveTo>
                  <a:cubicBezTo>
                    <a:pt x="51" y="54"/>
                    <a:pt x="51" y="54"/>
                    <a:pt x="51" y="5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6"/>
                    <a:pt x="59" y="35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0"/>
                    <a:pt x="36" y="0"/>
                    <a:pt x="34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2" y="20"/>
                    <a:pt x="1" y="21"/>
                  </a:cubicBezTo>
                  <a:cubicBezTo>
                    <a:pt x="0" y="23"/>
                    <a:pt x="1" y="24"/>
                    <a:pt x="1" y="25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9"/>
                    <a:pt x="104" y="150"/>
                    <a:pt x="105" y="150"/>
                  </a:cubicBezTo>
                  <a:cubicBezTo>
                    <a:pt x="106" y="150"/>
                    <a:pt x="107" y="149"/>
                    <a:pt x="107" y="149"/>
                  </a:cubicBezTo>
                  <a:cubicBezTo>
                    <a:pt x="109" y="148"/>
                    <a:pt x="110" y="145"/>
                    <a:pt x="108" y="143"/>
                  </a:cubicBezTo>
                  <a:close/>
                  <a:moveTo>
                    <a:pt x="11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7" y="24"/>
                    <a:pt x="28" y="23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8" y="52"/>
                    <a:pt x="28" y="52"/>
                    <a:pt x="28" y="52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任意多边形 10"/>
            <p:cNvSpPr/>
            <p:nvPr>
              <p:custDataLst>
                <p:tags r:id="rId44"/>
              </p:custDataLst>
            </p:nvPr>
          </p:nvSpPr>
          <p:spPr bwMode="auto">
            <a:xfrm>
              <a:off x="3490913" y="3071813"/>
              <a:ext cx="1879600" cy="2006600"/>
            </a:xfrm>
            <a:custGeom>
              <a:avLst/>
              <a:gdLst>
                <a:gd name="T0" fmla="*/ 0 w 344"/>
                <a:gd name="T1" fmla="*/ 29 h 368"/>
                <a:gd name="T2" fmla="*/ 47 w 344"/>
                <a:gd name="T3" fmla="*/ 119 h 368"/>
                <a:gd name="T4" fmla="*/ 144 w 344"/>
                <a:gd name="T5" fmla="*/ 261 h 368"/>
                <a:gd name="T6" fmla="*/ 258 w 344"/>
                <a:gd name="T7" fmla="*/ 324 h 368"/>
                <a:gd name="T8" fmla="*/ 224 w 344"/>
                <a:gd name="T9" fmla="*/ 150 h 368"/>
                <a:gd name="T10" fmla="*/ 142 w 344"/>
                <a:gd name="T11" fmla="*/ 45 h 368"/>
                <a:gd name="T12" fmla="*/ 0 w 344"/>
                <a:gd name="T13" fmla="*/ 2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4" h="368">
                  <a:moveTo>
                    <a:pt x="0" y="29"/>
                  </a:moveTo>
                  <a:cubicBezTo>
                    <a:pt x="0" y="29"/>
                    <a:pt x="44" y="51"/>
                    <a:pt x="47" y="119"/>
                  </a:cubicBezTo>
                  <a:cubicBezTo>
                    <a:pt x="50" y="194"/>
                    <a:pt x="126" y="211"/>
                    <a:pt x="144" y="261"/>
                  </a:cubicBezTo>
                  <a:cubicBezTo>
                    <a:pt x="158" y="301"/>
                    <a:pt x="192" y="368"/>
                    <a:pt x="258" y="324"/>
                  </a:cubicBezTo>
                  <a:cubicBezTo>
                    <a:pt x="344" y="266"/>
                    <a:pt x="317" y="187"/>
                    <a:pt x="224" y="150"/>
                  </a:cubicBezTo>
                  <a:cubicBezTo>
                    <a:pt x="156" y="123"/>
                    <a:pt x="183" y="82"/>
                    <a:pt x="142" y="45"/>
                  </a:cubicBezTo>
                  <a:cubicBezTo>
                    <a:pt x="100" y="7"/>
                    <a:pt x="50" y="0"/>
                    <a:pt x="0" y="29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任意多边形 11"/>
            <p:cNvSpPr/>
            <p:nvPr>
              <p:custDataLst>
                <p:tags r:id="rId45"/>
              </p:custDataLst>
            </p:nvPr>
          </p:nvSpPr>
          <p:spPr bwMode="auto">
            <a:xfrm>
              <a:off x="3479801" y="3219450"/>
              <a:ext cx="1808163" cy="1722438"/>
            </a:xfrm>
            <a:custGeom>
              <a:avLst/>
              <a:gdLst>
                <a:gd name="T0" fmla="*/ 300 w 331"/>
                <a:gd name="T1" fmla="*/ 305 h 316"/>
                <a:gd name="T2" fmla="*/ 187 w 331"/>
                <a:gd name="T3" fmla="*/ 226 h 316"/>
                <a:gd name="T4" fmla="*/ 140 w 331"/>
                <a:gd name="T5" fmla="*/ 176 h 316"/>
                <a:gd name="T6" fmla="*/ 72 w 331"/>
                <a:gd name="T7" fmla="*/ 87 h 316"/>
                <a:gd name="T8" fmla="*/ 1 w 331"/>
                <a:gd name="T9" fmla="*/ 3 h 316"/>
                <a:gd name="T10" fmla="*/ 0 w 331"/>
                <a:gd name="T11" fmla="*/ 1 h 316"/>
                <a:gd name="T12" fmla="*/ 2 w 331"/>
                <a:gd name="T13" fmla="*/ 0 h 316"/>
                <a:gd name="T14" fmla="*/ 75 w 331"/>
                <a:gd name="T15" fmla="*/ 86 h 316"/>
                <a:gd name="T16" fmla="*/ 142 w 331"/>
                <a:gd name="T17" fmla="*/ 174 h 316"/>
                <a:gd name="T18" fmla="*/ 190 w 331"/>
                <a:gd name="T19" fmla="*/ 225 h 316"/>
                <a:gd name="T20" fmla="*/ 329 w 331"/>
                <a:gd name="T21" fmla="*/ 299 h 316"/>
                <a:gd name="T22" fmla="*/ 331 w 331"/>
                <a:gd name="T23" fmla="*/ 300 h 316"/>
                <a:gd name="T24" fmla="*/ 330 w 331"/>
                <a:gd name="T25" fmla="*/ 302 h 316"/>
                <a:gd name="T26" fmla="*/ 300 w 331"/>
                <a:gd name="T27" fmla="*/ 30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316">
                  <a:moveTo>
                    <a:pt x="300" y="305"/>
                  </a:moveTo>
                  <a:cubicBezTo>
                    <a:pt x="236" y="305"/>
                    <a:pt x="203" y="258"/>
                    <a:pt x="187" y="226"/>
                  </a:cubicBezTo>
                  <a:cubicBezTo>
                    <a:pt x="177" y="206"/>
                    <a:pt x="159" y="191"/>
                    <a:pt x="140" y="176"/>
                  </a:cubicBezTo>
                  <a:cubicBezTo>
                    <a:pt x="112" y="154"/>
                    <a:pt x="83" y="132"/>
                    <a:pt x="72" y="87"/>
                  </a:cubicBezTo>
                  <a:cubicBezTo>
                    <a:pt x="56" y="21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8" y="18"/>
                    <a:pt x="75" y="86"/>
                  </a:cubicBezTo>
                  <a:cubicBezTo>
                    <a:pt x="86" y="130"/>
                    <a:pt x="114" y="152"/>
                    <a:pt x="142" y="174"/>
                  </a:cubicBezTo>
                  <a:cubicBezTo>
                    <a:pt x="161" y="189"/>
                    <a:pt x="180" y="204"/>
                    <a:pt x="190" y="225"/>
                  </a:cubicBezTo>
                  <a:cubicBezTo>
                    <a:pt x="207" y="260"/>
                    <a:pt x="248" y="316"/>
                    <a:pt x="329" y="299"/>
                  </a:cubicBezTo>
                  <a:cubicBezTo>
                    <a:pt x="330" y="298"/>
                    <a:pt x="331" y="299"/>
                    <a:pt x="331" y="300"/>
                  </a:cubicBezTo>
                  <a:cubicBezTo>
                    <a:pt x="331" y="301"/>
                    <a:pt x="331" y="302"/>
                    <a:pt x="330" y="302"/>
                  </a:cubicBezTo>
                  <a:cubicBezTo>
                    <a:pt x="319" y="304"/>
                    <a:pt x="309" y="305"/>
                    <a:pt x="300" y="30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任意多边形 12"/>
            <p:cNvSpPr/>
            <p:nvPr>
              <p:custDataLst>
                <p:tags r:id="rId46"/>
              </p:custDataLst>
            </p:nvPr>
          </p:nvSpPr>
          <p:spPr bwMode="auto">
            <a:xfrm>
              <a:off x="3857626" y="3235325"/>
              <a:ext cx="147638" cy="441325"/>
            </a:xfrm>
            <a:custGeom>
              <a:avLst/>
              <a:gdLst>
                <a:gd name="T0" fmla="*/ 4 w 27"/>
                <a:gd name="T1" fmla="*/ 81 h 81"/>
                <a:gd name="T2" fmla="*/ 2 w 27"/>
                <a:gd name="T3" fmla="*/ 79 h 81"/>
                <a:gd name="T4" fmla="*/ 25 w 27"/>
                <a:gd name="T5" fmla="*/ 0 h 81"/>
                <a:gd name="T6" fmla="*/ 27 w 27"/>
                <a:gd name="T7" fmla="*/ 0 h 81"/>
                <a:gd name="T8" fmla="*/ 27 w 27"/>
                <a:gd name="T9" fmla="*/ 3 h 81"/>
                <a:gd name="T10" fmla="*/ 5 w 27"/>
                <a:gd name="T11" fmla="*/ 79 h 81"/>
                <a:gd name="T12" fmla="*/ 4 w 27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81">
                  <a:moveTo>
                    <a:pt x="4" y="81"/>
                  </a:moveTo>
                  <a:cubicBezTo>
                    <a:pt x="3" y="81"/>
                    <a:pt x="2" y="80"/>
                    <a:pt x="2" y="79"/>
                  </a:cubicBezTo>
                  <a:cubicBezTo>
                    <a:pt x="0" y="22"/>
                    <a:pt x="24" y="1"/>
                    <a:pt x="25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7" y="3"/>
                    <a:pt x="4" y="24"/>
                    <a:pt x="5" y="79"/>
                  </a:cubicBezTo>
                  <a:cubicBezTo>
                    <a:pt x="5" y="80"/>
                    <a:pt x="4" y="81"/>
                    <a:pt x="4" y="81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任意多边形 13"/>
            <p:cNvSpPr/>
            <p:nvPr>
              <p:custDataLst>
                <p:tags r:id="rId47"/>
              </p:custDataLst>
            </p:nvPr>
          </p:nvSpPr>
          <p:spPr bwMode="auto">
            <a:xfrm>
              <a:off x="4103688" y="3508375"/>
              <a:ext cx="190500" cy="627063"/>
            </a:xfrm>
            <a:custGeom>
              <a:avLst/>
              <a:gdLst>
                <a:gd name="T0" fmla="*/ 16 w 35"/>
                <a:gd name="T1" fmla="*/ 115 h 115"/>
                <a:gd name="T2" fmla="*/ 14 w 35"/>
                <a:gd name="T3" fmla="*/ 114 h 115"/>
                <a:gd name="T4" fmla="*/ 32 w 35"/>
                <a:gd name="T5" fmla="*/ 1 h 115"/>
                <a:gd name="T6" fmla="*/ 34 w 35"/>
                <a:gd name="T7" fmla="*/ 1 h 115"/>
                <a:gd name="T8" fmla="*/ 35 w 35"/>
                <a:gd name="T9" fmla="*/ 3 h 115"/>
                <a:gd name="T10" fmla="*/ 17 w 35"/>
                <a:gd name="T11" fmla="*/ 113 h 115"/>
                <a:gd name="T12" fmla="*/ 16 w 35"/>
                <a:gd name="T1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5">
                  <a:moveTo>
                    <a:pt x="16" y="115"/>
                  </a:moveTo>
                  <a:cubicBezTo>
                    <a:pt x="15" y="115"/>
                    <a:pt x="14" y="114"/>
                    <a:pt x="14" y="114"/>
                  </a:cubicBezTo>
                  <a:cubicBezTo>
                    <a:pt x="0" y="52"/>
                    <a:pt x="32" y="2"/>
                    <a:pt x="32" y="1"/>
                  </a:cubicBezTo>
                  <a:cubicBezTo>
                    <a:pt x="32" y="1"/>
                    <a:pt x="33" y="0"/>
                    <a:pt x="34" y="1"/>
                  </a:cubicBezTo>
                  <a:cubicBezTo>
                    <a:pt x="35" y="1"/>
                    <a:pt x="35" y="2"/>
                    <a:pt x="35" y="3"/>
                  </a:cubicBezTo>
                  <a:cubicBezTo>
                    <a:pt x="34" y="4"/>
                    <a:pt x="4" y="52"/>
                    <a:pt x="17" y="113"/>
                  </a:cubicBezTo>
                  <a:cubicBezTo>
                    <a:pt x="18" y="114"/>
                    <a:pt x="17" y="115"/>
                    <a:pt x="16" y="11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任意多边形 14"/>
            <p:cNvSpPr/>
            <p:nvPr>
              <p:custDataLst>
                <p:tags r:id="rId48"/>
              </p:custDataLst>
            </p:nvPr>
          </p:nvSpPr>
          <p:spPr bwMode="auto">
            <a:xfrm>
              <a:off x="4522788" y="4021138"/>
              <a:ext cx="322263" cy="500063"/>
            </a:xfrm>
            <a:custGeom>
              <a:avLst/>
              <a:gdLst>
                <a:gd name="T0" fmla="*/ 4 w 59"/>
                <a:gd name="T1" fmla="*/ 92 h 92"/>
                <a:gd name="T2" fmla="*/ 2 w 59"/>
                <a:gd name="T3" fmla="*/ 90 h 92"/>
                <a:gd name="T4" fmla="*/ 56 w 59"/>
                <a:gd name="T5" fmla="*/ 1 h 92"/>
                <a:gd name="T6" fmla="*/ 58 w 59"/>
                <a:gd name="T7" fmla="*/ 1 h 92"/>
                <a:gd name="T8" fmla="*/ 58 w 59"/>
                <a:gd name="T9" fmla="*/ 3 h 92"/>
                <a:gd name="T10" fmla="*/ 6 w 59"/>
                <a:gd name="T11" fmla="*/ 90 h 92"/>
                <a:gd name="T12" fmla="*/ 4 w 59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2">
                  <a:moveTo>
                    <a:pt x="4" y="92"/>
                  </a:moveTo>
                  <a:cubicBezTo>
                    <a:pt x="3" y="92"/>
                    <a:pt x="2" y="91"/>
                    <a:pt x="2" y="90"/>
                  </a:cubicBezTo>
                  <a:cubicBezTo>
                    <a:pt x="0" y="43"/>
                    <a:pt x="53" y="3"/>
                    <a:pt x="56" y="1"/>
                  </a:cubicBezTo>
                  <a:cubicBezTo>
                    <a:pt x="56" y="0"/>
                    <a:pt x="58" y="0"/>
                    <a:pt x="58" y="1"/>
                  </a:cubicBezTo>
                  <a:cubicBezTo>
                    <a:pt x="59" y="2"/>
                    <a:pt x="58" y="3"/>
                    <a:pt x="58" y="3"/>
                  </a:cubicBezTo>
                  <a:cubicBezTo>
                    <a:pt x="57" y="4"/>
                    <a:pt x="3" y="45"/>
                    <a:pt x="6" y="90"/>
                  </a:cubicBezTo>
                  <a:cubicBezTo>
                    <a:pt x="6" y="91"/>
                    <a:pt x="5" y="92"/>
                    <a:pt x="4" y="92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任意多边形 15"/>
            <p:cNvSpPr/>
            <p:nvPr>
              <p:custDataLst>
                <p:tags r:id="rId49"/>
              </p:custDataLst>
            </p:nvPr>
          </p:nvSpPr>
          <p:spPr bwMode="auto">
            <a:xfrm>
              <a:off x="3775076" y="3763963"/>
              <a:ext cx="196850" cy="131763"/>
            </a:xfrm>
            <a:custGeom>
              <a:avLst/>
              <a:gdLst>
                <a:gd name="T0" fmla="*/ 34 w 36"/>
                <a:gd name="T1" fmla="*/ 24 h 24"/>
                <a:gd name="T2" fmla="*/ 33 w 36"/>
                <a:gd name="T3" fmla="*/ 23 h 24"/>
                <a:gd name="T4" fmla="*/ 2 w 36"/>
                <a:gd name="T5" fmla="*/ 7 h 24"/>
                <a:gd name="T6" fmla="*/ 0 w 36"/>
                <a:gd name="T7" fmla="*/ 6 h 24"/>
                <a:gd name="T8" fmla="*/ 1 w 36"/>
                <a:gd name="T9" fmla="*/ 4 h 24"/>
                <a:gd name="T10" fmla="*/ 36 w 36"/>
                <a:gd name="T11" fmla="*/ 21 h 24"/>
                <a:gd name="T12" fmla="*/ 35 w 36"/>
                <a:gd name="T13" fmla="*/ 23 h 24"/>
                <a:gd name="T14" fmla="*/ 34 w 3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4">
                  <a:moveTo>
                    <a:pt x="34" y="24"/>
                  </a:moveTo>
                  <a:cubicBezTo>
                    <a:pt x="34" y="24"/>
                    <a:pt x="33" y="23"/>
                    <a:pt x="33" y="23"/>
                  </a:cubicBezTo>
                  <a:cubicBezTo>
                    <a:pt x="16" y="4"/>
                    <a:pt x="2" y="7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" y="4"/>
                    <a:pt x="17" y="0"/>
                    <a:pt x="36" y="21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3"/>
                    <a:pt x="35" y="24"/>
                    <a:pt x="34" y="24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任意多边形 16"/>
            <p:cNvSpPr/>
            <p:nvPr>
              <p:custDataLst>
                <p:tags r:id="rId50"/>
              </p:custDataLst>
            </p:nvPr>
          </p:nvSpPr>
          <p:spPr bwMode="auto">
            <a:xfrm>
              <a:off x="4162426" y="4205288"/>
              <a:ext cx="241300" cy="98425"/>
            </a:xfrm>
            <a:custGeom>
              <a:avLst/>
              <a:gdLst>
                <a:gd name="T0" fmla="*/ 42 w 44"/>
                <a:gd name="T1" fmla="*/ 18 h 18"/>
                <a:gd name="T2" fmla="*/ 41 w 44"/>
                <a:gd name="T3" fmla="*/ 18 h 18"/>
                <a:gd name="T4" fmla="*/ 2 w 44"/>
                <a:gd name="T5" fmla="*/ 13 h 18"/>
                <a:gd name="T6" fmla="*/ 0 w 44"/>
                <a:gd name="T7" fmla="*/ 12 h 18"/>
                <a:gd name="T8" fmla="*/ 1 w 44"/>
                <a:gd name="T9" fmla="*/ 10 h 18"/>
                <a:gd name="T10" fmla="*/ 43 w 44"/>
                <a:gd name="T11" fmla="*/ 15 h 18"/>
                <a:gd name="T12" fmla="*/ 44 w 44"/>
                <a:gd name="T13" fmla="*/ 17 h 18"/>
                <a:gd name="T14" fmla="*/ 42 w 4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8">
                  <a:moveTo>
                    <a:pt x="42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23" y="4"/>
                    <a:pt x="2" y="12"/>
                    <a:pt x="2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2" y="9"/>
                    <a:pt x="24" y="0"/>
                    <a:pt x="43" y="15"/>
                  </a:cubicBezTo>
                  <a:cubicBezTo>
                    <a:pt x="44" y="15"/>
                    <a:pt x="44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任意多边形 17"/>
            <p:cNvSpPr/>
            <p:nvPr>
              <p:custDataLst>
                <p:tags r:id="rId51"/>
              </p:custDataLst>
            </p:nvPr>
          </p:nvSpPr>
          <p:spPr bwMode="auto">
            <a:xfrm>
              <a:off x="4435476" y="4598988"/>
              <a:ext cx="279400" cy="125413"/>
            </a:xfrm>
            <a:custGeom>
              <a:avLst/>
              <a:gdLst>
                <a:gd name="T0" fmla="*/ 49 w 51"/>
                <a:gd name="T1" fmla="*/ 23 h 23"/>
                <a:gd name="T2" fmla="*/ 48 w 51"/>
                <a:gd name="T3" fmla="*/ 22 h 23"/>
                <a:gd name="T4" fmla="*/ 3 w 51"/>
                <a:gd name="T5" fmla="*/ 19 h 23"/>
                <a:gd name="T6" fmla="*/ 0 w 51"/>
                <a:gd name="T7" fmla="*/ 19 h 23"/>
                <a:gd name="T8" fmla="*/ 1 w 51"/>
                <a:gd name="T9" fmla="*/ 17 h 23"/>
                <a:gd name="T10" fmla="*/ 50 w 51"/>
                <a:gd name="T11" fmla="*/ 20 h 23"/>
                <a:gd name="T12" fmla="*/ 50 w 51"/>
                <a:gd name="T13" fmla="*/ 22 h 23"/>
                <a:gd name="T14" fmla="*/ 49 w 51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49" y="23"/>
                  </a:moveTo>
                  <a:cubicBezTo>
                    <a:pt x="49" y="23"/>
                    <a:pt x="48" y="23"/>
                    <a:pt x="48" y="22"/>
                  </a:cubicBezTo>
                  <a:cubicBezTo>
                    <a:pt x="26" y="4"/>
                    <a:pt x="3" y="19"/>
                    <a:pt x="3" y="19"/>
                  </a:cubicBezTo>
                  <a:cubicBezTo>
                    <a:pt x="2" y="20"/>
                    <a:pt x="1" y="20"/>
                    <a:pt x="0" y="19"/>
                  </a:cubicBezTo>
                  <a:cubicBezTo>
                    <a:pt x="0" y="18"/>
                    <a:pt x="0" y="17"/>
                    <a:pt x="1" y="17"/>
                  </a:cubicBezTo>
                  <a:cubicBezTo>
                    <a:pt x="1" y="16"/>
                    <a:pt x="27" y="0"/>
                    <a:pt x="50" y="20"/>
                  </a:cubicBezTo>
                  <a:cubicBezTo>
                    <a:pt x="51" y="20"/>
                    <a:pt x="51" y="22"/>
                    <a:pt x="50" y="22"/>
                  </a:cubicBezTo>
                  <a:cubicBezTo>
                    <a:pt x="50" y="23"/>
                    <a:pt x="50" y="23"/>
                    <a:pt x="49" y="2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任意多边形 18"/>
            <p:cNvSpPr/>
            <p:nvPr>
              <p:custDataLst>
                <p:tags r:id="rId52"/>
              </p:custDataLst>
            </p:nvPr>
          </p:nvSpPr>
          <p:spPr bwMode="auto">
            <a:xfrm>
              <a:off x="4162426" y="2482850"/>
              <a:ext cx="1114425" cy="1733550"/>
            </a:xfrm>
            <a:custGeom>
              <a:avLst/>
              <a:gdLst>
                <a:gd name="T0" fmla="*/ 53 w 204"/>
                <a:gd name="T1" fmla="*/ 0 h 318"/>
                <a:gd name="T2" fmla="*/ 95 w 204"/>
                <a:gd name="T3" fmla="*/ 66 h 318"/>
                <a:gd name="T4" fmla="*/ 152 w 204"/>
                <a:gd name="T5" fmla="*/ 185 h 318"/>
                <a:gd name="T6" fmla="*/ 149 w 204"/>
                <a:gd name="T7" fmla="*/ 284 h 318"/>
                <a:gd name="T8" fmla="*/ 47 w 204"/>
                <a:gd name="T9" fmla="*/ 195 h 318"/>
                <a:gd name="T10" fmla="*/ 9 w 204"/>
                <a:gd name="T11" fmla="*/ 100 h 318"/>
                <a:gd name="T12" fmla="*/ 53 w 204"/>
                <a:gd name="T1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18">
                  <a:moveTo>
                    <a:pt x="53" y="0"/>
                  </a:moveTo>
                  <a:cubicBezTo>
                    <a:pt x="53" y="0"/>
                    <a:pt x="51" y="38"/>
                    <a:pt x="95" y="66"/>
                  </a:cubicBezTo>
                  <a:cubicBezTo>
                    <a:pt x="143" y="97"/>
                    <a:pt x="125" y="153"/>
                    <a:pt x="152" y="185"/>
                  </a:cubicBezTo>
                  <a:cubicBezTo>
                    <a:pt x="172" y="209"/>
                    <a:pt x="204" y="258"/>
                    <a:pt x="149" y="284"/>
                  </a:cubicBezTo>
                  <a:cubicBezTo>
                    <a:pt x="78" y="318"/>
                    <a:pt x="36" y="270"/>
                    <a:pt x="47" y="195"/>
                  </a:cubicBezTo>
                  <a:cubicBezTo>
                    <a:pt x="56" y="139"/>
                    <a:pt x="18" y="142"/>
                    <a:pt x="9" y="100"/>
                  </a:cubicBezTo>
                  <a:cubicBezTo>
                    <a:pt x="0" y="58"/>
                    <a:pt x="15" y="22"/>
                    <a:pt x="53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任意多边形 19"/>
            <p:cNvSpPr/>
            <p:nvPr>
              <p:custDataLst>
                <p:tags r:id="rId53"/>
              </p:custDataLst>
            </p:nvPr>
          </p:nvSpPr>
          <p:spPr bwMode="auto">
            <a:xfrm>
              <a:off x="4392613" y="2478088"/>
              <a:ext cx="693738" cy="1820863"/>
            </a:xfrm>
            <a:custGeom>
              <a:avLst/>
              <a:gdLst>
                <a:gd name="T0" fmla="*/ 83 w 127"/>
                <a:gd name="T1" fmla="*/ 334 h 334"/>
                <a:gd name="T2" fmla="*/ 82 w 127"/>
                <a:gd name="T3" fmla="*/ 333 h 334"/>
                <a:gd name="T4" fmla="*/ 82 w 127"/>
                <a:gd name="T5" fmla="*/ 332 h 334"/>
                <a:gd name="T6" fmla="*/ 86 w 127"/>
                <a:gd name="T7" fmla="*/ 211 h 334"/>
                <a:gd name="T8" fmla="*/ 71 w 127"/>
                <a:gd name="T9" fmla="*/ 160 h 334"/>
                <a:gd name="T10" fmla="*/ 39 w 127"/>
                <a:gd name="T11" fmla="*/ 82 h 334"/>
                <a:gd name="T12" fmla="*/ 10 w 127"/>
                <a:gd name="T13" fmla="*/ 1 h 334"/>
                <a:gd name="T14" fmla="*/ 11 w 127"/>
                <a:gd name="T15" fmla="*/ 0 h 334"/>
                <a:gd name="T16" fmla="*/ 12 w 127"/>
                <a:gd name="T17" fmla="*/ 1 h 334"/>
                <a:gd name="T18" fmla="*/ 41 w 127"/>
                <a:gd name="T19" fmla="*/ 80 h 334"/>
                <a:gd name="T20" fmla="*/ 73 w 127"/>
                <a:gd name="T21" fmla="*/ 159 h 334"/>
                <a:gd name="T22" fmla="*/ 88 w 127"/>
                <a:gd name="T23" fmla="*/ 210 h 334"/>
                <a:gd name="T24" fmla="*/ 84 w 127"/>
                <a:gd name="T25" fmla="*/ 333 h 334"/>
                <a:gd name="T26" fmla="*/ 83 w 127"/>
                <a:gd name="T2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334">
                  <a:moveTo>
                    <a:pt x="83" y="334"/>
                  </a:moveTo>
                  <a:cubicBezTo>
                    <a:pt x="82" y="333"/>
                    <a:pt x="82" y="333"/>
                    <a:pt x="82" y="333"/>
                  </a:cubicBezTo>
                  <a:cubicBezTo>
                    <a:pt x="81" y="333"/>
                    <a:pt x="81" y="332"/>
                    <a:pt x="82" y="332"/>
                  </a:cubicBezTo>
                  <a:cubicBezTo>
                    <a:pt x="124" y="284"/>
                    <a:pt x="103" y="236"/>
                    <a:pt x="86" y="211"/>
                  </a:cubicBezTo>
                  <a:cubicBezTo>
                    <a:pt x="76" y="196"/>
                    <a:pt x="74" y="179"/>
                    <a:pt x="71" y="160"/>
                  </a:cubicBezTo>
                  <a:cubicBezTo>
                    <a:pt x="67" y="133"/>
                    <a:pt x="63" y="106"/>
                    <a:pt x="39" y="82"/>
                  </a:cubicBezTo>
                  <a:cubicBezTo>
                    <a:pt x="0" y="45"/>
                    <a:pt x="10" y="1"/>
                    <a:pt x="10" y="1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3" y="1"/>
                    <a:pt x="12" y="1"/>
                  </a:cubicBezTo>
                  <a:cubicBezTo>
                    <a:pt x="12" y="2"/>
                    <a:pt x="3" y="44"/>
                    <a:pt x="41" y="80"/>
                  </a:cubicBezTo>
                  <a:cubicBezTo>
                    <a:pt x="66" y="105"/>
                    <a:pt x="70" y="132"/>
                    <a:pt x="73" y="159"/>
                  </a:cubicBezTo>
                  <a:cubicBezTo>
                    <a:pt x="76" y="178"/>
                    <a:pt x="79" y="195"/>
                    <a:pt x="88" y="210"/>
                  </a:cubicBezTo>
                  <a:cubicBezTo>
                    <a:pt x="105" y="235"/>
                    <a:pt x="127" y="285"/>
                    <a:pt x="84" y="333"/>
                  </a:cubicBezTo>
                  <a:lnTo>
                    <a:pt x="83" y="33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任意多边形 20"/>
            <p:cNvSpPr/>
            <p:nvPr>
              <p:custDataLst>
                <p:tags r:id="rId54"/>
              </p:custDataLst>
            </p:nvPr>
          </p:nvSpPr>
          <p:spPr bwMode="auto">
            <a:xfrm>
              <a:off x="4260851" y="2778125"/>
              <a:ext cx="344488" cy="134938"/>
            </a:xfrm>
            <a:custGeom>
              <a:avLst/>
              <a:gdLst>
                <a:gd name="T0" fmla="*/ 61 w 63"/>
                <a:gd name="T1" fmla="*/ 25 h 25"/>
                <a:gd name="T2" fmla="*/ 61 w 63"/>
                <a:gd name="T3" fmla="*/ 25 h 25"/>
                <a:gd name="T4" fmla="*/ 2 w 63"/>
                <a:gd name="T5" fmla="*/ 10 h 25"/>
                <a:gd name="T6" fmla="*/ 0 w 63"/>
                <a:gd name="T7" fmla="*/ 9 h 25"/>
                <a:gd name="T8" fmla="*/ 1 w 63"/>
                <a:gd name="T9" fmla="*/ 7 h 25"/>
                <a:gd name="T10" fmla="*/ 62 w 63"/>
                <a:gd name="T11" fmla="*/ 23 h 25"/>
                <a:gd name="T12" fmla="*/ 62 w 63"/>
                <a:gd name="T13" fmla="*/ 25 h 25"/>
                <a:gd name="T14" fmla="*/ 61 w 63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5"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25" y="3"/>
                    <a:pt x="2" y="10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2" y="7"/>
                    <a:pt x="25" y="0"/>
                    <a:pt x="62" y="23"/>
                  </a:cubicBezTo>
                  <a:cubicBezTo>
                    <a:pt x="63" y="23"/>
                    <a:pt x="63" y="24"/>
                    <a:pt x="62" y="25"/>
                  </a:cubicBezTo>
                  <a:cubicBezTo>
                    <a:pt x="62" y="25"/>
                    <a:pt x="62" y="25"/>
                    <a:pt x="61" y="2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任意多边形 21"/>
            <p:cNvSpPr/>
            <p:nvPr>
              <p:custDataLst>
                <p:tags r:id="rId55"/>
              </p:custDataLst>
            </p:nvPr>
          </p:nvSpPr>
          <p:spPr bwMode="auto">
            <a:xfrm>
              <a:off x="4332288" y="3105150"/>
              <a:ext cx="452438" cy="190500"/>
            </a:xfrm>
            <a:custGeom>
              <a:avLst/>
              <a:gdLst>
                <a:gd name="T0" fmla="*/ 82 w 83"/>
                <a:gd name="T1" fmla="*/ 35 h 35"/>
                <a:gd name="T2" fmla="*/ 81 w 83"/>
                <a:gd name="T3" fmla="*/ 35 h 35"/>
                <a:gd name="T4" fmla="*/ 2 w 83"/>
                <a:gd name="T5" fmla="*/ 4 h 35"/>
                <a:gd name="T6" fmla="*/ 1 w 83"/>
                <a:gd name="T7" fmla="*/ 3 h 35"/>
                <a:gd name="T8" fmla="*/ 2 w 83"/>
                <a:gd name="T9" fmla="*/ 2 h 35"/>
                <a:gd name="T10" fmla="*/ 83 w 83"/>
                <a:gd name="T11" fmla="*/ 33 h 35"/>
                <a:gd name="T12" fmla="*/ 83 w 83"/>
                <a:gd name="T13" fmla="*/ 35 h 35"/>
                <a:gd name="T14" fmla="*/ 82 w 8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5">
                  <a:moveTo>
                    <a:pt x="82" y="35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46" y="3"/>
                    <a:pt x="2" y="4"/>
                    <a:pt x="2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47" y="0"/>
                    <a:pt x="83" y="33"/>
                  </a:cubicBezTo>
                  <a:cubicBezTo>
                    <a:pt x="83" y="34"/>
                    <a:pt x="83" y="34"/>
                    <a:pt x="83" y="35"/>
                  </a:cubicBezTo>
                  <a:lnTo>
                    <a:pt x="82" y="35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任意多边形 22"/>
            <p:cNvSpPr/>
            <p:nvPr>
              <p:custDataLst>
                <p:tags r:id="rId56"/>
              </p:custDataLst>
            </p:nvPr>
          </p:nvSpPr>
          <p:spPr bwMode="auto">
            <a:xfrm>
              <a:off x="4464051" y="3557588"/>
              <a:ext cx="441325" cy="130175"/>
            </a:xfrm>
            <a:custGeom>
              <a:avLst/>
              <a:gdLst>
                <a:gd name="T0" fmla="*/ 1 w 81"/>
                <a:gd name="T1" fmla="*/ 24 h 24"/>
                <a:gd name="T2" fmla="*/ 0 w 81"/>
                <a:gd name="T3" fmla="*/ 23 h 24"/>
                <a:gd name="T4" fmla="*/ 1 w 81"/>
                <a:gd name="T5" fmla="*/ 21 h 24"/>
                <a:gd name="T6" fmla="*/ 80 w 81"/>
                <a:gd name="T7" fmla="*/ 20 h 24"/>
                <a:gd name="T8" fmla="*/ 81 w 81"/>
                <a:gd name="T9" fmla="*/ 22 h 24"/>
                <a:gd name="T10" fmla="*/ 79 w 81"/>
                <a:gd name="T11" fmla="*/ 22 h 24"/>
                <a:gd name="T12" fmla="*/ 2 w 81"/>
                <a:gd name="T13" fmla="*/ 23 h 24"/>
                <a:gd name="T14" fmla="*/ 1 w 8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4">
                  <a:moveTo>
                    <a:pt x="1" y="24"/>
                  </a:moveTo>
                  <a:cubicBezTo>
                    <a:pt x="1" y="24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3" y="20"/>
                    <a:pt x="50" y="0"/>
                    <a:pt x="80" y="20"/>
                  </a:cubicBezTo>
                  <a:cubicBezTo>
                    <a:pt x="81" y="21"/>
                    <a:pt x="81" y="21"/>
                    <a:pt x="81" y="22"/>
                  </a:cubicBezTo>
                  <a:cubicBezTo>
                    <a:pt x="80" y="23"/>
                    <a:pt x="80" y="23"/>
                    <a:pt x="79" y="22"/>
                  </a:cubicBezTo>
                  <a:cubicBezTo>
                    <a:pt x="50" y="3"/>
                    <a:pt x="2" y="23"/>
                    <a:pt x="2" y="23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任意多边形 23"/>
            <p:cNvSpPr/>
            <p:nvPr>
              <p:custDataLst>
                <p:tags r:id="rId57"/>
              </p:custDataLst>
            </p:nvPr>
          </p:nvSpPr>
          <p:spPr bwMode="auto">
            <a:xfrm>
              <a:off x="4665663" y="2886075"/>
              <a:ext cx="53975" cy="169863"/>
            </a:xfrm>
            <a:custGeom>
              <a:avLst/>
              <a:gdLst>
                <a:gd name="T0" fmla="*/ 7 w 10"/>
                <a:gd name="T1" fmla="*/ 31 h 31"/>
                <a:gd name="T2" fmla="*/ 6 w 10"/>
                <a:gd name="T3" fmla="*/ 30 h 31"/>
                <a:gd name="T4" fmla="*/ 8 w 10"/>
                <a:gd name="T5" fmla="*/ 1 h 31"/>
                <a:gd name="T6" fmla="*/ 10 w 10"/>
                <a:gd name="T7" fmla="*/ 1 h 31"/>
                <a:gd name="T8" fmla="*/ 10 w 10"/>
                <a:gd name="T9" fmla="*/ 3 h 31"/>
                <a:gd name="T10" fmla="*/ 9 w 10"/>
                <a:gd name="T11" fmla="*/ 29 h 31"/>
                <a:gd name="T12" fmla="*/ 8 w 10"/>
                <a:gd name="T13" fmla="*/ 31 h 31"/>
                <a:gd name="T14" fmla="*/ 7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7" y="31"/>
                  </a:moveTo>
                  <a:cubicBezTo>
                    <a:pt x="7" y="31"/>
                    <a:pt x="6" y="30"/>
                    <a:pt x="6" y="30"/>
                  </a:cubicBezTo>
                  <a:cubicBezTo>
                    <a:pt x="0" y="10"/>
                    <a:pt x="8" y="1"/>
                    <a:pt x="8" y="1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10" y="3"/>
                    <a:pt x="3" y="11"/>
                    <a:pt x="9" y="29"/>
                  </a:cubicBezTo>
                  <a:cubicBezTo>
                    <a:pt x="9" y="30"/>
                    <a:pt x="8" y="31"/>
                    <a:pt x="8" y="31"/>
                  </a:cubicBezTo>
                  <a:lnTo>
                    <a:pt x="7" y="3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任意多边形 24"/>
            <p:cNvSpPr/>
            <p:nvPr>
              <p:custDataLst>
                <p:tags r:id="rId58"/>
              </p:custDataLst>
            </p:nvPr>
          </p:nvSpPr>
          <p:spPr bwMode="auto">
            <a:xfrm>
              <a:off x="4791076" y="3322638"/>
              <a:ext cx="98425" cy="174625"/>
            </a:xfrm>
            <a:custGeom>
              <a:avLst/>
              <a:gdLst>
                <a:gd name="T0" fmla="*/ 4 w 18"/>
                <a:gd name="T1" fmla="*/ 32 h 32"/>
                <a:gd name="T2" fmla="*/ 3 w 18"/>
                <a:gd name="T3" fmla="*/ 31 h 32"/>
                <a:gd name="T4" fmla="*/ 15 w 18"/>
                <a:gd name="T5" fmla="*/ 1 h 32"/>
                <a:gd name="T6" fmla="*/ 17 w 18"/>
                <a:gd name="T7" fmla="*/ 1 h 32"/>
                <a:gd name="T8" fmla="*/ 17 w 18"/>
                <a:gd name="T9" fmla="*/ 3 h 32"/>
                <a:gd name="T10" fmla="*/ 5 w 18"/>
                <a:gd name="T11" fmla="*/ 30 h 32"/>
                <a:gd name="T12" fmla="*/ 4 w 1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4" y="32"/>
                  </a:moveTo>
                  <a:cubicBezTo>
                    <a:pt x="3" y="32"/>
                    <a:pt x="3" y="31"/>
                    <a:pt x="3" y="31"/>
                  </a:cubicBezTo>
                  <a:cubicBezTo>
                    <a:pt x="0" y="12"/>
                    <a:pt x="15" y="1"/>
                    <a:pt x="15" y="1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3"/>
                    <a:pt x="3" y="13"/>
                    <a:pt x="5" y="30"/>
                  </a:cubicBezTo>
                  <a:cubicBezTo>
                    <a:pt x="5" y="31"/>
                    <a:pt x="5" y="32"/>
                    <a:pt x="4" y="32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任意多边形 25"/>
            <p:cNvSpPr/>
            <p:nvPr>
              <p:custDataLst>
                <p:tags r:id="rId59"/>
              </p:custDataLst>
            </p:nvPr>
          </p:nvSpPr>
          <p:spPr bwMode="auto">
            <a:xfrm>
              <a:off x="4943476" y="3671888"/>
              <a:ext cx="120650" cy="190500"/>
            </a:xfrm>
            <a:custGeom>
              <a:avLst/>
              <a:gdLst>
                <a:gd name="T0" fmla="*/ 5 w 22"/>
                <a:gd name="T1" fmla="*/ 35 h 35"/>
                <a:gd name="T2" fmla="*/ 4 w 22"/>
                <a:gd name="T3" fmla="*/ 34 h 35"/>
                <a:gd name="T4" fmla="*/ 20 w 22"/>
                <a:gd name="T5" fmla="*/ 0 h 35"/>
                <a:gd name="T6" fmla="*/ 22 w 22"/>
                <a:gd name="T7" fmla="*/ 1 h 35"/>
                <a:gd name="T8" fmla="*/ 21 w 22"/>
                <a:gd name="T9" fmla="*/ 2 h 35"/>
                <a:gd name="T10" fmla="*/ 6 w 22"/>
                <a:gd name="T11" fmla="*/ 34 h 35"/>
                <a:gd name="T12" fmla="*/ 5 w 22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5">
                  <a:moveTo>
                    <a:pt x="5" y="35"/>
                  </a:moveTo>
                  <a:cubicBezTo>
                    <a:pt x="4" y="35"/>
                    <a:pt x="4" y="35"/>
                    <a:pt x="4" y="34"/>
                  </a:cubicBezTo>
                  <a:cubicBezTo>
                    <a:pt x="0" y="11"/>
                    <a:pt x="20" y="0"/>
                    <a:pt x="20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" y="12"/>
                    <a:pt x="6" y="34"/>
                  </a:cubicBezTo>
                  <a:cubicBezTo>
                    <a:pt x="6" y="34"/>
                    <a:pt x="6" y="35"/>
                    <a:pt x="5" y="3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任意多边形 26"/>
            <p:cNvSpPr/>
            <p:nvPr>
              <p:custDataLst>
                <p:tags r:id="rId60"/>
              </p:custDataLst>
            </p:nvPr>
          </p:nvSpPr>
          <p:spPr bwMode="auto">
            <a:xfrm>
              <a:off x="7150101" y="1262063"/>
              <a:ext cx="895350" cy="985838"/>
            </a:xfrm>
            <a:custGeom>
              <a:avLst/>
              <a:gdLst>
                <a:gd name="T0" fmla="*/ 146 w 164"/>
                <a:gd name="T1" fmla="*/ 0 h 181"/>
                <a:gd name="T2" fmla="*/ 107 w 164"/>
                <a:gd name="T3" fmla="*/ 29 h 181"/>
                <a:gd name="T4" fmla="*/ 47 w 164"/>
                <a:gd name="T5" fmla="*/ 86 h 181"/>
                <a:gd name="T6" fmla="*/ 26 w 164"/>
                <a:gd name="T7" fmla="*/ 144 h 181"/>
                <a:gd name="T8" fmla="*/ 105 w 164"/>
                <a:gd name="T9" fmla="*/ 116 h 181"/>
                <a:gd name="T10" fmla="*/ 149 w 164"/>
                <a:gd name="T11" fmla="*/ 69 h 181"/>
                <a:gd name="T12" fmla="*/ 146 w 16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81">
                  <a:moveTo>
                    <a:pt x="146" y="0"/>
                  </a:moveTo>
                  <a:cubicBezTo>
                    <a:pt x="146" y="0"/>
                    <a:pt x="139" y="23"/>
                    <a:pt x="107" y="29"/>
                  </a:cubicBezTo>
                  <a:cubicBezTo>
                    <a:pt x="71" y="36"/>
                    <a:pt x="69" y="73"/>
                    <a:pt x="47" y="86"/>
                  </a:cubicBezTo>
                  <a:cubicBezTo>
                    <a:pt x="29" y="95"/>
                    <a:pt x="0" y="117"/>
                    <a:pt x="26" y="144"/>
                  </a:cubicBezTo>
                  <a:cubicBezTo>
                    <a:pt x="60" y="181"/>
                    <a:pt x="95" y="162"/>
                    <a:pt x="105" y="116"/>
                  </a:cubicBezTo>
                  <a:cubicBezTo>
                    <a:pt x="113" y="81"/>
                    <a:pt x="134" y="91"/>
                    <a:pt x="149" y="69"/>
                  </a:cubicBezTo>
                  <a:cubicBezTo>
                    <a:pt x="164" y="46"/>
                    <a:pt x="163" y="22"/>
                    <a:pt x="146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任意多边形 27"/>
            <p:cNvSpPr/>
            <p:nvPr>
              <p:custDataLst>
                <p:tags r:id="rId61"/>
              </p:custDataLst>
            </p:nvPr>
          </p:nvSpPr>
          <p:spPr bwMode="auto">
            <a:xfrm>
              <a:off x="7226301" y="1255713"/>
              <a:ext cx="725488" cy="976313"/>
            </a:xfrm>
            <a:custGeom>
              <a:avLst/>
              <a:gdLst>
                <a:gd name="T0" fmla="*/ 15 w 133"/>
                <a:gd name="T1" fmla="*/ 179 h 179"/>
                <a:gd name="T2" fmla="*/ 14 w 133"/>
                <a:gd name="T3" fmla="*/ 179 h 179"/>
                <a:gd name="T4" fmla="*/ 40 w 133"/>
                <a:gd name="T5" fmla="*/ 106 h 179"/>
                <a:gd name="T6" fmla="*/ 60 w 133"/>
                <a:gd name="T7" fmla="*/ 79 h 179"/>
                <a:gd name="T8" fmla="*/ 97 w 133"/>
                <a:gd name="T9" fmla="*/ 41 h 179"/>
                <a:gd name="T10" fmla="*/ 131 w 133"/>
                <a:gd name="T11" fmla="*/ 1 h 179"/>
                <a:gd name="T12" fmla="*/ 132 w 133"/>
                <a:gd name="T13" fmla="*/ 0 h 179"/>
                <a:gd name="T14" fmla="*/ 133 w 133"/>
                <a:gd name="T15" fmla="*/ 1 h 179"/>
                <a:gd name="T16" fmla="*/ 98 w 133"/>
                <a:gd name="T17" fmla="*/ 42 h 179"/>
                <a:gd name="T18" fmla="*/ 61 w 133"/>
                <a:gd name="T19" fmla="*/ 80 h 179"/>
                <a:gd name="T20" fmla="*/ 40 w 133"/>
                <a:gd name="T21" fmla="*/ 107 h 179"/>
                <a:gd name="T22" fmla="*/ 16 w 133"/>
                <a:gd name="T23" fmla="*/ 178 h 179"/>
                <a:gd name="T24" fmla="*/ 15 w 133"/>
                <a:gd name="T2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79">
                  <a:moveTo>
                    <a:pt x="15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0" y="141"/>
                    <a:pt x="24" y="117"/>
                    <a:pt x="40" y="106"/>
                  </a:cubicBezTo>
                  <a:cubicBezTo>
                    <a:pt x="49" y="99"/>
                    <a:pt x="54" y="90"/>
                    <a:pt x="60" y="79"/>
                  </a:cubicBezTo>
                  <a:cubicBezTo>
                    <a:pt x="68" y="65"/>
                    <a:pt x="77" y="49"/>
                    <a:pt x="97" y="41"/>
                  </a:cubicBezTo>
                  <a:cubicBezTo>
                    <a:pt x="127" y="28"/>
                    <a:pt x="131" y="1"/>
                    <a:pt x="131" y="1"/>
                  </a:cubicBezTo>
                  <a:cubicBezTo>
                    <a:pt x="131" y="1"/>
                    <a:pt x="132" y="0"/>
                    <a:pt x="132" y="0"/>
                  </a:cubicBezTo>
                  <a:cubicBezTo>
                    <a:pt x="133" y="0"/>
                    <a:pt x="133" y="1"/>
                    <a:pt x="133" y="1"/>
                  </a:cubicBezTo>
                  <a:cubicBezTo>
                    <a:pt x="133" y="2"/>
                    <a:pt x="129" y="29"/>
                    <a:pt x="98" y="42"/>
                  </a:cubicBezTo>
                  <a:cubicBezTo>
                    <a:pt x="78" y="51"/>
                    <a:pt x="69" y="66"/>
                    <a:pt x="61" y="80"/>
                  </a:cubicBezTo>
                  <a:cubicBezTo>
                    <a:pt x="55" y="91"/>
                    <a:pt x="50" y="101"/>
                    <a:pt x="40" y="107"/>
                  </a:cubicBezTo>
                  <a:cubicBezTo>
                    <a:pt x="25" y="118"/>
                    <a:pt x="2" y="141"/>
                    <a:pt x="16" y="178"/>
                  </a:cubicBezTo>
                  <a:cubicBezTo>
                    <a:pt x="16" y="179"/>
                    <a:pt x="16" y="179"/>
                    <a:pt x="15" y="179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任意多边形 28"/>
            <p:cNvSpPr/>
            <p:nvPr>
              <p:custDataLst>
                <p:tags r:id="rId62"/>
              </p:custDataLst>
            </p:nvPr>
          </p:nvSpPr>
          <p:spPr bwMode="auto">
            <a:xfrm>
              <a:off x="7761288" y="1447800"/>
              <a:ext cx="219075" cy="58738"/>
            </a:xfrm>
            <a:custGeom>
              <a:avLst/>
              <a:gdLst>
                <a:gd name="T0" fmla="*/ 40 w 40"/>
                <a:gd name="T1" fmla="*/ 11 h 11"/>
                <a:gd name="T2" fmla="*/ 39 w 40"/>
                <a:gd name="T3" fmla="*/ 11 h 11"/>
                <a:gd name="T4" fmla="*/ 1 w 40"/>
                <a:gd name="T5" fmla="*/ 7 h 11"/>
                <a:gd name="T6" fmla="*/ 0 w 40"/>
                <a:gd name="T7" fmla="*/ 6 h 11"/>
                <a:gd name="T8" fmla="*/ 1 w 40"/>
                <a:gd name="T9" fmla="*/ 5 h 11"/>
                <a:gd name="T10" fmla="*/ 40 w 40"/>
                <a:gd name="T11" fmla="*/ 10 h 11"/>
                <a:gd name="T12" fmla="*/ 40 w 4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1">
                  <a:moveTo>
                    <a:pt x="40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27" y="2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8" y="0"/>
                    <a:pt x="40" y="9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任意多边形 29"/>
            <p:cNvSpPr/>
            <p:nvPr>
              <p:custDataLst>
                <p:tags r:id="rId63"/>
              </p:custDataLst>
            </p:nvPr>
          </p:nvSpPr>
          <p:spPr bwMode="auto">
            <a:xfrm>
              <a:off x="7570788" y="1593850"/>
              <a:ext cx="300038" cy="71438"/>
            </a:xfrm>
            <a:custGeom>
              <a:avLst/>
              <a:gdLst>
                <a:gd name="T0" fmla="*/ 55 w 55"/>
                <a:gd name="T1" fmla="*/ 13 h 13"/>
                <a:gd name="T2" fmla="*/ 54 w 55"/>
                <a:gd name="T3" fmla="*/ 13 h 13"/>
                <a:gd name="T4" fmla="*/ 1 w 55"/>
                <a:gd name="T5" fmla="*/ 13 h 13"/>
                <a:gd name="T6" fmla="*/ 0 w 55"/>
                <a:gd name="T7" fmla="*/ 12 h 13"/>
                <a:gd name="T8" fmla="*/ 0 w 55"/>
                <a:gd name="T9" fmla="*/ 11 h 13"/>
                <a:gd name="T10" fmla="*/ 55 w 55"/>
                <a:gd name="T11" fmla="*/ 11 h 13"/>
                <a:gd name="T12" fmla="*/ 55 w 55"/>
                <a:gd name="T13" fmla="*/ 12 h 13"/>
                <a:gd name="T14" fmla="*/ 55 w 5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3">
                  <a:moveTo>
                    <a:pt x="55" y="13"/>
                  </a:move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29" y="2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29" y="0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任意多边形 30"/>
            <p:cNvSpPr/>
            <p:nvPr>
              <p:custDataLst>
                <p:tags r:id="rId64"/>
              </p:custDataLst>
            </p:nvPr>
          </p:nvSpPr>
          <p:spPr bwMode="auto">
            <a:xfrm>
              <a:off x="7412038" y="1828800"/>
              <a:ext cx="257175" cy="130175"/>
            </a:xfrm>
            <a:custGeom>
              <a:avLst/>
              <a:gdLst>
                <a:gd name="T0" fmla="*/ 47 w 47"/>
                <a:gd name="T1" fmla="*/ 24 h 24"/>
                <a:gd name="T2" fmla="*/ 46 w 47"/>
                <a:gd name="T3" fmla="*/ 24 h 24"/>
                <a:gd name="T4" fmla="*/ 1 w 47"/>
                <a:gd name="T5" fmla="*/ 6 h 24"/>
                <a:gd name="T6" fmla="*/ 0 w 47"/>
                <a:gd name="T7" fmla="*/ 5 h 24"/>
                <a:gd name="T8" fmla="*/ 1 w 47"/>
                <a:gd name="T9" fmla="*/ 4 h 24"/>
                <a:gd name="T10" fmla="*/ 47 w 47"/>
                <a:gd name="T11" fmla="*/ 23 h 24"/>
                <a:gd name="T12" fmla="*/ 47 w 47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4">
                  <a:moveTo>
                    <a:pt x="47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23" y="1"/>
                    <a:pt x="1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3" y="0"/>
                    <a:pt x="46" y="22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任意多边形 31"/>
            <p:cNvSpPr/>
            <p:nvPr>
              <p:custDataLst>
                <p:tags r:id="rId65"/>
              </p:custDataLst>
            </p:nvPr>
          </p:nvSpPr>
          <p:spPr bwMode="auto">
            <a:xfrm>
              <a:off x="7669213" y="1441450"/>
              <a:ext cx="53975" cy="98425"/>
            </a:xfrm>
            <a:custGeom>
              <a:avLst/>
              <a:gdLst>
                <a:gd name="T0" fmla="*/ 1 w 10"/>
                <a:gd name="T1" fmla="*/ 18 h 18"/>
                <a:gd name="T2" fmla="*/ 0 w 10"/>
                <a:gd name="T3" fmla="*/ 18 h 18"/>
                <a:gd name="T4" fmla="*/ 0 w 10"/>
                <a:gd name="T5" fmla="*/ 17 h 18"/>
                <a:gd name="T6" fmla="*/ 5 w 10"/>
                <a:gd name="T7" fmla="*/ 1 h 18"/>
                <a:gd name="T8" fmla="*/ 6 w 10"/>
                <a:gd name="T9" fmla="*/ 0 h 18"/>
                <a:gd name="T10" fmla="*/ 7 w 10"/>
                <a:gd name="T11" fmla="*/ 0 h 18"/>
                <a:gd name="T12" fmla="*/ 1 w 1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1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" y="7"/>
                    <a:pt x="5" y="1"/>
                    <a:pt x="5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10" y="7"/>
                    <a:pt x="1" y="18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任意多边形 32"/>
            <p:cNvSpPr/>
            <p:nvPr>
              <p:custDataLst>
                <p:tags r:id="rId66"/>
              </p:custDataLst>
            </p:nvPr>
          </p:nvSpPr>
          <p:spPr bwMode="auto">
            <a:xfrm>
              <a:off x="7499351" y="1660525"/>
              <a:ext cx="42863" cy="114300"/>
            </a:xfrm>
            <a:custGeom>
              <a:avLst/>
              <a:gdLst>
                <a:gd name="T0" fmla="*/ 2 w 8"/>
                <a:gd name="T1" fmla="*/ 21 h 21"/>
                <a:gd name="T2" fmla="*/ 1 w 8"/>
                <a:gd name="T3" fmla="*/ 21 h 21"/>
                <a:gd name="T4" fmla="*/ 1 w 8"/>
                <a:gd name="T5" fmla="*/ 20 h 21"/>
                <a:gd name="T6" fmla="*/ 1 w 8"/>
                <a:gd name="T7" fmla="*/ 1 h 21"/>
                <a:gd name="T8" fmla="*/ 1 w 8"/>
                <a:gd name="T9" fmla="*/ 0 h 21"/>
                <a:gd name="T10" fmla="*/ 2 w 8"/>
                <a:gd name="T11" fmla="*/ 0 h 21"/>
                <a:gd name="T12" fmla="*/ 3 w 8"/>
                <a:gd name="T13" fmla="*/ 20 h 21"/>
                <a:gd name="T14" fmla="*/ 2 w 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1">
                  <a:moveTo>
                    <a:pt x="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0"/>
                    <a:pt x="1" y="20"/>
                  </a:cubicBezTo>
                  <a:cubicBezTo>
                    <a:pt x="6" y="10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8" y="10"/>
                    <a:pt x="3" y="20"/>
                  </a:cubicBezTo>
                  <a:lnTo>
                    <a:pt x="2" y="2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任意多边形 33"/>
            <p:cNvSpPr/>
            <p:nvPr>
              <p:custDataLst>
                <p:tags r:id="rId67"/>
              </p:custDataLst>
            </p:nvPr>
          </p:nvSpPr>
          <p:spPr bwMode="auto">
            <a:xfrm>
              <a:off x="7318376" y="1824038"/>
              <a:ext cx="60325" cy="130175"/>
            </a:xfrm>
            <a:custGeom>
              <a:avLst/>
              <a:gdLst>
                <a:gd name="T0" fmla="*/ 3 w 11"/>
                <a:gd name="T1" fmla="*/ 24 h 24"/>
                <a:gd name="T2" fmla="*/ 2 w 11"/>
                <a:gd name="T3" fmla="*/ 23 h 24"/>
                <a:gd name="T4" fmla="*/ 2 w 11"/>
                <a:gd name="T5" fmla="*/ 22 h 24"/>
                <a:gd name="T6" fmla="*/ 0 w 11"/>
                <a:gd name="T7" fmla="*/ 1 h 24"/>
                <a:gd name="T8" fmla="*/ 0 w 11"/>
                <a:gd name="T9" fmla="*/ 0 h 24"/>
                <a:gd name="T10" fmla="*/ 1 w 11"/>
                <a:gd name="T11" fmla="*/ 0 h 24"/>
                <a:gd name="T12" fmla="*/ 3 w 11"/>
                <a:gd name="T13" fmla="*/ 23 h 24"/>
                <a:gd name="T14" fmla="*/ 3 w 1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3" y="24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2"/>
                  </a:cubicBezTo>
                  <a:cubicBezTo>
                    <a:pt x="9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1" y="11"/>
                    <a:pt x="3" y="23"/>
                  </a:cubicBezTo>
                  <a:lnTo>
                    <a:pt x="3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任意多边形 34"/>
            <p:cNvSpPr/>
            <p:nvPr>
              <p:custDataLst>
                <p:tags r:id="rId68"/>
              </p:custDataLst>
            </p:nvPr>
          </p:nvSpPr>
          <p:spPr bwMode="auto">
            <a:xfrm>
              <a:off x="6664326" y="1774825"/>
              <a:ext cx="1658938" cy="1003300"/>
            </a:xfrm>
            <a:custGeom>
              <a:avLst/>
              <a:gdLst>
                <a:gd name="T0" fmla="*/ 304 w 304"/>
                <a:gd name="T1" fmla="*/ 53 h 184"/>
                <a:gd name="T2" fmla="*/ 239 w 304"/>
                <a:gd name="T3" fmla="*/ 90 h 184"/>
                <a:gd name="T4" fmla="*/ 124 w 304"/>
                <a:gd name="T5" fmla="*/ 138 h 184"/>
                <a:gd name="T6" fmla="*/ 29 w 304"/>
                <a:gd name="T7" fmla="*/ 131 h 184"/>
                <a:gd name="T8" fmla="*/ 118 w 304"/>
                <a:gd name="T9" fmla="*/ 38 h 184"/>
                <a:gd name="T10" fmla="*/ 210 w 304"/>
                <a:gd name="T11" fmla="*/ 7 h 184"/>
                <a:gd name="T12" fmla="*/ 304 w 304"/>
                <a:gd name="T13" fmla="*/ 5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84">
                  <a:moveTo>
                    <a:pt x="304" y="53"/>
                  </a:moveTo>
                  <a:cubicBezTo>
                    <a:pt x="304" y="53"/>
                    <a:pt x="268" y="49"/>
                    <a:pt x="239" y="90"/>
                  </a:cubicBezTo>
                  <a:cubicBezTo>
                    <a:pt x="207" y="134"/>
                    <a:pt x="155" y="114"/>
                    <a:pt x="124" y="138"/>
                  </a:cubicBezTo>
                  <a:cubicBezTo>
                    <a:pt x="99" y="156"/>
                    <a:pt x="52" y="184"/>
                    <a:pt x="29" y="131"/>
                  </a:cubicBezTo>
                  <a:cubicBezTo>
                    <a:pt x="0" y="62"/>
                    <a:pt x="48" y="24"/>
                    <a:pt x="118" y="38"/>
                  </a:cubicBezTo>
                  <a:cubicBezTo>
                    <a:pt x="171" y="49"/>
                    <a:pt x="171" y="13"/>
                    <a:pt x="210" y="7"/>
                  </a:cubicBezTo>
                  <a:cubicBezTo>
                    <a:pt x="251" y="0"/>
                    <a:pt x="284" y="16"/>
                    <a:pt x="304" y="53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任意多边形 35"/>
            <p:cNvSpPr/>
            <p:nvPr>
              <p:custDataLst>
                <p:tags r:id="rId69"/>
              </p:custDataLst>
            </p:nvPr>
          </p:nvSpPr>
          <p:spPr bwMode="auto">
            <a:xfrm>
              <a:off x="6577013" y="1998663"/>
              <a:ext cx="1752600" cy="577850"/>
            </a:xfrm>
            <a:custGeom>
              <a:avLst/>
              <a:gdLst>
                <a:gd name="T0" fmla="*/ 62 w 321"/>
                <a:gd name="T1" fmla="*/ 93 h 106"/>
                <a:gd name="T2" fmla="*/ 1 w 321"/>
                <a:gd name="T3" fmla="*/ 65 h 106"/>
                <a:gd name="T4" fmla="*/ 1 w 321"/>
                <a:gd name="T5" fmla="*/ 64 h 106"/>
                <a:gd name="T6" fmla="*/ 2 w 321"/>
                <a:gd name="T7" fmla="*/ 64 h 106"/>
                <a:gd name="T8" fmla="*/ 116 w 321"/>
                <a:gd name="T9" fmla="*/ 74 h 106"/>
                <a:gd name="T10" fmla="*/ 166 w 321"/>
                <a:gd name="T11" fmla="*/ 62 h 106"/>
                <a:gd name="T12" fmla="*/ 241 w 321"/>
                <a:gd name="T13" fmla="*/ 34 h 106"/>
                <a:gd name="T14" fmla="*/ 320 w 321"/>
                <a:gd name="T15" fmla="*/ 11 h 106"/>
                <a:gd name="T16" fmla="*/ 321 w 321"/>
                <a:gd name="T17" fmla="*/ 12 h 106"/>
                <a:gd name="T18" fmla="*/ 319 w 321"/>
                <a:gd name="T19" fmla="*/ 13 h 106"/>
                <a:gd name="T20" fmla="*/ 243 w 321"/>
                <a:gd name="T21" fmla="*/ 36 h 106"/>
                <a:gd name="T22" fmla="*/ 166 w 321"/>
                <a:gd name="T23" fmla="*/ 64 h 106"/>
                <a:gd name="T24" fmla="*/ 117 w 321"/>
                <a:gd name="T25" fmla="*/ 76 h 106"/>
                <a:gd name="T26" fmla="*/ 62 w 321"/>
                <a:gd name="T27" fmla="*/ 9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106">
                  <a:moveTo>
                    <a:pt x="62" y="93"/>
                  </a:moveTo>
                  <a:cubicBezTo>
                    <a:pt x="43" y="93"/>
                    <a:pt x="21" y="86"/>
                    <a:pt x="1" y="65"/>
                  </a:cubicBezTo>
                  <a:cubicBezTo>
                    <a:pt x="0" y="65"/>
                    <a:pt x="0" y="64"/>
                    <a:pt x="1" y="64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45" y="106"/>
                    <a:pt x="92" y="88"/>
                    <a:pt x="116" y="74"/>
                  </a:cubicBezTo>
                  <a:cubicBezTo>
                    <a:pt x="131" y="65"/>
                    <a:pt x="148" y="63"/>
                    <a:pt x="166" y="62"/>
                  </a:cubicBezTo>
                  <a:cubicBezTo>
                    <a:pt x="191" y="59"/>
                    <a:pt x="218" y="57"/>
                    <a:pt x="241" y="34"/>
                  </a:cubicBezTo>
                  <a:cubicBezTo>
                    <a:pt x="278" y="0"/>
                    <a:pt x="319" y="11"/>
                    <a:pt x="320" y="11"/>
                  </a:cubicBezTo>
                  <a:cubicBezTo>
                    <a:pt x="320" y="11"/>
                    <a:pt x="321" y="12"/>
                    <a:pt x="321" y="12"/>
                  </a:cubicBezTo>
                  <a:cubicBezTo>
                    <a:pt x="320" y="13"/>
                    <a:pt x="320" y="13"/>
                    <a:pt x="319" y="13"/>
                  </a:cubicBezTo>
                  <a:cubicBezTo>
                    <a:pt x="319" y="13"/>
                    <a:pt x="279" y="2"/>
                    <a:pt x="243" y="36"/>
                  </a:cubicBezTo>
                  <a:cubicBezTo>
                    <a:pt x="219" y="59"/>
                    <a:pt x="192" y="62"/>
                    <a:pt x="166" y="64"/>
                  </a:cubicBezTo>
                  <a:cubicBezTo>
                    <a:pt x="149" y="66"/>
                    <a:pt x="132" y="67"/>
                    <a:pt x="117" y="76"/>
                  </a:cubicBezTo>
                  <a:cubicBezTo>
                    <a:pt x="104" y="84"/>
                    <a:pt x="84" y="93"/>
                    <a:pt x="62" y="9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任意多边形 36"/>
            <p:cNvSpPr/>
            <p:nvPr>
              <p:custDataLst>
                <p:tags r:id="rId70"/>
              </p:custDataLst>
            </p:nvPr>
          </p:nvSpPr>
          <p:spPr bwMode="auto">
            <a:xfrm>
              <a:off x="7902576" y="1866900"/>
              <a:ext cx="142875" cy="315913"/>
            </a:xfrm>
            <a:custGeom>
              <a:avLst/>
              <a:gdLst>
                <a:gd name="T0" fmla="*/ 1 w 26"/>
                <a:gd name="T1" fmla="*/ 58 h 58"/>
                <a:gd name="T2" fmla="*/ 1 w 26"/>
                <a:gd name="T3" fmla="*/ 58 h 58"/>
                <a:gd name="T4" fmla="*/ 0 w 26"/>
                <a:gd name="T5" fmla="*/ 57 h 58"/>
                <a:gd name="T6" fmla="*/ 18 w 26"/>
                <a:gd name="T7" fmla="*/ 1 h 58"/>
                <a:gd name="T8" fmla="*/ 18 w 26"/>
                <a:gd name="T9" fmla="*/ 0 h 58"/>
                <a:gd name="T10" fmla="*/ 20 w 26"/>
                <a:gd name="T11" fmla="*/ 1 h 58"/>
                <a:gd name="T12" fmla="*/ 2 w 26"/>
                <a:gd name="T13" fmla="*/ 58 h 58"/>
                <a:gd name="T14" fmla="*/ 1 w 26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8">
                  <a:moveTo>
                    <a:pt x="1" y="58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23" y="23"/>
                    <a:pt x="18" y="1"/>
                    <a:pt x="18" y="1"/>
                  </a:cubicBezTo>
                  <a:cubicBezTo>
                    <a:pt x="17" y="1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0" y="1"/>
                    <a:pt x="26" y="24"/>
                    <a:pt x="2" y="58"/>
                  </a:cubicBezTo>
                  <a:cubicBezTo>
                    <a:pt x="2" y="58"/>
                    <a:pt x="2" y="58"/>
                    <a:pt x="1" y="5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任意多边形 37"/>
            <p:cNvSpPr/>
            <p:nvPr>
              <p:custDataLst>
                <p:tags r:id="rId71"/>
              </p:custDataLst>
            </p:nvPr>
          </p:nvSpPr>
          <p:spPr bwMode="auto">
            <a:xfrm>
              <a:off x="7532688" y="1920875"/>
              <a:ext cx="195263" cy="420688"/>
            </a:xfrm>
            <a:custGeom>
              <a:avLst/>
              <a:gdLst>
                <a:gd name="T0" fmla="*/ 1 w 36"/>
                <a:gd name="T1" fmla="*/ 77 h 77"/>
                <a:gd name="T2" fmla="*/ 0 w 36"/>
                <a:gd name="T3" fmla="*/ 77 h 77"/>
                <a:gd name="T4" fmla="*/ 0 w 36"/>
                <a:gd name="T5" fmla="*/ 75 h 77"/>
                <a:gd name="T6" fmla="*/ 33 w 36"/>
                <a:gd name="T7" fmla="*/ 1 h 77"/>
                <a:gd name="T8" fmla="*/ 34 w 36"/>
                <a:gd name="T9" fmla="*/ 0 h 77"/>
                <a:gd name="T10" fmla="*/ 34 w 36"/>
                <a:gd name="T11" fmla="*/ 0 h 77"/>
                <a:gd name="T12" fmla="*/ 36 w 36"/>
                <a:gd name="T13" fmla="*/ 1 h 77"/>
                <a:gd name="T14" fmla="*/ 2 w 36"/>
                <a:gd name="T15" fmla="*/ 77 h 77"/>
                <a:gd name="T16" fmla="*/ 1 w 36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7"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0" y="75"/>
                    <a:pt x="0" y="75"/>
                  </a:cubicBezTo>
                  <a:cubicBezTo>
                    <a:pt x="33" y="43"/>
                    <a:pt x="33" y="2"/>
                    <a:pt x="33" y="1"/>
                  </a:cubicBezTo>
                  <a:cubicBezTo>
                    <a:pt x="33" y="1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1"/>
                  </a:cubicBezTo>
                  <a:cubicBezTo>
                    <a:pt x="36" y="2"/>
                    <a:pt x="35" y="44"/>
                    <a:pt x="2" y="77"/>
                  </a:cubicBezTo>
                  <a:lnTo>
                    <a:pt x="1" y="77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任意多边形 38"/>
            <p:cNvSpPr/>
            <p:nvPr>
              <p:custDataLst>
                <p:tags r:id="rId72"/>
              </p:custDataLst>
            </p:nvPr>
          </p:nvSpPr>
          <p:spPr bwMode="auto">
            <a:xfrm>
              <a:off x="7161213" y="2014538"/>
              <a:ext cx="125413" cy="425450"/>
            </a:xfrm>
            <a:custGeom>
              <a:avLst/>
              <a:gdLst>
                <a:gd name="T0" fmla="*/ 1 w 23"/>
                <a:gd name="T1" fmla="*/ 78 h 78"/>
                <a:gd name="T2" fmla="*/ 1 w 23"/>
                <a:gd name="T3" fmla="*/ 77 h 78"/>
                <a:gd name="T4" fmla="*/ 1 w 23"/>
                <a:gd name="T5" fmla="*/ 76 h 78"/>
                <a:gd name="T6" fmla="*/ 3 w 23"/>
                <a:gd name="T7" fmla="*/ 2 h 78"/>
                <a:gd name="T8" fmla="*/ 4 w 23"/>
                <a:gd name="T9" fmla="*/ 1 h 78"/>
                <a:gd name="T10" fmla="*/ 5 w 23"/>
                <a:gd name="T11" fmla="*/ 1 h 78"/>
                <a:gd name="T12" fmla="*/ 2 w 23"/>
                <a:gd name="T13" fmla="*/ 77 h 78"/>
                <a:gd name="T14" fmla="*/ 1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1" y="78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0" y="77"/>
                    <a:pt x="0" y="76"/>
                    <a:pt x="1" y="76"/>
                  </a:cubicBezTo>
                  <a:cubicBezTo>
                    <a:pt x="20" y="49"/>
                    <a:pt x="3" y="3"/>
                    <a:pt x="3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3"/>
                    <a:pt x="23" y="49"/>
                    <a:pt x="2" y="77"/>
                  </a:cubicBezTo>
                  <a:cubicBezTo>
                    <a:pt x="2" y="77"/>
                    <a:pt x="2" y="78"/>
                    <a:pt x="1" y="7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任意多边形 39"/>
            <p:cNvSpPr/>
            <p:nvPr>
              <p:custDataLst>
                <p:tags r:id="rId73"/>
              </p:custDataLst>
            </p:nvPr>
          </p:nvSpPr>
          <p:spPr bwMode="auto">
            <a:xfrm>
              <a:off x="7766051" y="2243138"/>
              <a:ext cx="158750" cy="53975"/>
            </a:xfrm>
            <a:custGeom>
              <a:avLst/>
              <a:gdLst>
                <a:gd name="T0" fmla="*/ 27 w 29"/>
                <a:gd name="T1" fmla="*/ 10 h 10"/>
                <a:gd name="T2" fmla="*/ 27 w 29"/>
                <a:gd name="T3" fmla="*/ 10 h 10"/>
                <a:gd name="T4" fmla="*/ 1 w 29"/>
                <a:gd name="T5" fmla="*/ 7 h 10"/>
                <a:gd name="T6" fmla="*/ 0 w 29"/>
                <a:gd name="T7" fmla="*/ 6 h 10"/>
                <a:gd name="T8" fmla="*/ 1 w 29"/>
                <a:gd name="T9" fmla="*/ 5 h 10"/>
                <a:gd name="T10" fmla="*/ 28 w 29"/>
                <a:gd name="T11" fmla="*/ 8 h 10"/>
                <a:gd name="T12" fmla="*/ 28 w 29"/>
                <a:gd name="T13" fmla="*/ 10 h 10"/>
                <a:gd name="T14" fmla="*/ 27 w 2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0"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19" y="2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20" y="0"/>
                    <a:pt x="28" y="8"/>
                    <a:pt x="28" y="8"/>
                  </a:cubicBezTo>
                  <a:cubicBezTo>
                    <a:pt x="29" y="9"/>
                    <a:pt x="29" y="9"/>
                    <a:pt x="28" y="10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任意多边形 40"/>
            <p:cNvSpPr/>
            <p:nvPr>
              <p:custDataLst>
                <p:tags r:id="rId74"/>
              </p:custDataLst>
            </p:nvPr>
          </p:nvSpPr>
          <p:spPr bwMode="auto">
            <a:xfrm>
              <a:off x="7340601" y="2346325"/>
              <a:ext cx="163513" cy="87313"/>
            </a:xfrm>
            <a:custGeom>
              <a:avLst/>
              <a:gdLst>
                <a:gd name="T0" fmla="*/ 28 w 30"/>
                <a:gd name="T1" fmla="*/ 16 h 16"/>
                <a:gd name="T2" fmla="*/ 27 w 30"/>
                <a:gd name="T3" fmla="*/ 16 h 16"/>
                <a:gd name="T4" fmla="*/ 1 w 30"/>
                <a:gd name="T5" fmla="*/ 3 h 16"/>
                <a:gd name="T6" fmla="*/ 0 w 30"/>
                <a:gd name="T7" fmla="*/ 2 h 16"/>
                <a:gd name="T8" fmla="*/ 1 w 30"/>
                <a:gd name="T9" fmla="*/ 1 h 16"/>
                <a:gd name="T10" fmla="*/ 29 w 30"/>
                <a:gd name="T11" fmla="*/ 14 h 16"/>
                <a:gd name="T12" fmla="*/ 29 w 30"/>
                <a:gd name="T13" fmla="*/ 16 h 16"/>
                <a:gd name="T14" fmla="*/ 28 w 3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6">
                  <a:moveTo>
                    <a:pt x="28" y="16"/>
                  </a:moveTo>
                  <a:cubicBezTo>
                    <a:pt x="28" y="16"/>
                    <a:pt x="27" y="16"/>
                    <a:pt x="27" y="16"/>
                  </a:cubicBezTo>
                  <a:cubicBezTo>
                    <a:pt x="27" y="15"/>
                    <a:pt x="18" y="2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9" y="0"/>
                    <a:pt x="29" y="14"/>
                    <a:pt x="29" y="14"/>
                  </a:cubicBezTo>
                  <a:cubicBezTo>
                    <a:pt x="30" y="15"/>
                    <a:pt x="29" y="15"/>
                    <a:pt x="29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任意多边形 41"/>
            <p:cNvSpPr/>
            <p:nvPr>
              <p:custDataLst>
                <p:tags r:id="rId75"/>
              </p:custDataLst>
            </p:nvPr>
          </p:nvSpPr>
          <p:spPr bwMode="auto">
            <a:xfrm>
              <a:off x="6986588" y="2466975"/>
              <a:ext cx="179388" cy="119063"/>
            </a:xfrm>
            <a:custGeom>
              <a:avLst/>
              <a:gdLst>
                <a:gd name="T0" fmla="*/ 31 w 33"/>
                <a:gd name="T1" fmla="*/ 22 h 22"/>
                <a:gd name="T2" fmla="*/ 30 w 33"/>
                <a:gd name="T3" fmla="*/ 22 h 22"/>
                <a:gd name="T4" fmla="*/ 1 w 33"/>
                <a:gd name="T5" fmla="*/ 6 h 22"/>
                <a:gd name="T6" fmla="*/ 0 w 33"/>
                <a:gd name="T7" fmla="*/ 4 h 22"/>
                <a:gd name="T8" fmla="*/ 1 w 33"/>
                <a:gd name="T9" fmla="*/ 3 h 22"/>
                <a:gd name="T10" fmla="*/ 32 w 33"/>
                <a:gd name="T11" fmla="*/ 21 h 22"/>
                <a:gd name="T12" fmla="*/ 32 w 33"/>
                <a:gd name="T13" fmla="*/ 22 h 22"/>
                <a:gd name="T14" fmla="*/ 31 w 3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2">
                  <a:moveTo>
                    <a:pt x="31" y="22"/>
                  </a:moveTo>
                  <a:cubicBezTo>
                    <a:pt x="31" y="22"/>
                    <a:pt x="30" y="22"/>
                    <a:pt x="30" y="22"/>
                  </a:cubicBezTo>
                  <a:cubicBezTo>
                    <a:pt x="30" y="21"/>
                    <a:pt x="22" y="3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32" y="20"/>
                    <a:pt x="32" y="21"/>
                  </a:cubicBezTo>
                  <a:cubicBezTo>
                    <a:pt x="33" y="21"/>
                    <a:pt x="32" y="22"/>
                    <a:pt x="32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任意多边形 42"/>
            <p:cNvSpPr/>
            <p:nvPr>
              <p:custDataLst>
                <p:tags r:id="rId76"/>
              </p:custDataLst>
            </p:nvPr>
          </p:nvSpPr>
          <p:spPr bwMode="auto">
            <a:xfrm>
              <a:off x="4070351" y="4783138"/>
              <a:ext cx="3287713" cy="866775"/>
            </a:xfrm>
            <a:custGeom>
              <a:avLst/>
              <a:gdLst>
                <a:gd name="T0" fmla="*/ 595 w 602"/>
                <a:gd name="T1" fmla="*/ 145 h 159"/>
                <a:gd name="T2" fmla="*/ 595 w 602"/>
                <a:gd name="T3" fmla="*/ 145 h 159"/>
                <a:gd name="T4" fmla="*/ 595 w 602"/>
                <a:gd name="T5" fmla="*/ 13 h 159"/>
                <a:gd name="T6" fmla="*/ 595 w 602"/>
                <a:gd name="T7" fmla="*/ 13 h 159"/>
                <a:gd name="T8" fmla="*/ 602 w 602"/>
                <a:gd name="T9" fmla="*/ 7 h 159"/>
                <a:gd name="T10" fmla="*/ 595 w 602"/>
                <a:gd name="T11" fmla="*/ 0 h 159"/>
                <a:gd name="T12" fmla="*/ 80 w 602"/>
                <a:gd name="T13" fmla="*/ 0 h 159"/>
                <a:gd name="T14" fmla="*/ 0 w 602"/>
                <a:gd name="T15" fmla="*/ 79 h 159"/>
                <a:gd name="T16" fmla="*/ 80 w 602"/>
                <a:gd name="T17" fmla="*/ 159 h 159"/>
                <a:gd name="T18" fmla="*/ 595 w 602"/>
                <a:gd name="T19" fmla="*/ 159 h 159"/>
                <a:gd name="T20" fmla="*/ 602 w 602"/>
                <a:gd name="T21" fmla="*/ 152 h 159"/>
                <a:gd name="T22" fmla="*/ 595 w 602"/>
                <a:gd name="T23" fmla="*/ 14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2" h="159">
                  <a:moveTo>
                    <a:pt x="595" y="145"/>
                  </a:moveTo>
                  <a:cubicBezTo>
                    <a:pt x="595" y="145"/>
                    <a:pt x="595" y="145"/>
                    <a:pt x="595" y="145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9" y="13"/>
                    <a:pt x="602" y="10"/>
                    <a:pt x="602" y="7"/>
                  </a:cubicBezTo>
                  <a:cubicBezTo>
                    <a:pt x="602" y="3"/>
                    <a:pt x="599" y="0"/>
                    <a:pt x="595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5"/>
                    <a:pt x="0" y="79"/>
                  </a:cubicBezTo>
                  <a:cubicBezTo>
                    <a:pt x="0" y="124"/>
                    <a:pt x="36" y="159"/>
                    <a:pt x="80" y="159"/>
                  </a:cubicBezTo>
                  <a:cubicBezTo>
                    <a:pt x="595" y="159"/>
                    <a:pt x="595" y="159"/>
                    <a:pt x="595" y="159"/>
                  </a:cubicBezTo>
                  <a:cubicBezTo>
                    <a:pt x="599" y="159"/>
                    <a:pt x="602" y="156"/>
                    <a:pt x="602" y="152"/>
                  </a:cubicBezTo>
                  <a:cubicBezTo>
                    <a:pt x="602" y="149"/>
                    <a:pt x="599" y="145"/>
                    <a:pt x="595" y="145"/>
                  </a:cubicBezTo>
                </a:path>
              </a:pathLst>
            </a:custGeom>
            <a:solidFill>
              <a:srgbClr val="0C5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任意多边形 43"/>
            <p:cNvSpPr/>
            <p:nvPr>
              <p:custDataLst>
                <p:tags r:id="rId77"/>
              </p:custDataLst>
            </p:nvPr>
          </p:nvSpPr>
          <p:spPr bwMode="auto">
            <a:xfrm>
              <a:off x="5594351" y="4821238"/>
              <a:ext cx="2728913" cy="790575"/>
            </a:xfrm>
            <a:custGeom>
              <a:avLst/>
              <a:gdLst>
                <a:gd name="T0" fmla="*/ 500 w 500"/>
                <a:gd name="T1" fmla="*/ 145 h 145"/>
                <a:gd name="T2" fmla="*/ 73 w 500"/>
                <a:gd name="T3" fmla="*/ 145 h 145"/>
                <a:gd name="T4" fmla="*/ 0 w 500"/>
                <a:gd name="T5" fmla="*/ 72 h 145"/>
                <a:gd name="T6" fmla="*/ 73 w 500"/>
                <a:gd name="T7" fmla="*/ 0 h 145"/>
                <a:gd name="T8" fmla="*/ 500 w 500"/>
                <a:gd name="T9" fmla="*/ 0 h 145"/>
                <a:gd name="T10" fmla="*/ 500 w 500"/>
                <a:gd name="T1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0" h="145">
                  <a:moveTo>
                    <a:pt x="500" y="145"/>
                  </a:moveTo>
                  <a:cubicBezTo>
                    <a:pt x="73" y="145"/>
                    <a:pt x="73" y="145"/>
                    <a:pt x="73" y="145"/>
                  </a:cubicBezTo>
                  <a:cubicBezTo>
                    <a:pt x="32" y="145"/>
                    <a:pt x="0" y="113"/>
                    <a:pt x="0" y="72"/>
                  </a:cubicBezTo>
                  <a:cubicBezTo>
                    <a:pt x="0" y="32"/>
                    <a:pt x="32" y="0"/>
                    <a:pt x="73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487" y="0"/>
                    <a:pt x="487" y="145"/>
                    <a:pt x="500" y="14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任意多边形 44"/>
            <p:cNvSpPr/>
            <p:nvPr>
              <p:custDataLst>
                <p:tags r:id="rId78"/>
              </p:custDataLst>
            </p:nvPr>
          </p:nvSpPr>
          <p:spPr bwMode="auto">
            <a:xfrm>
              <a:off x="5554663" y="4783138"/>
              <a:ext cx="2878138" cy="866775"/>
            </a:xfrm>
            <a:custGeom>
              <a:avLst/>
              <a:gdLst>
                <a:gd name="T0" fmla="*/ 520 w 527"/>
                <a:gd name="T1" fmla="*/ 159 h 159"/>
                <a:gd name="T2" fmla="*/ 80 w 527"/>
                <a:gd name="T3" fmla="*/ 159 h 159"/>
                <a:gd name="T4" fmla="*/ 0 w 527"/>
                <a:gd name="T5" fmla="*/ 79 h 159"/>
                <a:gd name="T6" fmla="*/ 80 w 527"/>
                <a:gd name="T7" fmla="*/ 0 h 159"/>
                <a:gd name="T8" fmla="*/ 520 w 527"/>
                <a:gd name="T9" fmla="*/ 0 h 159"/>
                <a:gd name="T10" fmla="*/ 527 w 527"/>
                <a:gd name="T11" fmla="*/ 7 h 159"/>
                <a:gd name="T12" fmla="*/ 520 w 527"/>
                <a:gd name="T13" fmla="*/ 13 h 159"/>
                <a:gd name="T14" fmla="*/ 80 w 527"/>
                <a:gd name="T15" fmla="*/ 13 h 159"/>
                <a:gd name="T16" fmla="*/ 14 w 527"/>
                <a:gd name="T17" fmla="*/ 79 h 159"/>
                <a:gd name="T18" fmla="*/ 80 w 527"/>
                <a:gd name="T19" fmla="*/ 145 h 159"/>
                <a:gd name="T20" fmla="*/ 520 w 527"/>
                <a:gd name="T21" fmla="*/ 145 h 159"/>
                <a:gd name="T22" fmla="*/ 527 w 527"/>
                <a:gd name="T23" fmla="*/ 152 h 159"/>
                <a:gd name="T24" fmla="*/ 520 w 527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7" h="159">
                  <a:moveTo>
                    <a:pt x="520" y="159"/>
                  </a:moveTo>
                  <a:cubicBezTo>
                    <a:pt x="80" y="159"/>
                    <a:pt x="80" y="159"/>
                    <a:pt x="80" y="159"/>
                  </a:cubicBezTo>
                  <a:cubicBezTo>
                    <a:pt x="36" y="159"/>
                    <a:pt x="0" y="124"/>
                    <a:pt x="0" y="79"/>
                  </a:cubicBezTo>
                  <a:cubicBezTo>
                    <a:pt x="0" y="35"/>
                    <a:pt x="36" y="0"/>
                    <a:pt x="80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24" y="0"/>
                    <a:pt x="527" y="3"/>
                    <a:pt x="527" y="7"/>
                  </a:cubicBezTo>
                  <a:cubicBezTo>
                    <a:pt x="527" y="10"/>
                    <a:pt x="524" y="13"/>
                    <a:pt x="52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43" y="13"/>
                    <a:pt x="14" y="43"/>
                    <a:pt x="14" y="79"/>
                  </a:cubicBezTo>
                  <a:cubicBezTo>
                    <a:pt x="14" y="116"/>
                    <a:pt x="43" y="145"/>
                    <a:pt x="80" y="145"/>
                  </a:cubicBezTo>
                  <a:cubicBezTo>
                    <a:pt x="520" y="145"/>
                    <a:pt x="520" y="145"/>
                    <a:pt x="520" y="145"/>
                  </a:cubicBezTo>
                  <a:cubicBezTo>
                    <a:pt x="524" y="145"/>
                    <a:pt x="527" y="149"/>
                    <a:pt x="527" y="152"/>
                  </a:cubicBezTo>
                  <a:cubicBezTo>
                    <a:pt x="527" y="156"/>
                    <a:pt x="524" y="159"/>
                    <a:pt x="520" y="159"/>
                  </a:cubicBezTo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PA-任意多边形 45"/>
            <p:cNvSpPr/>
            <p:nvPr>
              <p:custDataLst>
                <p:tags r:id="rId79"/>
              </p:custDataLst>
            </p:nvPr>
          </p:nvSpPr>
          <p:spPr bwMode="auto">
            <a:xfrm>
              <a:off x="4529138" y="3240088"/>
              <a:ext cx="3429000" cy="812800"/>
            </a:xfrm>
            <a:custGeom>
              <a:avLst/>
              <a:gdLst>
                <a:gd name="T0" fmla="*/ 621 w 628"/>
                <a:gd name="T1" fmla="*/ 136 h 149"/>
                <a:gd name="T2" fmla="*/ 621 w 628"/>
                <a:gd name="T3" fmla="*/ 136 h 149"/>
                <a:gd name="T4" fmla="*/ 621 w 628"/>
                <a:gd name="T5" fmla="*/ 13 h 149"/>
                <a:gd name="T6" fmla="*/ 628 w 628"/>
                <a:gd name="T7" fmla="*/ 6 h 149"/>
                <a:gd name="T8" fmla="*/ 621 w 628"/>
                <a:gd name="T9" fmla="*/ 0 h 149"/>
                <a:gd name="T10" fmla="*/ 75 w 628"/>
                <a:gd name="T11" fmla="*/ 0 h 149"/>
                <a:gd name="T12" fmla="*/ 0 w 628"/>
                <a:gd name="T13" fmla="*/ 74 h 149"/>
                <a:gd name="T14" fmla="*/ 75 w 628"/>
                <a:gd name="T15" fmla="*/ 149 h 149"/>
                <a:gd name="T16" fmla="*/ 621 w 628"/>
                <a:gd name="T17" fmla="*/ 149 h 149"/>
                <a:gd name="T18" fmla="*/ 628 w 628"/>
                <a:gd name="T19" fmla="*/ 142 h 149"/>
                <a:gd name="T20" fmla="*/ 621 w 628"/>
                <a:gd name="T21" fmla="*/ 13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49">
                  <a:moveTo>
                    <a:pt x="621" y="136"/>
                  </a:moveTo>
                  <a:cubicBezTo>
                    <a:pt x="621" y="136"/>
                    <a:pt x="621" y="136"/>
                    <a:pt x="621" y="136"/>
                  </a:cubicBezTo>
                  <a:cubicBezTo>
                    <a:pt x="621" y="13"/>
                    <a:pt x="621" y="13"/>
                    <a:pt x="621" y="13"/>
                  </a:cubicBezTo>
                  <a:cubicBezTo>
                    <a:pt x="625" y="13"/>
                    <a:pt x="628" y="10"/>
                    <a:pt x="628" y="6"/>
                  </a:cubicBezTo>
                  <a:cubicBezTo>
                    <a:pt x="628" y="2"/>
                    <a:pt x="625" y="0"/>
                    <a:pt x="6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3"/>
                    <a:pt x="0" y="74"/>
                  </a:cubicBezTo>
                  <a:cubicBezTo>
                    <a:pt x="0" y="115"/>
                    <a:pt x="34" y="149"/>
                    <a:pt x="75" y="149"/>
                  </a:cubicBezTo>
                  <a:cubicBezTo>
                    <a:pt x="621" y="149"/>
                    <a:pt x="621" y="149"/>
                    <a:pt x="621" y="149"/>
                  </a:cubicBezTo>
                  <a:cubicBezTo>
                    <a:pt x="625" y="149"/>
                    <a:pt x="628" y="146"/>
                    <a:pt x="628" y="142"/>
                  </a:cubicBezTo>
                  <a:cubicBezTo>
                    <a:pt x="628" y="139"/>
                    <a:pt x="625" y="136"/>
                    <a:pt x="621" y="136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PA-任意多边形 46"/>
            <p:cNvSpPr/>
            <p:nvPr>
              <p:custDataLst>
                <p:tags r:id="rId80"/>
              </p:custDataLst>
            </p:nvPr>
          </p:nvSpPr>
          <p:spPr bwMode="auto">
            <a:xfrm>
              <a:off x="6303963" y="3273425"/>
              <a:ext cx="2162175" cy="741363"/>
            </a:xfrm>
            <a:custGeom>
              <a:avLst/>
              <a:gdLst>
                <a:gd name="T0" fmla="*/ 396 w 396"/>
                <a:gd name="T1" fmla="*/ 136 h 136"/>
                <a:gd name="T2" fmla="*/ 69 w 396"/>
                <a:gd name="T3" fmla="*/ 136 h 136"/>
                <a:gd name="T4" fmla="*/ 0 w 396"/>
                <a:gd name="T5" fmla="*/ 68 h 136"/>
                <a:gd name="T6" fmla="*/ 69 w 396"/>
                <a:gd name="T7" fmla="*/ 0 h 136"/>
                <a:gd name="T8" fmla="*/ 396 w 396"/>
                <a:gd name="T9" fmla="*/ 0 h 136"/>
                <a:gd name="T10" fmla="*/ 396 w 396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36">
                  <a:moveTo>
                    <a:pt x="396" y="136"/>
                  </a:moveTo>
                  <a:cubicBezTo>
                    <a:pt x="69" y="136"/>
                    <a:pt x="69" y="136"/>
                    <a:pt x="69" y="136"/>
                  </a:cubicBezTo>
                  <a:cubicBezTo>
                    <a:pt x="31" y="136"/>
                    <a:pt x="0" y="106"/>
                    <a:pt x="0" y="68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85" y="0"/>
                    <a:pt x="385" y="136"/>
                    <a:pt x="396" y="13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PA-任意多边形 47"/>
            <p:cNvSpPr/>
            <p:nvPr>
              <p:custDataLst>
                <p:tags r:id="rId81"/>
              </p:custDataLst>
            </p:nvPr>
          </p:nvSpPr>
          <p:spPr bwMode="auto">
            <a:xfrm>
              <a:off x="6270626" y="3240088"/>
              <a:ext cx="2303463" cy="812800"/>
            </a:xfrm>
            <a:custGeom>
              <a:avLst/>
              <a:gdLst>
                <a:gd name="T0" fmla="*/ 415 w 422"/>
                <a:gd name="T1" fmla="*/ 149 h 149"/>
                <a:gd name="T2" fmla="*/ 75 w 422"/>
                <a:gd name="T3" fmla="*/ 149 h 149"/>
                <a:gd name="T4" fmla="*/ 0 w 422"/>
                <a:gd name="T5" fmla="*/ 74 h 149"/>
                <a:gd name="T6" fmla="*/ 75 w 422"/>
                <a:gd name="T7" fmla="*/ 0 h 149"/>
                <a:gd name="T8" fmla="*/ 415 w 422"/>
                <a:gd name="T9" fmla="*/ 0 h 149"/>
                <a:gd name="T10" fmla="*/ 422 w 422"/>
                <a:gd name="T11" fmla="*/ 6 h 149"/>
                <a:gd name="T12" fmla="*/ 415 w 422"/>
                <a:gd name="T13" fmla="*/ 13 h 149"/>
                <a:gd name="T14" fmla="*/ 75 w 422"/>
                <a:gd name="T15" fmla="*/ 13 h 149"/>
                <a:gd name="T16" fmla="*/ 13 w 422"/>
                <a:gd name="T17" fmla="*/ 74 h 149"/>
                <a:gd name="T18" fmla="*/ 75 w 422"/>
                <a:gd name="T19" fmla="*/ 136 h 149"/>
                <a:gd name="T20" fmla="*/ 415 w 422"/>
                <a:gd name="T21" fmla="*/ 136 h 149"/>
                <a:gd name="T22" fmla="*/ 422 w 422"/>
                <a:gd name="T23" fmla="*/ 142 h 149"/>
                <a:gd name="T24" fmla="*/ 415 w 422"/>
                <a:gd name="T2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49">
                  <a:moveTo>
                    <a:pt x="415" y="149"/>
                  </a:moveTo>
                  <a:cubicBezTo>
                    <a:pt x="75" y="149"/>
                    <a:pt x="75" y="149"/>
                    <a:pt x="75" y="149"/>
                  </a:cubicBezTo>
                  <a:cubicBezTo>
                    <a:pt x="33" y="149"/>
                    <a:pt x="0" y="115"/>
                    <a:pt x="0" y="74"/>
                  </a:cubicBezTo>
                  <a:cubicBezTo>
                    <a:pt x="0" y="33"/>
                    <a:pt x="33" y="0"/>
                    <a:pt x="75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19" y="0"/>
                    <a:pt x="422" y="2"/>
                    <a:pt x="422" y="6"/>
                  </a:cubicBezTo>
                  <a:cubicBezTo>
                    <a:pt x="422" y="10"/>
                    <a:pt x="419" y="13"/>
                    <a:pt x="41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41" y="13"/>
                    <a:pt x="13" y="40"/>
                    <a:pt x="13" y="74"/>
                  </a:cubicBezTo>
                  <a:cubicBezTo>
                    <a:pt x="13" y="108"/>
                    <a:pt x="41" y="136"/>
                    <a:pt x="75" y="136"/>
                  </a:cubicBezTo>
                  <a:cubicBezTo>
                    <a:pt x="415" y="136"/>
                    <a:pt x="415" y="136"/>
                    <a:pt x="415" y="136"/>
                  </a:cubicBezTo>
                  <a:cubicBezTo>
                    <a:pt x="419" y="136"/>
                    <a:pt x="422" y="139"/>
                    <a:pt x="422" y="142"/>
                  </a:cubicBezTo>
                  <a:cubicBezTo>
                    <a:pt x="422" y="146"/>
                    <a:pt x="419" y="149"/>
                    <a:pt x="415" y="149"/>
                  </a:cubicBezTo>
                  <a:close/>
                </a:path>
              </a:pathLst>
            </a:custGeom>
            <a:solidFill>
              <a:srgbClr val="FFAA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PA-任意多边形 48"/>
            <p:cNvSpPr/>
            <p:nvPr>
              <p:custDataLst>
                <p:tags r:id="rId82"/>
              </p:custDataLst>
            </p:nvPr>
          </p:nvSpPr>
          <p:spPr bwMode="auto">
            <a:xfrm>
              <a:off x="5402263" y="4052888"/>
              <a:ext cx="2746375" cy="730250"/>
            </a:xfrm>
            <a:custGeom>
              <a:avLst/>
              <a:gdLst>
                <a:gd name="T0" fmla="*/ 6 w 503"/>
                <a:gd name="T1" fmla="*/ 122 h 134"/>
                <a:gd name="T2" fmla="*/ 6 w 503"/>
                <a:gd name="T3" fmla="*/ 122 h 134"/>
                <a:gd name="T4" fmla="*/ 6 w 503"/>
                <a:gd name="T5" fmla="*/ 12 h 134"/>
                <a:gd name="T6" fmla="*/ 0 w 503"/>
                <a:gd name="T7" fmla="*/ 6 h 134"/>
                <a:gd name="T8" fmla="*/ 6 w 503"/>
                <a:gd name="T9" fmla="*/ 0 h 134"/>
                <a:gd name="T10" fmla="*/ 436 w 503"/>
                <a:gd name="T11" fmla="*/ 0 h 134"/>
                <a:gd name="T12" fmla="*/ 503 w 503"/>
                <a:gd name="T13" fmla="*/ 67 h 134"/>
                <a:gd name="T14" fmla="*/ 436 w 503"/>
                <a:gd name="T15" fmla="*/ 134 h 134"/>
                <a:gd name="T16" fmla="*/ 6 w 503"/>
                <a:gd name="T17" fmla="*/ 134 h 134"/>
                <a:gd name="T18" fmla="*/ 0 w 503"/>
                <a:gd name="T19" fmla="*/ 128 h 134"/>
                <a:gd name="T20" fmla="*/ 6 w 503"/>
                <a:gd name="T21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134">
                  <a:moveTo>
                    <a:pt x="6" y="122"/>
                  </a:moveTo>
                  <a:cubicBezTo>
                    <a:pt x="6" y="122"/>
                    <a:pt x="6" y="122"/>
                    <a:pt x="6" y="12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473" y="0"/>
                    <a:pt x="503" y="30"/>
                    <a:pt x="503" y="67"/>
                  </a:cubicBezTo>
                  <a:cubicBezTo>
                    <a:pt x="503" y="104"/>
                    <a:pt x="473" y="134"/>
                    <a:pt x="436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3" y="134"/>
                    <a:pt x="0" y="131"/>
                    <a:pt x="0" y="128"/>
                  </a:cubicBezTo>
                  <a:cubicBezTo>
                    <a:pt x="0" y="124"/>
                    <a:pt x="3" y="122"/>
                    <a:pt x="6" y="12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PA-任意多边形 49"/>
            <p:cNvSpPr/>
            <p:nvPr>
              <p:custDataLst>
                <p:tags r:id="rId83"/>
              </p:custDataLst>
            </p:nvPr>
          </p:nvSpPr>
          <p:spPr bwMode="auto">
            <a:xfrm>
              <a:off x="4600576" y="4086225"/>
              <a:ext cx="2276475" cy="665163"/>
            </a:xfrm>
            <a:custGeom>
              <a:avLst/>
              <a:gdLst>
                <a:gd name="T0" fmla="*/ 0 w 417"/>
                <a:gd name="T1" fmla="*/ 122 h 122"/>
                <a:gd name="T2" fmla="*/ 357 w 417"/>
                <a:gd name="T3" fmla="*/ 122 h 122"/>
                <a:gd name="T4" fmla="*/ 417 w 417"/>
                <a:gd name="T5" fmla="*/ 61 h 122"/>
                <a:gd name="T6" fmla="*/ 357 w 417"/>
                <a:gd name="T7" fmla="*/ 0 h 122"/>
                <a:gd name="T8" fmla="*/ 0 w 417"/>
                <a:gd name="T9" fmla="*/ 0 h 122"/>
                <a:gd name="T10" fmla="*/ 0 w 417"/>
                <a:gd name="T11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122">
                  <a:moveTo>
                    <a:pt x="0" y="122"/>
                  </a:moveTo>
                  <a:cubicBezTo>
                    <a:pt x="357" y="122"/>
                    <a:pt x="357" y="122"/>
                    <a:pt x="357" y="122"/>
                  </a:cubicBezTo>
                  <a:cubicBezTo>
                    <a:pt x="390" y="122"/>
                    <a:pt x="417" y="94"/>
                    <a:pt x="417" y="61"/>
                  </a:cubicBezTo>
                  <a:cubicBezTo>
                    <a:pt x="417" y="27"/>
                    <a:pt x="390" y="0"/>
                    <a:pt x="3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122"/>
                    <a:pt x="0" y="12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PA-任意多边形 50"/>
            <p:cNvSpPr/>
            <p:nvPr>
              <p:custDataLst>
                <p:tags r:id="rId84"/>
              </p:custDataLst>
            </p:nvPr>
          </p:nvSpPr>
          <p:spPr bwMode="auto">
            <a:xfrm>
              <a:off x="4506913" y="4052888"/>
              <a:ext cx="2401888" cy="730250"/>
            </a:xfrm>
            <a:custGeom>
              <a:avLst/>
              <a:gdLst>
                <a:gd name="T0" fmla="*/ 6 w 440"/>
                <a:gd name="T1" fmla="*/ 134 h 134"/>
                <a:gd name="T2" fmla="*/ 374 w 440"/>
                <a:gd name="T3" fmla="*/ 134 h 134"/>
                <a:gd name="T4" fmla="*/ 440 w 440"/>
                <a:gd name="T5" fmla="*/ 67 h 134"/>
                <a:gd name="T6" fmla="*/ 374 w 440"/>
                <a:gd name="T7" fmla="*/ 0 h 134"/>
                <a:gd name="T8" fmla="*/ 6 w 440"/>
                <a:gd name="T9" fmla="*/ 0 h 134"/>
                <a:gd name="T10" fmla="*/ 0 w 440"/>
                <a:gd name="T11" fmla="*/ 6 h 134"/>
                <a:gd name="T12" fmla="*/ 6 w 440"/>
                <a:gd name="T13" fmla="*/ 12 h 134"/>
                <a:gd name="T14" fmla="*/ 374 w 440"/>
                <a:gd name="T15" fmla="*/ 12 h 134"/>
                <a:gd name="T16" fmla="*/ 429 w 440"/>
                <a:gd name="T17" fmla="*/ 67 h 134"/>
                <a:gd name="T18" fmla="*/ 374 w 440"/>
                <a:gd name="T19" fmla="*/ 122 h 134"/>
                <a:gd name="T20" fmla="*/ 6 w 440"/>
                <a:gd name="T21" fmla="*/ 122 h 134"/>
                <a:gd name="T22" fmla="*/ 0 w 440"/>
                <a:gd name="T23" fmla="*/ 128 h 134"/>
                <a:gd name="T24" fmla="*/ 6 w 440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134">
                  <a:moveTo>
                    <a:pt x="6" y="134"/>
                  </a:moveTo>
                  <a:cubicBezTo>
                    <a:pt x="374" y="134"/>
                    <a:pt x="374" y="134"/>
                    <a:pt x="374" y="134"/>
                  </a:cubicBezTo>
                  <a:cubicBezTo>
                    <a:pt x="410" y="134"/>
                    <a:pt x="440" y="104"/>
                    <a:pt x="440" y="67"/>
                  </a:cubicBezTo>
                  <a:cubicBezTo>
                    <a:pt x="440" y="30"/>
                    <a:pt x="410" y="0"/>
                    <a:pt x="37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404" y="12"/>
                    <a:pt x="429" y="36"/>
                    <a:pt x="429" y="67"/>
                  </a:cubicBezTo>
                  <a:cubicBezTo>
                    <a:pt x="429" y="97"/>
                    <a:pt x="404" y="122"/>
                    <a:pt x="374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2" y="122"/>
                    <a:pt x="0" y="124"/>
                    <a:pt x="0" y="128"/>
                  </a:cubicBezTo>
                  <a:cubicBezTo>
                    <a:pt x="0" y="131"/>
                    <a:pt x="2" y="134"/>
                    <a:pt x="6" y="134"/>
                  </a:cubicBezTo>
                  <a:close/>
                </a:path>
              </a:pathLst>
            </a:custGeom>
            <a:solidFill>
              <a:srgbClr val="D13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PA-任意多边形 51"/>
            <p:cNvSpPr/>
            <p:nvPr>
              <p:custDataLst>
                <p:tags r:id="rId85"/>
              </p:custDataLst>
            </p:nvPr>
          </p:nvSpPr>
          <p:spPr bwMode="auto">
            <a:xfrm>
              <a:off x="6877051" y="3201988"/>
              <a:ext cx="119063" cy="38100"/>
            </a:xfrm>
            <a:custGeom>
              <a:avLst/>
              <a:gdLst>
                <a:gd name="T0" fmla="*/ 75 w 75"/>
                <a:gd name="T1" fmla="*/ 0 h 24"/>
                <a:gd name="T2" fmla="*/ 48 w 75"/>
                <a:gd name="T3" fmla="*/ 4 h 24"/>
                <a:gd name="T4" fmla="*/ 14 w 75"/>
                <a:gd name="T5" fmla="*/ 7 h 24"/>
                <a:gd name="T6" fmla="*/ 0 w 75"/>
                <a:gd name="T7" fmla="*/ 24 h 24"/>
                <a:gd name="T8" fmla="*/ 48 w 75"/>
                <a:gd name="T9" fmla="*/ 24 h 24"/>
                <a:gd name="T10" fmla="*/ 75 w 75"/>
                <a:gd name="T11" fmla="*/ 14 h 24"/>
                <a:gd name="T12" fmla="*/ 75 w 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">
                  <a:moveTo>
                    <a:pt x="75" y="0"/>
                  </a:moveTo>
                  <a:lnTo>
                    <a:pt x="48" y="4"/>
                  </a:lnTo>
                  <a:lnTo>
                    <a:pt x="14" y="7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75" y="1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PA-任意多边形 52"/>
            <p:cNvSpPr/>
            <p:nvPr>
              <p:custDataLst>
                <p:tags r:id="rId86"/>
              </p:custDataLst>
            </p:nvPr>
          </p:nvSpPr>
          <p:spPr bwMode="auto">
            <a:xfrm>
              <a:off x="7788276" y="3201988"/>
              <a:ext cx="98425" cy="38100"/>
            </a:xfrm>
            <a:custGeom>
              <a:avLst/>
              <a:gdLst>
                <a:gd name="T0" fmla="*/ 55 w 62"/>
                <a:gd name="T1" fmla="*/ 0 h 24"/>
                <a:gd name="T2" fmla="*/ 41 w 62"/>
                <a:gd name="T3" fmla="*/ 4 h 24"/>
                <a:gd name="T4" fmla="*/ 17 w 62"/>
                <a:gd name="T5" fmla="*/ 11 h 24"/>
                <a:gd name="T6" fmla="*/ 0 w 62"/>
                <a:gd name="T7" fmla="*/ 24 h 24"/>
                <a:gd name="T8" fmla="*/ 62 w 62"/>
                <a:gd name="T9" fmla="*/ 24 h 24"/>
                <a:gd name="T10" fmla="*/ 62 w 62"/>
                <a:gd name="T11" fmla="*/ 7 h 24"/>
                <a:gd name="T12" fmla="*/ 55 w 6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4">
                  <a:moveTo>
                    <a:pt x="55" y="0"/>
                  </a:moveTo>
                  <a:lnTo>
                    <a:pt x="41" y="4"/>
                  </a:lnTo>
                  <a:lnTo>
                    <a:pt x="17" y="11"/>
                  </a:lnTo>
                  <a:lnTo>
                    <a:pt x="0" y="24"/>
                  </a:lnTo>
                  <a:lnTo>
                    <a:pt x="62" y="24"/>
                  </a:lnTo>
                  <a:lnTo>
                    <a:pt x="62" y="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PA-任意多边形 53"/>
            <p:cNvSpPr/>
            <p:nvPr>
              <p:custDataLst>
                <p:tags r:id="rId87"/>
              </p:custDataLst>
            </p:nvPr>
          </p:nvSpPr>
          <p:spPr bwMode="auto">
            <a:xfrm>
              <a:off x="7405688" y="2722563"/>
              <a:ext cx="234950" cy="360363"/>
            </a:xfrm>
            <a:custGeom>
              <a:avLst/>
              <a:gdLst>
                <a:gd name="T0" fmla="*/ 38 w 43"/>
                <a:gd name="T1" fmla="*/ 55 h 66"/>
                <a:gd name="T2" fmla="*/ 37 w 43"/>
                <a:gd name="T3" fmla="*/ 17 h 66"/>
                <a:gd name="T4" fmla="*/ 37 w 43"/>
                <a:gd name="T5" fmla="*/ 17 h 66"/>
                <a:gd name="T6" fmla="*/ 37 w 43"/>
                <a:gd name="T7" fmla="*/ 13 h 66"/>
                <a:gd name="T8" fmla="*/ 12 w 43"/>
                <a:gd name="T9" fmla="*/ 13 h 66"/>
                <a:gd name="T10" fmla="*/ 19 w 43"/>
                <a:gd name="T11" fmla="*/ 41 h 66"/>
                <a:gd name="T12" fmla="*/ 21 w 43"/>
                <a:gd name="T13" fmla="*/ 41 h 66"/>
                <a:gd name="T14" fmla="*/ 17 w 43"/>
                <a:gd name="T15" fmla="*/ 57 h 66"/>
                <a:gd name="T16" fmla="*/ 29 w 43"/>
                <a:gd name="T17" fmla="*/ 65 h 66"/>
                <a:gd name="T18" fmla="*/ 38 w 43"/>
                <a:gd name="T19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66">
                  <a:moveTo>
                    <a:pt x="38" y="55"/>
                  </a:moveTo>
                  <a:cubicBezTo>
                    <a:pt x="34" y="51"/>
                    <a:pt x="37" y="22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4"/>
                    <a:pt x="37" y="13"/>
                  </a:cubicBezTo>
                  <a:cubicBezTo>
                    <a:pt x="38" y="0"/>
                    <a:pt x="16" y="1"/>
                    <a:pt x="12" y="13"/>
                  </a:cubicBezTo>
                  <a:cubicBezTo>
                    <a:pt x="7" y="29"/>
                    <a:pt x="0" y="40"/>
                    <a:pt x="19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6"/>
                    <a:pt x="21" y="54"/>
                    <a:pt x="17" y="57"/>
                  </a:cubicBezTo>
                  <a:cubicBezTo>
                    <a:pt x="10" y="61"/>
                    <a:pt x="17" y="66"/>
                    <a:pt x="29" y="65"/>
                  </a:cubicBezTo>
                  <a:cubicBezTo>
                    <a:pt x="41" y="64"/>
                    <a:pt x="43" y="60"/>
                    <a:pt x="38" y="5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PA-任意多边形 54"/>
            <p:cNvSpPr/>
            <p:nvPr>
              <p:custDataLst>
                <p:tags r:id="rId88"/>
              </p:custDataLst>
            </p:nvPr>
          </p:nvSpPr>
          <p:spPr bwMode="auto">
            <a:xfrm>
              <a:off x="6980238" y="3011488"/>
              <a:ext cx="944563" cy="496888"/>
            </a:xfrm>
            <a:custGeom>
              <a:avLst/>
              <a:gdLst>
                <a:gd name="T0" fmla="*/ 168 w 173"/>
                <a:gd name="T1" fmla="*/ 13 h 91"/>
                <a:gd name="T2" fmla="*/ 166 w 173"/>
                <a:gd name="T3" fmla="*/ 12 h 91"/>
                <a:gd name="T4" fmla="*/ 127 w 173"/>
                <a:gd name="T5" fmla="*/ 4 h 91"/>
                <a:gd name="T6" fmla="*/ 127 w 173"/>
                <a:gd name="T7" fmla="*/ 4 h 91"/>
                <a:gd name="T8" fmla="*/ 126 w 173"/>
                <a:gd name="T9" fmla="*/ 4 h 91"/>
                <a:gd name="T10" fmla="*/ 121 w 173"/>
                <a:gd name="T11" fmla="*/ 2 h 91"/>
                <a:gd name="T12" fmla="*/ 99 w 173"/>
                <a:gd name="T13" fmla="*/ 2 h 91"/>
                <a:gd name="T14" fmla="*/ 89 w 173"/>
                <a:gd name="T15" fmla="*/ 3 h 91"/>
                <a:gd name="T16" fmla="*/ 84 w 173"/>
                <a:gd name="T17" fmla="*/ 5 h 91"/>
                <a:gd name="T18" fmla="*/ 37 w 173"/>
                <a:gd name="T19" fmla="*/ 38 h 91"/>
                <a:gd name="T20" fmla="*/ 4 w 173"/>
                <a:gd name="T21" fmla="*/ 35 h 91"/>
                <a:gd name="T22" fmla="*/ 1 w 173"/>
                <a:gd name="T23" fmla="*/ 37 h 91"/>
                <a:gd name="T24" fmla="*/ 3 w 173"/>
                <a:gd name="T25" fmla="*/ 41 h 91"/>
                <a:gd name="T26" fmla="*/ 37 w 173"/>
                <a:gd name="T27" fmla="*/ 53 h 91"/>
                <a:gd name="T28" fmla="*/ 42 w 173"/>
                <a:gd name="T29" fmla="*/ 52 h 91"/>
                <a:gd name="T30" fmla="*/ 43 w 173"/>
                <a:gd name="T31" fmla="*/ 52 h 91"/>
                <a:gd name="T32" fmla="*/ 76 w 173"/>
                <a:gd name="T33" fmla="*/ 32 h 91"/>
                <a:gd name="T34" fmla="*/ 80 w 173"/>
                <a:gd name="T35" fmla="*/ 91 h 91"/>
                <a:gd name="T36" fmla="*/ 131 w 173"/>
                <a:gd name="T37" fmla="*/ 91 h 91"/>
                <a:gd name="T38" fmla="*/ 135 w 173"/>
                <a:gd name="T39" fmla="*/ 24 h 91"/>
                <a:gd name="T40" fmla="*/ 159 w 173"/>
                <a:gd name="T41" fmla="*/ 26 h 91"/>
                <a:gd name="T42" fmla="*/ 159 w 173"/>
                <a:gd name="T43" fmla="*/ 38 h 91"/>
                <a:gd name="T44" fmla="*/ 161 w 173"/>
                <a:gd name="T45" fmla="*/ 40 h 91"/>
                <a:gd name="T46" fmla="*/ 165 w 173"/>
                <a:gd name="T47" fmla="*/ 38 h 91"/>
                <a:gd name="T48" fmla="*/ 172 w 173"/>
                <a:gd name="T49" fmla="*/ 20 h 91"/>
                <a:gd name="T50" fmla="*/ 172 w 173"/>
                <a:gd name="T51" fmla="*/ 19 h 91"/>
                <a:gd name="T52" fmla="*/ 168 w 173"/>
                <a:gd name="T53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91">
                  <a:moveTo>
                    <a:pt x="168" y="13"/>
                  </a:moveTo>
                  <a:cubicBezTo>
                    <a:pt x="166" y="12"/>
                    <a:pt x="166" y="12"/>
                    <a:pt x="166" y="12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14" y="1"/>
                    <a:pt x="106" y="0"/>
                    <a:pt x="99" y="2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7" y="4"/>
                    <a:pt x="85" y="4"/>
                    <a:pt x="84" y="5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9"/>
                    <a:pt x="1" y="40"/>
                    <a:pt x="3" y="4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9" y="53"/>
                    <a:pt x="41" y="53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5" y="43"/>
                    <a:pt x="74" y="66"/>
                    <a:pt x="80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1" y="91"/>
                    <a:pt x="130" y="52"/>
                    <a:pt x="135" y="24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9"/>
                    <a:pt x="160" y="40"/>
                    <a:pt x="161" y="40"/>
                  </a:cubicBezTo>
                  <a:cubicBezTo>
                    <a:pt x="163" y="41"/>
                    <a:pt x="165" y="40"/>
                    <a:pt x="165" y="38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3" y="16"/>
                    <a:pt x="171" y="13"/>
                    <a:pt x="168" y="13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PA-任意多边形 55"/>
            <p:cNvSpPr/>
            <p:nvPr>
              <p:custDataLst>
                <p:tags r:id="rId89"/>
              </p:custDataLst>
            </p:nvPr>
          </p:nvSpPr>
          <p:spPr bwMode="auto">
            <a:xfrm>
              <a:off x="7439026" y="2668588"/>
              <a:ext cx="212725" cy="250825"/>
            </a:xfrm>
            <a:custGeom>
              <a:avLst/>
              <a:gdLst>
                <a:gd name="T0" fmla="*/ 30 w 39"/>
                <a:gd name="T1" fmla="*/ 44 h 46"/>
                <a:gd name="T2" fmla="*/ 18 w 39"/>
                <a:gd name="T3" fmla="*/ 42 h 46"/>
                <a:gd name="T4" fmla="*/ 4 w 39"/>
                <a:gd name="T5" fmla="*/ 17 h 46"/>
                <a:gd name="T6" fmla="*/ 18 w 39"/>
                <a:gd name="T7" fmla="*/ 10 h 46"/>
                <a:gd name="T8" fmla="*/ 39 w 39"/>
                <a:gd name="T9" fmla="*/ 20 h 46"/>
                <a:gd name="T10" fmla="*/ 30 w 39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6">
                  <a:moveTo>
                    <a:pt x="30" y="44"/>
                  </a:moveTo>
                  <a:cubicBezTo>
                    <a:pt x="28" y="45"/>
                    <a:pt x="21" y="46"/>
                    <a:pt x="18" y="42"/>
                  </a:cubicBezTo>
                  <a:cubicBezTo>
                    <a:pt x="18" y="42"/>
                    <a:pt x="9" y="27"/>
                    <a:pt x="4" y="17"/>
                  </a:cubicBezTo>
                  <a:cubicBezTo>
                    <a:pt x="0" y="8"/>
                    <a:pt x="6" y="0"/>
                    <a:pt x="18" y="10"/>
                  </a:cubicBezTo>
                  <a:cubicBezTo>
                    <a:pt x="27" y="17"/>
                    <a:pt x="38" y="11"/>
                    <a:pt x="39" y="20"/>
                  </a:cubicBezTo>
                  <a:cubicBezTo>
                    <a:pt x="39" y="28"/>
                    <a:pt x="32" y="41"/>
                    <a:pt x="30" y="44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PA-任意多边形 56"/>
            <p:cNvSpPr/>
            <p:nvPr>
              <p:custDataLst>
                <p:tags r:id="rId90"/>
              </p:custDataLst>
            </p:nvPr>
          </p:nvSpPr>
          <p:spPr bwMode="auto">
            <a:xfrm>
              <a:off x="6919913" y="3508375"/>
              <a:ext cx="1038225" cy="1220788"/>
            </a:xfrm>
            <a:custGeom>
              <a:avLst/>
              <a:gdLst>
                <a:gd name="T0" fmla="*/ 159 w 190"/>
                <a:gd name="T1" fmla="*/ 110 h 224"/>
                <a:gd name="T2" fmla="*/ 142 w 190"/>
                <a:gd name="T3" fmla="*/ 0 h 224"/>
                <a:gd name="T4" fmla="*/ 103 w 190"/>
                <a:gd name="T5" fmla="*/ 0 h 224"/>
                <a:gd name="T6" fmla="*/ 91 w 190"/>
                <a:gd name="T7" fmla="*/ 0 h 224"/>
                <a:gd name="T8" fmla="*/ 19 w 190"/>
                <a:gd name="T9" fmla="*/ 50 h 224"/>
                <a:gd name="T10" fmla="*/ 7 w 190"/>
                <a:gd name="T11" fmla="*/ 62 h 224"/>
                <a:gd name="T12" fmla="*/ 2 w 190"/>
                <a:gd name="T13" fmla="*/ 81 h 224"/>
                <a:gd name="T14" fmla="*/ 28 w 190"/>
                <a:gd name="T15" fmla="*/ 187 h 224"/>
                <a:gd name="T16" fmla="*/ 39 w 190"/>
                <a:gd name="T17" fmla="*/ 180 h 224"/>
                <a:gd name="T18" fmla="*/ 26 w 190"/>
                <a:gd name="T19" fmla="*/ 77 h 224"/>
                <a:gd name="T20" fmla="*/ 111 w 190"/>
                <a:gd name="T21" fmla="*/ 30 h 224"/>
                <a:gd name="T22" fmla="*/ 128 w 190"/>
                <a:gd name="T23" fmla="*/ 95 h 224"/>
                <a:gd name="T24" fmla="*/ 129 w 190"/>
                <a:gd name="T25" fmla="*/ 97 h 224"/>
                <a:gd name="T26" fmla="*/ 129 w 190"/>
                <a:gd name="T27" fmla="*/ 97 h 224"/>
                <a:gd name="T28" fmla="*/ 178 w 190"/>
                <a:gd name="T29" fmla="*/ 224 h 224"/>
                <a:gd name="T30" fmla="*/ 190 w 190"/>
                <a:gd name="T31" fmla="*/ 223 h 224"/>
                <a:gd name="T32" fmla="*/ 159 w 190"/>
                <a:gd name="T33" fmla="*/ 11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0" h="224">
                  <a:moveTo>
                    <a:pt x="159" y="110"/>
                  </a:moveTo>
                  <a:cubicBezTo>
                    <a:pt x="142" y="0"/>
                    <a:pt x="142" y="0"/>
                    <a:pt x="142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53"/>
                    <a:pt x="10" y="57"/>
                    <a:pt x="7" y="62"/>
                  </a:cubicBezTo>
                  <a:cubicBezTo>
                    <a:pt x="2" y="67"/>
                    <a:pt x="0" y="74"/>
                    <a:pt x="2" y="81"/>
                  </a:cubicBezTo>
                  <a:cubicBezTo>
                    <a:pt x="9" y="112"/>
                    <a:pt x="28" y="187"/>
                    <a:pt x="28" y="187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39" y="180"/>
                    <a:pt x="43" y="125"/>
                    <a:pt x="26" y="77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28" y="96"/>
                    <a:pt x="128" y="96"/>
                    <a:pt x="129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33" y="115"/>
                    <a:pt x="178" y="224"/>
                    <a:pt x="178" y="224"/>
                  </a:cubicBezTo>
                  <a:cubicBezTo>
                    <a:pt x="190" y="223"/>
                    <a:pt x="190" y="223"/>
                    <a:pt x="190" y="223"/>
                  </a:cubicBezTo>
                  <a:cubicBezTo>
                    <a:pt x="190" y="223"/>
                    <a:pt x="176" y="155"/>
                    <a:pt x="159" y="110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PA-任意多边形 57"/>
            <p:cNvSpPr/>
            <p:nvPr>
              <p:custDataLst>
                <p:tags r:id="rId91"/>
              </p:custDataLst>
            </p:nvPr>
          </p:nvSpPr>
          <p:spPr bwMode="auto">
            <a:xfrm>
              <a:off x="6986588" y="4489450"/>
              <a:ext cx="179388" cy="157163"/>
            </a:xfrm>
            <a:custGeom>
              <a:avLst/>
              <a:gdLst>
                <a:gd name="T0" fmla="*/ 16 w 33"/>
                <a:gd name="T1" fmla="*/ 7 h 29"/>
                <a:gd name="T2" fmla="*/ 0 w 33"/>
                <a:gd name="T3" fmla="*/ 24 h 29"/>
                <a:gd name="T4" fmla="*/ 2 w 33"/>
                <a:gd name="T5" fmla="*/ 29 h 29"/>
                <a:gd name="T6" fmla="*/ 33 w 33"/>
                <a:gd name="T7" fmla="*/ 9 h 29"/>
                <a:gd name="T8" fmla="*/ 27 w 33"/>
                <a:gd name="T9" fmla="*/ 0 h 29"/>
                <a:gd name="T10" fmla="*/ 16 w 33"/>
                <a:gd name="T11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9">
                  <a:moveTo>
                    <a:pt x="16" y="7"/>
                  </a:moveTo>
                  <a:cubicBezTo>
                    <a:pt x="16" y="7"/>
                    <a:pt x="8" y="20"/>
                    <a:pt x="0" y="24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PA-任意多边形 58"/>
            <p:cNvSpPr/>
            <p:nvPr>
              <p:custDataLst>
                <p:tags r:id="rId92"/>
              </p:custDataLst>
            </p:nvPr>
          </p:nvSpPr>
          <p:spPr bwMode="auto">
            <a:xfrm>
              <a:off x="7826376" y="4724400"/>
              <a:ext cx="136525" cy="58738"/>
            </a:xfrm>
            <a:custGeom>
              <a:avLst/>
              <a:gdLst>
                <a:gd name="T0" fmla="*/ 12 w 25"/>
                <a:gd name="T1" fmla="*/ 0 h 11"/>
                <a:gd name="T2" fmla="*/ 1 w 25"/>
                <a:gd name="T3" fmla="*/ 6 h 11"/>
                <a:gd name="T4" fmla="*/ 0 w 25"/>
                <a:gd name="T5" fmla="*/ 11 h 11"/>
                <a:gd name="T6" fmla="*/ 25 w 25"/>
                <a:gd name="T7" fmla="*/ 11 h 11"/>
                <a:gd name="T8" fmla="*/ 24 w 25"/>
                <a:gd name="T9" fmla="*/ 0 h 11"/>
                <a:gd name="T10" fmla="*/ 12 w 2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PA-任意多边形 59"/>
            <p:cNvSpPr/>
            <p:nvPr>
              <p:custDataLst>
                <p:tags r:id="rId93"/>
              </p:custDataLst>
            </p:nvPr>
          </p:nvSpPr>
          <p:spPr bwMode="auto">
            <a:xfrm>
              <a:off x="6275388" y="1185863"/>
              <a:ext cx="1300163" cy="1639888"/>
            </a:xfrm>
            <a:custGeom>
              <a:avLst/>
              <a:gdLst>
                <a:gd name="T0" fmla="*/ 228 w 238"/>
                <a:gd name="T1" fmla="*/ 137 h 301"/>
                <a:gd name="T2" fmla="*/ 130 w 238"/>
                <a:gd name="T3" fmla="*/ 7 h 301"/>
                <a:gd name="T4" fmla="*/ 6 w 238"/>
                <a:gd name="T5" fmla="*/ 95 h 301"/>
                <a:gd name="T6" fmla="*/ 19 w 238"/>
                <a:gd name="T7" fmla="*/ 176 h 301"/>
                <a:gd name="T8" fmla="*/ 34 w 238"/>
                <a:gd name="T9" fmla="*/ 242 h 301"/>
                <a:gd name="T10" fmla="*/ 32 w 238"/>
                <a:gd name="T11" fmla="*/ 253 h 301"/>
                <a:gd name="T12" fmla="*/ 61 w 238"/>
                <a:gd name="T13" fmla="*/ 290 h 301"/>
                <a:gd name="T14" fmla="*/ 116 w 238"/>
                <a:gd name="T15" fmla="*/ 299 h 301"/>
                <a:gd name="T16" fmla="*/ 154 w 238"/>
                <a:gd name="T17" fmla="*/ 273 h 301"/>
                <a:gd name="T18" fmla="*/ 157 w 238"/>
                <a:gd name="T19" fmla="*/ 261 h 301"/>
                <a:gd name="T20" fmla="*/ 192 w 238"/>
                <a:gd name="T21" fmla="*/ 203 h 301"/>
                <a:gd name="T22" fmla="*/ 228 w 238"/>
                <a:gd name="T23" fmla="*/ 13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301">
                  <a:moveTo>
                    <a:pt x="228" y="137"/>
                  </a:moveTo>
                  <a:cubicBezTo>
                    <a:pt x="238" y="74"/>
                    <a:pt x="194" y="15"/>
                    <a:pt x="130" y="7"/>
                  </a:cubicBezTo>
                  <a:cubicBezTo>
                    <a:pt x="72" y="0"/>
                    <a:pt x="19" y="39"/>
                    <a:pt x="6" y="95"/>
                  </a:cubicBezTo>
                  <a:cubicBezTo>
                    <a:pt x="0" y="124"/>
                    <a:pt x="5" y="152"/>
                    <a:pt x="19" y="176"/>
                  </a:cubicBezTo>
                  <a:cubicBezTo>
                    <a:pt x="30" y="196"/>
                    <a:pt x="36" y="219"/>
                    <a:pt x="34" y="242"/>
                  </a:cubicBezTo>
                  <a:cubicBezTo>
                    <a:pt x="32" y="253"/>
                    <a:pt x="32" y="253"/>
                    <a:pt x="32" y="253"/>
                  </a:cubicBezTo>
                  <a:cubicBezTo>
                    <a:pt x="31" y="271"/>
                    <a:pt x="43" y="287"/>
                    <a:pt x="61" y="290"/>
                  </a:cubicBezTo>
                  <a:cubicBezTo>
                    <a:pt x="116" y="299"/>
                    <a:pt x="116" y="299"/>
                    <a:pt x="116" y="299"/>
                  </a:cubicBezTo>
                  <a:cubicBezTo>
                    <a:pt x="133" y="301"/>
                    <a:pt x="150" y="290"/>
                    <a:pt x="154" y="273"/>
                  </a:cubicBezTo>
                  <a:cubicBezTo>
                    <a:pt x="157" y="261"/>
                    <a:pt x="157" y="261"/>
                    <a:pt x="157" y="261"/>
                  </a:cubicBezTo>
                  <a:cubicBezTo>
                    <a:pt x="162" y="238"/>
                    <a:pt x="175" y="219"/>
                    <a:pt x="192" y="203"/>
                  </a:cubicBezTo>
                  <a:cubicBezTo>
                    <a:pt x="210" y="187"/>
                    <a:pt x="224" y="164"/>
                    <a:pt x="228" y="13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PA-任意多边形 60"/>
            <p:cNvSpPr/>
            <p:nvPr>
              <p:custDataLst>
                <p:tags r:id="rId94"/>
              </p:custDataLst>
            </p:nvPr>
          </p:nvSpPr>
          <p:spPr bwMode="auto">
            <a:xfrm>
              <a:off x="6483351" y="2816225"/>
              <a:ext cx="503238" cy="201613"/>
            </a:xfrm>
            <a:custGeom>
              <a:avLst/>
              <a:gdLst>
                <a:gd name="T0" fmla="*/ 83 w 92"/>
                <a:gd name="T1" fmla="*/ 37 h 37"/>
                <a:gd name="T2" fmla="*/ 5 w 92"/>
                <a:gd name="T3" fmla="*/ 24 h 37"/>
                <a:gd name="T4" fmla="*/ 0 w 92"/>
                <a:gd name="T5" fmla="*/ 18 h 37"/>
                <a:gd name="T6" fmla="*/ 2 w 92"/>
                <a:gd name="T7" fmla="*/ 6 h 37"/>
                <a:gd name="T8" fmla="*/ 9 w 92"/>
                <a:gd name="T9" fmla="*/ 1 h 37"/>
                <a:gd name="T10" fmla="*/ 87 w 92"/>
                <a:gd name="T11" fmla="*/ 13 h 37"/>
                <a:gd name="T12" fmla="*/ 91 w 92"/>
                <a:gd name="T13" fmla="*/ 20 h 37"/>
                <a:gd name="T14" fmla="*/ 90 w 92"/>
                <a:gd name="T15" fmla="*/ 32 h 37"/>
                <a:gd name="T16" fmla="*/ 83 w 92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7">
                  <a:moveTo>
                    <a:pt x="83" y="37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0" y="21"/>
                    <a:pt x="0" y="1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2"/>
                    <a:pt x="6" y="0"/>
                    <a:pt x="9" y="1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90" y="14"/>
                    <a:pt x="92" y="17"/>
                    <a:pt x="91" y="2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5"/>
                    <a:pt x="86" y="37"/>
                    <a:pt x="83" y="37"/>
                  </a:cubicBezTo>
                  <a:close/>
                </a:path>
              </a:pathLst>
            </a:custGeom>
            <a:solidFill>
              <a:srgbClr val="DA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PA-任意多边形 61"/>
            <p:cNvSpPr/>
            <p:nvPr>
              <p:custDataLst>
                <p:tags r:id="rId95"/>
              </p:custDataLst>
            </p:nvPr>
          </p:nvSpPr>
          <p:spPr bwMode="auto">
            <a:xfrm>
              <a:off x="6489701" y="1862138"/>
              <a:ext cx="801688" cy="277813"/>
            </a:xfrm>
            <a:custGeom>
              <a:avLst/>
              <a:gdLst>
                <a:gd name="T0" fmla="*/ 117 w 147"/>
                <a:gd name="T1" fmla="*/ 50 h 51"/>
                <a:gd name="T2" fmla="*/ 105 w 147"/>
                <a:gd name="T3" fmla="*/ 33 h 51"/>
                <a:gd name="T4" fmla="*/ 97 w 147"/>
                <a:gd name="T5" fmla="*/ 21 h 51"/>
                <a:gd name="T6" fmla="*/ 85 w 147"/>
                <a:gd name="T7" fmla="*/ 30 h 51"/>
                <a:gd name="T8" fmla="*/ 69 w 147"/>
                <a:gd name="T9" fmla="*/ 42 h 51"/>
                <a:gd name="T10" fmla="*/ 57 w 147"/>
                <a:gd name="T11" fmla="*/ 26 h 51"/>
                <a:gd name="T12" fmla="*/ 49 w 147"/>
                <a:gd name="T13" fmla="*/ 13 h 51"/>
                <a:gd name="T14" fmla="*/ 38 w 147"/>
                <a:gd name="T15" fmla="*/ 23 h 51"/>
                <a:gd name="T16" fmla="*/ 22 w 147"/>
                <a:gd name="T17" fmla="*/ 34 h 51"/>
                <a:gd name="T18" fmla="*/ 10 w 147"/>
                <a:gd name="T19" fmla="*/ 18 h 51"/>
                <a:gd name="T20" fmla="*/ 2 w 147"/>
                <a:gd name="T21" fmla="*/ 5 h 51"/>
                <a:gd name="T22" fmla="*/ 0 w 147"/>
                <a:gd name="T23" fmla="*/ 3 h 51"/>
                <a:gd name="T24" fmla="*/ 3 w 147"/>
                <a:gd name="T25" fmla="*/ 0 h 51"/>
                <a:gd name="T26" fmla="*/ 15 w 147"/>
                <a:gd name="T27" fmla="*/ 17 h 51"/>
                <a:gd name="T28" fmla="*/ 23 w 147"/>
                <a:gd name="T29" fmla="*/ 29 h 51"/>
                <a:gd name="T30" fmla="*/ 34 w 147"/>
                <a:gd name="T31" fmla="*/ 20 h 51"/>
                <a:gd name="T32" fmla="*/ 50 w 147"/>
                <a:gd name="T33" fmla="*/ 8 h 51"/>
                <a:gd name="T34" fmla="*/ 62 w 147"/>
                <a:gd name="T35" fmla="*/ 24 h 51"/>
                <a:gd name="T36" fmla="*/ 70 w 147"/>
                <a:gd name="T37" fmla="*/ 37 h 51"/>
                <a:gd name="T38" fmla="*/ 81 w 147"/>
                <a:gd name="T39" fmla="*/ 27 h 51"/>
                <a:gd name="T40" fmla="*/ 98 w 147"/>
                <a:gd name="T41" fmla="*/ 16 h 51"/>
                <a:gd name="T42" fmla="*/ 110 w 147"/>
                <a:gd name="T43" fmla="*/ 32 h 51"/>
                <a:gd name="T44" fmla="*/ 117 w 147"/>
                <a:gd name="T45" fmla="*/ 45 h 51"/>
                <a:gd name="T46" fmla="*/ 129 w 147"/>
                <a:gd name="T47" fmla="*/ 35 h 51"/>
                <a:gd name="T48" fmla="*/ 145 w 147"/>
                <a:gd name="T49" fmla="*/ 23 h 51"/>
                <a:gd name="T50" fmla="*/ 147 w 147"/>
                <a:gd name="T51" fmla="*/ 26 h 51"/>
                <a:gd name="T52" fmla="*/ 144 w 147"/>
                <a:gd name="T53" fmla="*/ 28 h 51"/>
                <a:gd name="T54" fmla="*/ 133 w 147"/>
                <a:gd name="T55" fmla="*/ 38 h 51"/>
                <a:gd name="T56" fmla="*/ 117 w 147"/>
                <a:gd name="T57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7" h="51">
                  <a:moveTo>
                    <a:pt x="117" y="50"/>
                  </a:moveTo>
                  <a:cubicBezTo>
                    <a:pt x="109" y="48"/>
                    <a:pt x="107" y="40"/>
                    <a:pt x="105" y="33"/>
                  </a:cubicBezTo>
                  <a:cubicBezTo>
                    <a:pt x="103" y="26"/>
                    <a:pt x="101" y="21"/>
                    <a:pt x="97" y="21"/>
                  </a:cubicBezTo>
                  <a:cubicBezTo>
                    <a:pt x="93" y="20"/>
                    <a:pt x="90" y="24"/>
                    <a:pt x="85" y="30"/>
                  </a:cubicBezTo>
                  <a:cubicBezTo>
                    <a:pt x="81" y="36"/>
                    <a:pt x="77" y="43"/>
                    <a:pt x="69" y="42"/>
                  </a:cubicBezTo>
                  <a:cubicBezTo>
                    <a:pt x="62" y="41"/>
                    <a:pt x="59" y="33"/>
                    <a:pt x="57" y="26"/>
                  </a:cubicBezTo>
                  <a:cubicBezTo>
                    <a:pt x="55" y="19"/>
                    <a:pt x="53" y="14"/>
                    <a:pt x="49" y="13"/>
                  </a:cubicBezTo>
                  <a:cubicBezTo>
                    <a:pt x="45" y="12"/>
                    <a:pt x="42" y="16"/>
                    <a:pt x="38" y="23"/>
                  </a:cubicBezTo>
                  <a:cubicBezTo>
                    <a:pt x="34" y="29"/>
                    <a:pt x="29" y="36"/>
                    <a:pt x="22" y="34"/>
                  </a:cubicBezTo>
                  <a:cubicBezTo>
                    <a:pt x="14" y="33"/>
                    <a:pt x="12" y="25"/>
                    <a:pt x="10" y="18"/>
                  </a:cubicBezTo>
                  <a:cubicBezTo>
                    <a:pt x="8" y="11"/>
                    <a:pt x="6" y="6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0" y="2"/>
                    <a:pt x="13" y="10"/>
                    <a:pt x="15" y="17"/>
                  </a:cubicBezTo>
                  <a:cubicBezTo>
                    <a:pt x="17" y="24"/>
                    <a:pt x="18" y="29"/>
                    <a:pt x="23" y="29"/>
                  </a:cubicBezTo>
                  <a:cubicBezTo>
                    <a:pt x="27" y="30"/>
                    <a:pt x="30" y="26"/>
                    <a:pt x="34" y="20"/>
                  </a:cubicBezTo>
                  <a:cubicBezTo>
                    <a:pt x="38" y="14"/>
                    <a:pt x="43" y="7"/>
                    <a:pt x="50" y="8"/>
                  </a:cubicBezTo>
                  <a:cubicBezTo>
                    <a:pt x="58" y="9"/>
                    <a:pt x="60" y="17"/>
                    <a:pt x="62" y="24"/>
                  </a:cubicBezTo>
                  <a:cubicBezTo>
                    <a:pt x="64" y="32"/>
                    <a:pt x="66" y="36"/>
                    <a:pt x="70" y="37"/>
                  </a:cubicBezTo>
                  <a:cubicBezTo>
                    <a:pt x="74" y="38"/>
                    <a:pt x="77" y="34"/>
                    <a:pt x="81" y="27"/>
                  </a:cubicBezTo>
                  <a:cubicBezTo>
                    <a:pt x="85" y="21"/>
                    <a:pt x="90" y="14"/>
                    <a:pt x="98" y="16"/>
                  </a:cubicBezTo>
                  <a:cubicBezTo>
                    <a:pt x="105" y="17"/>
                    <a:pt x="108" y="25"/>
                    <a:pt x="110" y="32"/>
                  </a:cubicBezTo>
                  <a:cubicBezTo>
                    <a:pt x="112" y="39"/>
                    <a:pt x="113" y="44"/>
                    <a:pt x="117" y="45"/>
                  </a:cubicBezTo>
                  <a:cubicBezTo>
                    <a:pt x="121" y="45"/>
                    <a:pt x="124" y="41"/>
                    <a:pt x="129" y="35"/>
                  </a:cubicBezTo>
                  <a:cubicBezTo>
                    <a:pt x="133" y="29"/>
                    <a:pt x="138" y="22"/>
                    <a:pt x="145" y="23"/>
                  </a:cubicBezTo>
                  <a:cubicBezTo>
                    <a:pt x="146" y="23"/>
                    <a:pt x="147" y="25"/>
                    <a:pt x="147" y="26"/>
                  </a:cubicBezTo>
                  <a:cubicBezTo>
                    <a:pt x="147" y="28"/>
                    <a:pt x="146" y="28"/>
                    <a:pt x="144" y="28"/>
                  </a:cubicBezTo>
                  <a:cubicBezTo>
                    <a:pt x="140" y="28"/>
                    <a:pt x="137" y="32"/>
                    <a:pt x="133" y="38"/>
                  </a:cubicBezTo>
                  <a:cubicBezTo>
                    <a:pt x="129" y="44"/>
                    <a:pt x="124" y="51"/>
                    <a:pt x="117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PA-任意多边形 62"/>
            <p:cNvSpPr/>
            <p:nvPr>
              <p:custDataLst>
                <p:tags r:id="rId96"/>
              </p:custDataLst>
            </p:nvPr>
          </p:nvSpPr>
          <p:spPr bwMode="auto">
            <a:xfrm>
              <a:off x="5872163" y="1217613"/>
              <a:ext cx="190500" cy="246063"/>
            </a:xfrm>
            <a:custGeom>
              <a:avLst/>
              <a:gdLst>
                <a:gd name="T0" fmla="*/ 35 w 35"/>
                <a:gd name="T1" fmla="*/ 45 h 45"/>
                <a:gd name="T2" fmla="*/ 0 w 35"/>
                <a:gd name="T3" fmla="*/ 45 h 45"/>
                <a:gd name="T4" fmla="*/ 0 w 35"/>
                <a:gd name="T5" fmla="*/ 12 h 45"/>
                <a:gd name="T6" fmla="*/ 19 w 35"/>
                <a:gd name="T7" fmla="*/ 0 h 45"/>
                <a:gd name="T8" fmla="*/ 35 w 35"/>
                <a:gd name="T9" fmla="*/ 16 h 45"/>
                <a:gd name="T10" fmla="*/ 35 w 35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5">
                  <a:moveTo>
                    <a:pt x="35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19"/>
                    <a:pt x="0" y="12"/>
                  </a:cubicBezTo>
                  <a:cubicBezTo>
                    <a:pt x="0" y="5"/>
                    <a:pt x="7" y="0"/>
                    <a:pt x="19" y="0"/>
                  </a:cubicBezTo>
                  <a:cubicBezTo>
                    <a:pt x="31" y="0"/>
                    <a:pt x="35" y="7"/>
                    <a:pt x="35" y="16"/>
                  </a:cubicBezTo>
                  <a:cubicBezTo>
                    <a:pt x="35" y="24"/>
                    <a:pt x="35" y="45"/>
                    <a:pt x="35" y="4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PA-任意多边形 63"/>
            <p:cNvSpPr/>
            <p:nvPr>
              <p:custDataLst>
                <p:tags r:id="rId97"/>
              </p:custDataLst>
            </p:nvPr>
          </p:nvSpPr>
          <p:spPr bwMode="auto">
            <a:xfrm>
              <a:off x="5348288" y="1501775"/>
              <a:ext cx="1282700" cy="479425"/>
            </a:xfrm>
            <a:custGeom>
              <a:avLst/>
              <a:gdLst>
                <a:gd name="T0" fmla="*/ 234 w 235"/>
                <a:gd name="T1" fmla="*/ 12 h 88"/>
                <a:gd name="T2" fmla="*/ 231 w 235"/>
                <a:gd name="T3" fmla="*/ 10 h 88"/>
                <a:gd name="T4" fmla="*/ 182 w 235"/>
                <a:gd name="T5" fmla="*/ 20 h 88"/>
                <a:gd name="T6" fmla="*/ 138 w 235"/>
                <a:gd name="T7" fmla="*/ 4 h 88"/>
                <a:gd name="T8" fmla="*/ 137 w 235"/>
                <a:gd name="T9" fmla="*/ 4 h 88"/>
                <a:gd name="T10" fmla="*/ 136 w 235"/>
                <a:gd name="T11" fmla="*/ 3 h 88"/>
                <a:gd name="T12" fmla="*/ 136 w 235"/>
                <a:gd name="T13" fmla="*/ 3 h 88"/>
                <a:gd name="T14" fmla="*/ 136 w 235"/>
                <a:gd name="T15" fmla="*/ 3 h 88"/>
                <a:gd name="T16" fmla="*/ 135 w 235"/>
                <a:gd name="T17" fmla="*/ 3 h 88"/>
                <a:gd name="T18" fmla="*/ 116 w 235"/>
                <a:gd name="T19" fmla="*/ 0 h 88"/>
                <a:gd name="T20" fmla="*/ 99 w 235"/>
                <a:gd name="T21" fmla="*/ 3 h 88"/>
                <a:gd name="T22" fmla="*/ 98 w 235"/>
                <a:gd name="T23" fmla="*/ 4 h 88"/>
                <a:gd name="T24" fmla="*/ 98 w 235"/>
                <a:gd name="T25" fmla="*/ 4 h 88"/>
                <a:gd name="T26" fmla="*/ 98 w 235"/>
                <a:gd name="T27" fmla="*/ 4 h 88"/>
                <a:gd name="T28" fmla="*/ 97 w 235"/>
                <a:gd name="T29" fmla="*/ 4 h 88"/>
                <a:gd name="T30" fmla="*/ 53 w 235"/>
                <a:gd name="T31" fmla="*/ 20 h 88"/>
                <a:gd name="T32" fmla="*/ 4 w 235"/>
                <a:gd name="T33" fmla="*/ 10 h 88"/>
                <a:gd name="T34" fmla="*/ 0 w 235"/>
                <a:gd name="T35" fmla="*/ 12 h 88"/>
                <a:gd name="T36" fmla="*/ 2 w 235"/>
                <a:gd name="T37" fmla="*/ 15 h 88"/>
                <a:gd name="T38" fmla="*/ 51 w 235"/>
                <a:gd name="T39" fmla="*/ 34 h 88"/>
                <a:gd name="T40" fmla="*/ 55 w 235"/>
                <a:gd name="T41" fmla="*/ 34 h 88"/>
                <a:gd name="T42" fmla="*/ 56 w 235"/>
                <a:gd name="T43" fmla="*/ 34 h 88"/>
                <a:gd name="T44" fmla="*/ 88 w 235"/>
                <a:gd name="T45" fmla="*/ 26 h 88"/>
                <a:gd name="T46" fmla="*/ 93 w 235"/>
                <a:gd name="T47" fmla="*/ 88 h 88"/>
                <a:gd name="T48" fmla="*/ 140 w 235"/>
                <a:gd name="T49" fmla="*/ 88 h 88"/>
                <a:gd name="T50" fmla="*/ 143 w 235"/>
                <a:gd name="T51" fmla="*/ 25 h 88"/>
                <a:gd name="T52" fmla="*/ 179 w 235"/>
                <a:gd name="T53" fmla="*/ 34 h 88"/>
                <a:gd name="T54" fmla="*/ 180 w 235"/>
                <a:gd name="T55" fmla="*/ 34 h 88"/>
                <a:gd name="T56" fmla="*/ 183 w 235"/>
                <a:gd name="T57" fmla="*/ 34 h 88"/>
                <a:gd name="T58" fmla="*/ 233 w 235"/>
                <a:gd name="T59" fmla="*/ 15 h 88"/>
                <a:gd name="T60" fmla="*/ 234 w 235"/>
                <a:gd name="T61" fmla="*/ 1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5" h="88">
                  <a:moveTo>
                    <a:pt x="234" y="12"/>
                  </a:moveTo>
                  <a:cubicBezTo>
                    <a:pt x="234" y="10"/>
                    <a:pt x="233" y="9"/>
                    <a:pt x="231" y="10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3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5"/>
                    <a:pt x="54" y="35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31"/>
                    <a:pt x="89" y="52"/>
                    <a:pt x="93" y="88"/>
                  </a:cubicBezTo>
                  <a:cubicBezTo>
                    <a:pt x="93" y="88"/>
                    <a:pt x="128" y="88"/>
                    <a:pt x="140" y="88"/>
                  </a:cubicBezTo>
                  <a:cubicBezTo>
                    <a:pt x="139" y="72"/>
                    <a:pt x="133" y="47"/>
                    <a:pt x="143" y="25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1" y="35"/>
                    <a:pt x="182" y="35"/>
                    <a:pt x="183" y="34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4" y="15"/>
                    <a:pt x="235" y="14"/>
                    <a:pt x="234" y="1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PA-任意多边形 64"/>
            <p:cNvSpPr/>
            <p:nvPr>
              <p:custDataLst>
                <p:tags r:id="rId98"/>
              </p:custDataLst>
            </p:nvPr>
          </p:nvSpPr>
          <p:spPr bwMode="auto">
            <a:xfrm>
              <a:off x="5260976" y="1555750"/>
              <a:ext cx="103188" cy="38100"/>
            </a:xfrm>
            <a:custGeom>
              <a:avLst/>
              <a:gdLst>
                <a:gd name="T0" fmla="*/ 65 w 65"/>
                <a:gd name="T1" fmla="*/ 0 h 24"/>
                <a:gd name="T2" fmla="*/ 38 w 65"/>
                <a:gd name="T3" fmla="*/ 4 h 24"/>
                <a:gd name="T4" fmla="*/ 7 w 65"/>
                <a:gd name="T5" fmla="*/ 7 h 24"/>
                <a:gd name="T6" fmla="*/ 0 w 65"/>
                <a:gd name="T7" fmla="*/ 21 h 24"/>
                <a:gd name="T8" fmla="*/ 34 w 65"/>
                <a:gd name="T9" fmla="*/ 24 h 24"/>
                <a:gd name="T10" fmla="*/ 65 w 65"/>
                <a:gd name="T11" fmla="*/ 14 h 24"/>
                <a:gd name="T12" fmla="*/ 65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65" y="0"/>
                  </a:moveTo>
                  <a:lnTo>
                    <a:pt x="38" y="4"/>
                  </a:lnTo>
                  <a:lnTo>
                    <a:pt x="7" y="7"/>
                  </a:lnTo>
                  <a:lnTo>
                    <a:pt x="0" y="21"/>
                  </a:lnTo>
                  <a:lnTo>
                    <a:pt x="34" y="24"/>
                  </a:lnTo>
                  <a:lnTo>
                    <a:pt x="65" y="1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PA-任意多边形 65"/>
            <p:cNvSpPr/>
            <p:nvPr>
              <p:custDataLst>
                <p:tags r:id="rId99"/>
              </p:custDataLst>
            </p:nvPr>
          </p:nvSpPr>
          <p:spPr bwMode="auto">
            <a:xfrm>
              <a:off x="6615113" y="1550988"/>
              <a:ext cx="103188" cy="26988"/>
            </a:xfrm>
            <a:custGeom>
              <a:avLst/>
              <a:gdLst>
                <a:gd name="T0" fmla="*/ 0 w 65"/>
                <a:gd name="T1" fmla="*/ 3 h 17"/>
                <a:gd name="T2" fmla="*/ 27 w 65"/>
                <a:gd name="T3" fmla="*/ 0 h 17"/>
                <a:gd name="T4" fmla="*/ 58 w 65"/>
                <a:gd name="T5" fmla="*/ 0 h 17"/>
                <a:gd name="T6" fmla="*/ 65 w 65"/>
                <a:gd name="T7" fmla="*/ 17 h 17"/>
                <a:gd name="T8" fmla="*/ 27 w 65"/>
                <a:gd name="T9" fmla="*/ 17 h 17"/>
                <a:gd name="T10" fmla="*/ 0 w 65"/>
                <a:gd name="T11" fmla="*/ 17 h 17"/>
                <a:gd name="T12" fmla="*/ 0 w 6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7">
                  <a:moveTo>
                    <a:pt x="0" y="3"/>
                  </a:moveTo>
                  <a:lnTo>
                    <a:pt x="27" y="0"/>
                  </a:lnTo>
                  <a:lnTo>
                    <a:pt x="58" y="0"/>
                  </a:lnTo>
                  <a:lnTo>
                    <a:pt x="65" y="17"/>
                  </a:lnTo>
                  <a:lnTo>
                    <a:pt x="27" y="17"/>
                  </a:lnTo>
                  <a:lnTo>
                    <a:pt x="0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PA-任意多边形 66"/>
            <p:cNvSpPr/>
            <p:nvPr>
              <p:custDataLst>
                <p:tags r:id="rId100"/>
              </p:custDataLst>
            </p:nvPr>
          </p:nvSpPr>
          <p:spPr bwMode="auto">
            <a:xfrm>
              <a:off x="5876926" y="1223963"/>
              <a:ext cx="169863" cy="342900"/>
            </a:xfrm>
            <a:custGeom>
              <a:avLst/>
              <a:gdLst>
                <a:gd name="T0" fmla="*/ 27 w 31"/>
                <a:gd name="T1" fmla="*/ 53 h 63"/>
                <a:gd name="T2" fmla="*/ 27 w 31"/>
                <a:gd name="T3" fmla="*/ 25 h 63"/>
                <a:gd name="T4" fmla="*/ 28 w 31"/>
                <a:gd name="T5" fmla="*/ 16 h 63"/>
                <a:gd name="T6" fmla="*/ 28 w 31"/>
                <a:gd name="T7" fmla="*/ 16 h 63"/>
                <a:gd name="T8" fmla="*/ 28 w 31"/>
                <a:gd name="T9" fmla="*/ 12 h 63"/>
                <a:gd name="T10" fmla="*/ 4 w 31"/>
                <a:gd name="T11" fmla="*/ 12 h 63"/>
                <a:gd name="T12" fmla="*/ 10 w 31"/>
                <a:gd name="T13" fmla="*/ 39 h 63"/>
                <a:gd name="T14" fmla="*/ 14 w 31"/>
                <a:gd name="T15" fmla="*/ 39 h 63"/>
                <a:gd name="T16" fmla="*/ 10 w 31"/>
                <a:gd name="T17" fmla="*/ 54 h 63"/>
                <a:gd name="T18" fmla="*/ 20 w 31"/>
                <a:gd name="T19" fmla="*/ 62 h 63"/>
                <a:gd name="T20" fmla="*/ 27 w 31"/>
                <a:gd name="T21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63">
                  <a:moveTo>
                    <a:pt x="27" y="53"/>
                  </a:moveTo>
                  <a:cubicBezTo>
                    <a:pt x="25" y="50"/>
                    <a:pt x="26" y="35"/>
                    <a:pt x="27" y="25"/>
                  </a:cubicBezTo>
                  <a:cubicBezTo>
                    <a:pt x="27" y="22"/>
                    <a:pt x="28" y="19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3"/>
                    <a:pt x="28" y="12"/>
                  </a:cubicBezTo>
                  <a:cubicBezTo>
                    <a:pt x="29" y="0"/>
                    <a:pt x="6" y="0"/>
                    <a:pt x="4" y="12"/>
                  </a:cubicBezTo>
                  <a:cubicBezTo>
                    <a:pt x="1" y="28"/>
                    <a:pt x="0" y="38"/>
                    <a:pt x="10" y="39"/>
                  </a:cubicBezTo>
                  <a:cubicBezTo>
                    <a:pt x="11" y="39"/>
                    <a:pt x="13" y="39"/>
                    <a:pt x="14" y="39"/>
                  </a:cubicBezTo>
                  <a:cubicBezTo>
                    <a:pt x="14" y="45"/>
                    <a:pt x="14" y="52"/>
                    <a:pt x="10" y="54"/>
                  </a:cubicBezTo>
                  <a:cubicBezTo>
                    <a:pt x="5" y="58"/>
                    <a:pt x="11" y="63"/>
                    <a:pt x="20" y="62"/>
                  </a:cubicBezTo>
                  <a:cubicBezTo>
                    <a:pt x="29" y="61"/>
                    <a:pt x="31" y="57"/>
                    <a:pt x="27" y="5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PA-任意多边形 67"/>
            <p:cNvSpPr/>
            <p:nvPr>
              <p:custDataLst>
                <p:tags r:id="rId101"/>
              </p:custDataLst>
            </p:nvPr>
          </p:nvSpPr>
          <p:spPr bwMode="auto">
            <a:xfrm>
              <a:off x="5784851" y="1981200"/>
              <a:ext cx="512763" cy="1200150"/>
            </a:xfrm>
            <a:custGeom>
              <a:avLst/>
              <a:gdLst>
                <a:gd name="T0" fmla="*/ 77 w 94"/>
                <a:gd name="T1" fmla="*/ 105 h 220"/>
                <a:gd name="T2" fmla="*/ 77 w 94"/>
                <a:gd name="T3" fmla="*/ 105 h 220"/>
                <a:gd name="T4" fmla="*/ 60 w 94"/>
                <a:gd name="T5" fmla="*/ 0 h 220"/>
                <a:gd name="T6" fmla="*/ 45 w 94"/>
                <a:gd name="T7" fmla="*/ 0 h 220"/>
                <a:gd name="T8" fmla="*/ 13 w 94"/>
                <a:gd name="T9" fmla="*/ 0 h 220"/>
                <a:gd name="T10" fmla="*/ 0 w 94"/>
                <a:gd name="T11" fmla="*/ 94 h 220"/>
                <a:gd name="T12" fmla="*/ 0 w 94"/>
                <a:gd name="T13" fmla="*/ 106 h 220"/>
                <a:gd name="T14" fmla="*/ 0 w 94"/>
                <a:gd name="T15" fmla="*/ 106 h 220"/>
                <a:gd name="T16" fmla="*/ 0 w 94"/>
                <a:gd name="T17" fmla="*/ 108 h 220"/>
                <a:gd name="T18" fmla="*/ 1 w 94"/>
                <a:gd name="T19" fmla="*/ 108 h 220"/>
                <a:gd name="T20" fmla="*/ 14 w 94"/>
                <a:gd name="T21" fmla="*/ 220 h 220"/>
                <a:gd name="T22" fmla="*/ 26 w 94"/>
                <a:gd name="T23" fmla="*/ 220 h 220"/>
                <a:gd name="T24" fmla="*/ 24 w 94"/>
                <a:gd name="T25" fmla="*/ 110 h 220"/>
                <a:gd name="T26" fmla="*/ 36 w 94"/>
                <a:gd name="T27" fmla="*/ 43 h 220"/>
                <a:gd name="T28" fmla="*/ 47 w 94"/>
                <a:gd name="T29" fmla="*/ 91 h 220"/>
                <a:gd name="T30" fmla="*/ 48 w 94"/>
                <a:gd name="T31" fmla="*/ 96 h 220"/>
                <a:gd name="T32" fmla="*/ 48 w 94"/>
                <a:gd name="T33" fmla="*/ 96 h 220"/>
                <a:gd name="T34" fmla="*/ 83 w 94"/>
                <a:gd name="T35" fmla="*/ 220 h 220"/>
                <a:gd name="T36" fmla="*/ 94 w 94"/>
                <a:gd name="T37" fmla="*/ 220 h 220"/>
                <a:gd name="T38" fmla="*/ 77 w 94"/>
                <a:gd name="T39" fmla="*/ 1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20">
                  <a:moveTo>
                    <a:pt x="77" y="105"/>
                  </a:moveTo>
                  <a:cubicBezTo>
                    <a:pt x="77" y="105"/>
                    <a:pt x="77" y="105"/>
                    <a:pt x="77" y="10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0" y="102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3" y="130"/>
                    <a:pt x="14" y="220"/>
                    <a:pt x="14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0"/>
                    <a:pt x="33" y="153"/>
                    <a:pt x="24" y="110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3"/>
                    <a:pt x="48" y="94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53" y="113"/>
                    <a:pt x="83" y="220"/>
                    <a:pt x="83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3" y="149"/>
                    <a:pt x="77" y="10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PA-任意多边形 68"/>
            <p:cNvSpPr/>
            <p:nvPr>
              <p:custDataLst>
                <p:tags r:id="rId102"/>
              </p:custDataLst>
            </p:nvPr>
          </p:nvSpPr>
          <p:spPr bwMode="auto">
            <a:xfrm>
              <a:off x="5735638" y="3181350"/>
              <a:ext cx="196850" cy="58738"/>
            </a:xfrm>
            <a:custGeom>
              <a:avLst/>
              <a:gdLst>
                <a:gd name="T0" fmla="*/ 23 w 36"/>
                <a:gd name="T1" fmla="*/ 0 h 11"/>
                <a:gd name="T2" fmla="*/ 2 w 36"/>
                <a:gd name="T3" fmla="*/ 6 h 11"/>
                <a:gd name="T4" fmla="*/ 0 w 36"/>
                <a:gd name="T5" fmla="*/ 11 h 11"/>
                <a:gd name="T6" fmla="*/ 36 w 36"/>
                <a:gd name="T7" fmla="*/ 11 h 11"/>
                <a:gd name="T8" fmla="*/ 35 w 36"/>
                <a:gd name="T9" fmla="*/ 0 h 11"/>
                <a:gd name="T10" fmla="*/ 23 w 3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1">
                  <a:moveTo>
                    <a:pt x="23" y="0"/>
                  </a:moveTo>
                  <a:cubicBezTo>
                    <a:pt x="23" y="0"/>
                    <a:pt x="10" y="6"/>
                    <a:pt x="2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PA-任意多边形 69"/>
            <p:cNvSpPr/>
            <p:nvPr>
              <p:custDataLst>
                <p:tags r:id="rId103"/>
              </p:custDataLst>
            </p:nvPr>
          </p:nvSpPr>
          <p:spPr bwMode="auto">
            <a:xfrm>
              <a:off x="6172201" y="3181350"/>
              <a:ext cx="131763" cy="58738"/>
            </a:xfrm>
            <a:custGeom>
              <a:avLst/>
              <a:gdLst>
                <a:gd name="T0" fmla="*/ 12 w 24"/>
                <a:gd name="T1" fmla="*/ 0 h 11"/>
                <a:gd name="T2" fmla="*/ 1 w 24"/>
                <a:gd name="T3" fmla="*/ 6 h 11"/>
                <a:gd name="T4" fmla="*/ 0 w 24"/>
                <a:gd name="T5" fmla="*/ 11 h 11"/>
                <a:gd name="T6" fmla="*/ 24 w 24"/>
                <a:gd name="T7" fmla="*/ 11 h 11"/>
                <a:gd name="T8" fmla="*/ 23 w 24"/>
                <a:gd name="T9" fmla="*/ 0 h 11"/>
                <a:gd name="T10" fmla="*/ 12 w 2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PA-任意多边形 70"/>
            <p:cNvSpPr/>
            <p:nvPr>
              <p:custDataLst>
                <p:tags r:id="rId104"/>
              </p:custDataLst>
            </p:nvPr>
          </p:nvSpPr>
          <p:spPr bwMode="auto">
            <a:xfrm>
              <a:off x="5899151" y="1235075"/>
              <a:ext cx="147638" cy="107950"/>
            </a:xfrm>
            <a:custGeom>
              <a:avLst/>
              <a:gdLst>
                <a:gd name="T0" fmla="*/ 0 w 27"/>
                <a:gd name="T1" fmla="*/ 6 h 20"/>
                <a:gd name="T2" fmla="*/ 23 w 27"/>
                <a:gd name="T3" fmla="*/ 17 h 20"/>
                <a:gd name="T4" fmla="*/ 27 w 27"/>
                <a:gd name="T5" fmla="*/ 14 h 20"/>
                <a:gd name="T6" fmla="*/ 27 w 27"/>
                <a:gd name="T7" fmla="*/ 12 h 20"/>
                <a:gd name="T8" fmla="*/ 16 w 27"/>
                <a:gd name="T9" fmla="*/ 0 h 20"/>
                <a:gd name="T10" fmla="*/ 13 w 27"/>
                <a:gd name="T11" fmla="*/ 0 h 20"/>
                <a:gd name="T12" fmla="*/ 4 w 27"/>
                <a:gd name="T13" fmla="*/ 2 h 20"/>
                <a:gd name="T14" fmla="*/ 0 w 27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0">
                  <a:moveTo>
                    <a:pt x="0" y="6"/>
                  </a:moveTo>
                  <a:cubicBezTo>
                    <a:pt x="0" y="6"/>
                    <a:pt x="4" y="20"/>
                    <a:pt x="23" y="1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6"/>
                    <a:pt x="22" y="1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PA-任意多边形 71"/>
            <p:cNvSpPr/>
            <p:nvPr>
              <p:custDataLst>
                <p:tags r:id="rId105"/>
              </p:custDataLst>
            </p:nvPr>
          </p:nvSpPr>
          <p:spPr bwMode="auto">
            <a:xfrm>
              <a:off x="5997576" y="1311275"/>
              <a:ext cx="49213" cy="53975"/>
            </a:xfrm>
            <a:custGeom>
              <a:avLst/>
              <a:gdLst>
                <a:gd name="T0" fmla="*/ 3 w 9"/>
                <a:gd name="T1" fmla="*/ 3 h 10"/>
                <a:gd name="T2" fmla="*/ 3 w 9"/>
                <a:gd name="T3" fmla="*/ 9 h 10"/>
                <a:gd name="T4" fmla="*/ 9 w 9"/>
                <a:gd name="T5" fmla="*/ 3 h 10"/>
                <a:gd name="T6" fmla="*/ 3 w 9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3" y="3"/>
                  </a:moveTo>
                  <a:cubicBezTo>
                    <a:pt x="1" y="6"/>
                    <a:pt x="0" y="9"/>
                    <a:pt x="3" y="9"/>
                  </a:cubicBezTo>
                  <a:cubicBezTo>
                    <a:pt x="7" y="10"/>
                    <a:pt x="9" y="6"/>
                    <a:pt x="9" y="3"/>
                  </a:cubicBezTo>
                  <a:cubicBezTo>
                    <a:pt x="9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PA-任意多边形 72"/>
            <p:cNvSpPr/>
            <p:nvPr>
              <p:custDataLst>
                <p:tags r:id="rId106"/>
              </p:custDataLst>
            </p:nvPr>
          </p:nvSpPr>
          <p:spPr bwMode="auto">
            <a:xfrm>
              <a:off x="7488238" y="2805113"/>
              <a:ext cx="38100" cy="65088"/>
            </a:xfrm>
            <a:custGeom>
              <a:avLst/>
              <a:gdLst>
                <a:gd name="T0" fmla="*/ 0 w 7"/>
                <a:gd name="T1" fmla="*/ 5 h 12"/>
                <a:gd name="T2" fmla="*/ 3 w 7"/>
                <a:gd name="T3" fmla="*/ 11 h 12"/>
                <a:gd name="T4" fmla="*/ 6 w 7"/>
                <a:gd name="T5" fmla="*/ 3 h 12"/>
                <a:gd name="T6" fmla="*/ 0 w 7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cubicBezTo>
                    <a:pt x="0" y="9"/>
                    <a:pt x="0" y="12"/>
                    <a:pt x="3" y="11"/>
                  </a:cubicBezTo>
                  <a:cubicBezTo>
                    <a:pt x="7" y="10"/>
                    <a:pt x="7" y="6"/>
                    <a:pt x="6" y="3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PA-任意多边形 73"/>
            <p:cNvSpPr/>
            <p:nvPr>
              <p:custDataLst>
                <p:tags r:id="rId107"/>
              </p:custDataLst>
            </p:nvPr>
          </p:nvSpPr>
          <p:spPr bwMode="auto">
            <a:xfrm>
              <a:off x="3960813" y="5649913"/>
              <a:ext cx="4749800" cy="114300"/>
            </a:xfrm>
            <a:custGeom>
              <a:avLst/>
              <a:gdLst>
                <a:gd name="T0" fmla="*/ 860 w 870"/>
                <a:gd name="T1" fmla="*/ 0 h 21"/>
                <a:gd name="T2" fmla="*/ 812 w 870"/>
                <a:gd name="T3" fmla="*/ 0 h 21"/>
                <a:gd name="T4" fmla="*/ 812 w 870"/>
                <a:gd name="T5" fmla="*/ 0 h 21"/>
                <a:gd name="T6" fmla="*/ 615 w 870"/>
                <a:gd name="T7" fmla="*/ 0 h 21"/>
                <a:gd name="T8" fmla="*/ 615 w 870"/>
                <a:gd name="T9" fmla="*/ 0 h 21"/>
                <a:gd name="T10" fmla="*/ 100 w 870"/>
                <a:gd name="T11" fmla="*/ 0 h 21"/>
                <a:gd name="T12" fmla="*/ 100 w 870"/>
                <a:gd name="T13" fmla="*/ 0 h 21"/>
                <a:gd name="T14" fmla="*/ 10 w 870"/>
                <a:gd name="T15" fmla="*/ 0 h 21"/>
                <a:gd name="T16" fmla="*/ 0 w 870"/>
                <a:gd name="T17" fmla="*/ 11 h 21"/>
                <a:gd name="T18" fmla="*/ 10 w 870"/>
                <a:gd name="T19" fmla="*/ 21 h 21"/>
                <a:gd name="T20" fmla="*/ 860 w 870"/>
                <a:gd name="T21" fmla="*/ 21 h 21"/>
                <a:gd name="T22" fmla="*/ 870 w 870"/>
                <a:gd name="T23" fmla="*/ 11 h 21"/>
                <a:gd name="T24" fmla="*/ 860 w 87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0" h="21">
                  <a:moveTo>
                    <a:pt x="860" y="0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5" y="21"/>
                    <a:pt x="870" y="16"/>
                    <a:pt x="870" y="11"/>
                  </a:cubicBezTo>
                  <a:cubicBezTo>
                    <a:pt x="870" y="5"/>
                    <a:pt x="865" y="0"/>
                    <a:pt x="860" y="0"/>
                  </a:cubicBezTo>
                </a:path>
              </a:pathLst>
            </a:custGeom>
            <a:solidFill>
              <a:srgbClr val="619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PA-任意多边形 74"/>
            <p:cNvSpPr/>
            <p:nvPr>
              <p:custDataLst>
                <p:tags r:id="rId108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rgbClr val="053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PA-任意多边形 75"/>
            <p:cNvSpPr/>
            <p:nvPr>
              <p:custDataLst>
                <p:tags r:id="rId109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PA-任意多边形 76"/>
            <p:cNvSpPr/>
            <p:nvPr>
              <p:custDataLst>
                <p:tags r:id="rId110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  <a:close/>
                </a:path>
              </a:pathLst>
            </a:custGeom>
            <a:solidFill>
              <a:srgbClr val="083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PA-任意多边形 77"/>
            <p:cNvSpPr/>
            <p:nvPr>
              <p:custDataLst>
                <p:tags r:id="rId111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2013211" y="175278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72529" y="2813843"/>
            <a:ext cx="1322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昆曲之美</a:t>
            </a:r>
          </a:p>
        </p:txBody>
      </p:sp>
      <p:sp>
        <p:nvSpPr>
          <p:cNvPr id="5" name="矩形 4"/>
          <p:cNvSpPr/>
          <p:nvPr/>
        </p:nvSpPr>
        <p:spPr>
          <a:xfrm>
            <a:off x="590183" y="276892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黄必康</a:t>
            </a:r>
          </a:p>
        </p:txBody>
      </p:sp>
      <p:sp>
        <p:nvSpPr>
          <p:cNvPr id="6" name="矩形 5"/>
          <p:cNvSpPr/>
          <p:nvPr/>
        </p:nvSpPr>
        <p:spPr>
          <a:xfrm>
            <a:off x="677903" y="1873001"/>
            <a:ext cx="7145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王 渊</a:t>
            </a:r>
          </a:p>
        </p:txBody>
      </p:sp>
      <p:sp>
        <p:nvSpPr>
          <p:cNvPr id="191" name="PA-文本框 61"/>
          <p:cNvSpPr txBox="1"/>
          <p:nvPr>
            <p:custDataLst>
              <p:tags r:id="rId9"/>
            </p:custDataLst>
          </p:nvPr>
        </p:nvSpPr>
        <p:spPr>
          <a:xfrm>
            <a:off x="571873" y="1096097"/>
            <a:ext cx="6005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2023-2024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年度国家社科基金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中华学术外译项目</a:t>
            </a:r>
          </a:p>
        </p:txBody>
      </p:sp>
      <p:grpSp>
        <p:nvGrpSpPr>
          <p:cNvPr id="192" name="PA-组合 62"/>
          <p:cNvGrpSpPr/>
          <p:nvPr>
            <p:custDataLst>
              <p:tags r:id="rId10"/>
            </p:custDataLst>
          </p:nvPr>
        </p:nvGrpSpPr>
        <p:grpSpPr>
          <a:xfrm>
            <a:off x="413951" y="3579219"/>
            <a:ext cx="5951338" cy="664312"/>
            <a:chOff x="654894" y="2050313"/>
            <a:chExt cx="7136556" cy="664312"/>
          </a:xfrm>
        </p:grpSpPr>
        <p:sp>
          <p:nvSpPr>
            <p:cNvPr id="193" name="PA-圆角矩形 63"/>
            <p:cNvSpPr/>
            <p:nvPr>
              <p:custDataLst>
                <p:tags r:id="rId32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PA-圆角矩形 64"/>
            <p:cNvSpPr/>
            <p:nvPr>
              <p:custDataLst>
                <p:tags r:id="rId33"/>
              </p:custDataLst>
            </p:nvPr>
          </p:nvSpPr>
          <p:spPr>
            <a:xfrm>
              <a:off x="804227" y="2151612"/>
              <a:ext cx="1229072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195" name="PA-圆角矩形 65"/>
            <p:cNvSpPr/>
            <p:nvPr>
              <p:custDataLst>
                <p:tags r:id="rId34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6" name="PA-椭圆 66"/>
            <p:cNvSpPr/>
            <p:nvPr>
              <p:custDataLst>
                <p:tags r:id="rId3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PA-椭圆 67"/>
            <p:cNvSpPr/>
            <p:nvPr>
              <p:custDataLst>
                <p:tags r:id="rId3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8" name="PA-直接连接符 68"/>
            <p:cNvCxnSpPr>
              <a:stCxn id="196" idx="6"/>
              <a:endCxn id="197" idx="2"/>
            </p:cNvCxnSpPr>
            <p:nvPr>
              <p:custDataLst>
                <p:tags r:id="rId3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PA-组合 62"/>
          <p:cNvGrpSpPr/>
          <p:nvPr>
            <p:custDataLst>
              <p:tags r:id="rId11"/>
            </p:custDataLst>
          </p:nvPr>
        </p:nvGrpSpPr>
        <p:grpSpPr>
          <a:xfrm>
            <a:off x="438047" y="4484948"/>
            <a:ext cx="5903146" cy="664312"/>
            <a:chOff x="654894" y="2050313"/>
            <a:chExt cx="7136556" cy="664312"/>
          </a:xfrm>
        </p:grpSpPr>
        <p:sp>
          <p:nvSpPr>
            <p:cNvPr id="200" name="PA-圆角矩形 63"/>
            <p:cNvSpPr/>
            <p:nvPr>
              <p:custDataLst>
                <p:tags r:id="rId26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PA-圆角矩形 64"/>
            <p:cNvSpPr/>
            <p:nvPr>
              <p:custDataLst>
                <p:tags r:id="rId27"/>
              </p:custDataLst>
            </p:nvPr>
          </p:nvSpPr>
          <p:spPr>
            <a:xfrm>
              <a:off x="838055" y="2136230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2" name="PA-圆角矩形 65"/>
            <p:cNvSpPr/>
            <p:nvPr>
              <p:custDataLst>
                <p:tags r:id="rId28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3" name="PA-椭圆 66"/>
            <p:cNvSpPr/>
            <p:nvPr>
              <p:custDataLst>
                <p:tags r:id="rId29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PA-椭圆 67"/>
            <p:cNvSpPr/>
            <p:nvPr>
              <p:custDataLst>
                <p:tags r:id="rId30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5" name="PA-直接连接符 68"/>
            <p:cNvCxnSpPr>
              <a:stCxn id="203" idx="6"/>
              <a:endCxn id="204" idx="2"/>
            </p:cNvCxnSpPr>
            <p:nvPr>
              <p:custDataLst>
                <p:tags r:id="rId31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PA-组合 62"/>
          <p:cNvGrpSpPr/>
          <p:nvPr>
            <p:custDataLst>
              <p:tags r:id="rId12"/>
            </p:custDataLst>
          </p:nvPr>
        </p:nvGrpSpPr>
        <p:grpSpPr>
          <a:xfrm>
            <a:off x="413951" y="6112317"/>
            <a:ext cx="5951338" cy="664312"/>
            <a:chOff x="654894" y="2050313"/>
            <a:chExt cx="7136556" cy="664312"/>
          </a:xfrm>
        </p:grpSpPr>
        <p:sp>
          <p:nvSpPr>
            <p:cNvPr id="207" name="PA-圆角矩形 63"/>
            <p:cNvSpPr/>
            <p:nvPr>
              <p:custDataLst>
                <p:tags r:id="rId20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PA-圆角矩形 64"/>
            <p:cNvSpPr/>
            <p:nvPr>
              <p:custDataLst>
                <p:tags r:id="rId21"/>
              </p:custDataLst>
            </p:nvPr>
          </p:nvSpPr>
          <p:spPr>
            <a:xfrm>
              <a:off x="882769" y="2152896"/>
              <a:ext cx="1229072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9" name="PA-圆角矩形 65"/>
            <p:cNvSpPr/>
            <p:nvPr>
              <p:custDataLst>
                <p:tags r:id="rId22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0" name="PA-椭圆 66"/>
            <p:cNvSpPr/>
            <p:nvPr>
              <p:custDataLst>
                <p:tags r:id="rId23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PA-椭圆 67"/>
            <p:cNvSpPr/>
            <p:nvPr>
              <p:custDataLst>
                <p:tags r:id="rId24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2" name="PA-直接连接符 68"/>
            <p:cNvCxnSpPr>
              <a:stCxn id="210" idx="6"/>
              <a:endCxn id="211" idx="2"/>
            </p:cNvCxnSpPr>
            <p:nvPr>
              <p:custDataLst>
                <p:tags r:id="rId25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PA-组合 62"/>
          <p:cNvGrpSpPr/>
          <p:nvPr>
            <p:custDataLst>
              <p:tags r:id="rId13"/>
            </p:custDataLst>
          </p:nvPr>
        </p:nvGrpSpPr>
        <p:grpSpPr>
          <a:xfrm>
            <a:off x="432969" y="5326532"/>
            <a:ext cx="5913302" cy="664312"/>
            <a:chOff x="654894" y="2050313"/>
            <a:chExt cx="7136556" cy="664312"/>
          </a:xfrm>
        </p:grpSpPr>
        <p:sp>
          <p:nvSpPr>
            <p:cNvPr id="214" name="PA-圆角矩形 63"/>
            <p:cNvSpPr/>
            <p:nvPr>
              <p:custDataLst>
                <p:tags r:id="rId14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PA-圆角矩形 64"/>
            <p:cNvSpPr/>
            <p:nvPr>
              <p:custDataLst>
                <p:tags r:id="rId15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16" name="PA-圆角矩形 65"/>
            <p:cNvSpPr/>
            <p:nvPr>
              <p:custDataLst>
                <p:tags r:id="rId16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7" name="PA-椭圆 66"/>
            <p:cNvSpPr/>
            <p:nvPr>
              <p:custDataLst>
                <p:tags r:id="rId17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PA-椭圆 67"/>
            <p:cNvSpPr/>
            <p:nvPr>
              <p:custDataLst>
                <p:tags r:id="rId18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9" name="PA-直接连接符 68"/>
            <p:cNvCxnSpPr>
              <a:stCxn id="217" idx="6"/>
              <a:endCxn id="218" idx="2"/>
            </p:cNvCxnSpPr>
            <p:nvPr>
              <p:custDataLst>
                <p:tags r:id="rId19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678714" y="3738537"/>
            <a:ext cx="800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 睿</a:t>
            </a:r>
          </a:p>
        </p:txBody>
      </p:sp>
      <p:sp>
        <p:nvSpPr>
          <p:cNvPr id="9" name="矩形 8"/>
          <p:cNvSpPr/>
          <p:nvPr/>
        </p:nvSpPr>
        <p:spPr>
          <a:xfrm>
            <a:off x="1990867" y="3709967"/>
            <a:ext cx="5002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翻译论集（修订本）</a:t>
            </a:r>
          </a:p>
        </p:txBody>
      </p:sp>
      <p:sp>
        <p:nvSpPr>
          <p:cNvPr id="10" name="矩形 9"/>
          <p:cNvSpPr/>
          <p:nvPr/>
        </p:nvSpPr>
        <p:spPr>
          <a:xfrm>
            <a:off x="2047610" y="5445137"/>
            <a:ext cx="1564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解读南海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 </a:t>
            </a:r>
          </a:p>
        </p:txBody>
      </p:sp>
      <p:sp>
        <p:nvSpPr>
          <p:cNvPr id="12" name="矩形 11"/>
          <p:cNvSpPr/>
          <p:nvPr/>
        </p:nvSpPr>
        <p:spPr>
          <a:xfrm>
            <a:off x="2112553" y="6262955"/>
            <a:ext cx="1132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庄子哲学</a:t>
            </a:r>
          </a:p>
        </p:txBody>
      </p:sp>
      <p:sp>
        <p:nvSpPr>
          <p:cNvPr id="13" name="矩形 12"/>
          <p:cNvSpPr/>
          <p:nvPr/>
        </p:nvSpPr>
        <p:spPr>
          <a:xfrm>
            <a:off x="2007616" y="4632954"/>
            <a:ext cx="5509023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中国文化的根本精神 </a:t>
            </a:r>
          </a:p>
        </p:txBody>
      </p:sp>
      <p:sp>
        <p:nvSpPr>
          <p:cNvPr id="14" name="矩形 13"/>
          <p:cNvSpPr/>
          <p:nvPr/>
        </p:nvSpPr>
        <p:spPr>
          <a:xfrm>
            <a:off x="674592" y="5473980"/>
            <a:ext cx="761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 淳</a:t>
            </a:r>
          </a:p>
        </p:txBody>
      </p:sp>
      <p:sp>
        <p:nvSpPr>
          <p:cNvPr id="15" name="矩形 14"/>
          <p:cNvSpPr/>
          <p:nvPr/>
        </p:nvSpPr>
        <p:spPr>
          <a:xfrm>
            <a:off x="677902" y="4617057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葛奇蹊</a:t>
            </a:r>
          </a:p>
        </p:txBody>
      </p:sp>
      <p:sp>
        <p:nvSpPr>
          <p:cNvPr id="16" name="矩形 15"/>
          <p:cNvSpPr/>
          <p:nvPr/>
        </p:nvSpPr>
        <p:spPr>
          <a:xfrm>
            <a:off x="758827" y="6233016"/>
            <a:ext cx="7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 晶</a:t>
            </a:r>
          </a:p>
        </p:txBody>
      </p:sp>
      <p:sp>
        <p:nvSpPr>
          <p:cNvPr id="186" name="矩形 185"/>
          <p:cNvSpPr/>
          <p:nvPr/>
        </p:nvSpPr>
        <p:spPr>
          <a:xfrm>
            <a:off x="1919140" y="1908910"/>
            <a:ext cx="32348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中国文化史导论（修订本）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3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-圆角矩形 7"/>
          <p:cNvSpPr/>
          <p:nvPr>
            <p:custDataLst>
              <p:tags r:id="rId2"/>
            </p:custDataLst>
          </p:nvPr>
        </p:nvSpPr>
        <p:spPr>
          <a:xfrm rot="18790899">
            <a:off x="-2401549" y="5263933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PA-圆角矩形 171"/>
          <p:cNvSpPr/>
          <p:nvPr>
            <p:custDataLst>
              <p:tags r:id="rId3"/>
            </p:custDataLst>
          </p:nvPr>
        </p:nvSpPr>
        <p:spPr>
          <a:xfrm rot="18790899">
            <a:off x="-1651147" y="5372439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PA-圆角矩形 172"/>
          <p:cNvSpPr/>
          <p:nvPr>
            <p:custDataLst>
              <p:tags r:id="rId4"/>
            </p:custDataLst>
          </p:nvPr>
        </p:nvSpPr>
        <p:spPr>
          <a:xfrm rot="18790899">
            <a:off x="-1584994" y="6235406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文本框 20"/>
          <p:cNvSpPr txBox="1"/>
          <p:nvPr>
            <p:custDataLst>
              <p:tags r:id="rId5"/>
            </p:custDataLst>
          </p:nvPr>
        </p:nvSpPr>
        <p:spPr>
          <a:xfrm>
            <a:off x="499029" y="1514725"/>
            <a:ext cx="433535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年教育部项目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PA-文本框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35" name="PA-直接连接符 34"/>
          <p:cNvCxnSpPr/>
          <p:nvPr>
            <p:custDataLst>
              <p:tags r:id="rId7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A-直接连接符 35"/>
          <p:cNvCxnSpPr/>
          <p:nvPr>
            <p:custDataLst>
              <p:tags r:id="rId8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PA-组合 36"/>
          <p:cNvGrpSpPr/>
          <p:nvPr>
            <p:custDataLst>
              <p:tags r:id="rId9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8" name="PA-文本框 39"/>
            <p:cNvSpPr txBox="1"/>
            <p:nvPr>
              <p:custDataLst>
                <p:tags r:id="rId12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PA-文本框 41"/>
            <p:cNvSpPr txBox="1"/>
            <p:nvPr>
              <p:custDataLst>
                <p:tags r:id="rId12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41" name="PA-任意多边形 8"/>
              <p:cNvSpPr>
                <a:spLocks noEditPoints="1"/>
              </p:cNvSpPr>
              <p:nvPr>
                <p:custDataLst>
                  <p:tags r:id="rId123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2"/>
              <p:cNvSpPr>
                <a:spLocks noEditPoints="1"/>
              </p:cNvSpPr>
              <p:nvPr>
                <p:custDataLst>
                  <p:tags r:id="rId124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3"/>
              <p:cNvSpPr>
                <a:spLocks noEditPoints="1"/>
              </p:cNvSpPr>
              <p:nvPr>
                <p:custDataLst>
                  <p:tags r:id="rId125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4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5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6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7"/>
              <p:cNvSpPr>
                <a:spLocks noEditPoints="1"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48"/>
              <p:cNvSpPr>
                <a:spLocks noEditPoints="1"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49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0"/>
              <p:cNvSpPr>
                <a:spLocks noEditPoints="1"/>
              </p:cNvSpPr>
              <p:nvPr>
                <p:custDataLst>
                  <p:tags r:id="rId132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1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2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3"/>
              <p:cNvSpPr>
                <a:spLocks noEditPoints="1"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4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5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6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7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58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59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0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61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PA-任意多边形 62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3" name="PA-任意多边形 71"/>
              <p:cNvSpPr>
                <a:spLocks noEditPoints="1"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4" name="PA-组合 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8436601" y="2788422"/>
            <a:ext cx="3198666" cy="2917054"/>
            <a:chOff x="3589338" y="1117601"/>
            <a:chExt cx="5030788" cy="4587875"/>
          </a:xfrm>
        </p:grpSpPr>
        <p:sp>
          <p:nvSpPr>
            <p:cNvPr id="65" name="PA-ïṧliďê"/>
            <p:cNvSpPr/>
            <p:nvPr>
              <p:custDataLst>
                <p:tags r:id="rId34"/>
              </p:custDataLst>
            </p:nvPr>
          </p:nvSpPr>
          <p:spPr bwMode="auto">
            <a:xfrm>
              <a:off x="5748338" y="3479801"/>
              <a:ext cx="1665288" cy="1614488"/>
            </a:xfrm>
            <a:custGeom>
              <a:avLst/>
              <a:gdLst>
                <a:gd name="T0" fmla="*/ 91 w 98"/>
                <a:gd name="T1" fmla="*/ 40 h 95"/>
                <a:gd name="T2" fmla="*/ 75 w 98"/>
                <a:gd name="T3" fmla="*/ 13 h 95"/>
                <a:gd name="T4" fmla="*/ 75 w 98"/>
                <a:gd name="T5" fmla="*/ 0 h 95"/>
                <a:gd name="T6" fmla="*/ 22 w 98"/>
                <a:gd name="T7" fmla="*/ 1 h 95"/>
                <a:gd name="T8" fmla="*/ 22 w 98"/>
                <a:gd name="T9" fmla="*/ 13 h 95"/>
                <a:gd name="T10" fmla="*/ 6 w 98"/>
                <a:gd name="T11" fmla="*/ 40 h 95"/>
                <a:gd name="T12" fmla="*/ 25 w 98"/>
                <a:gd name="T13" fmla="*/ 65 h 95"/>
                <a:gd name="T14" fmla="*/ 30 w 98"/>
                <a:gd name="T15" fmla="*/ 77 h 95"/>
                <a:gd name="T16" fmla="*/ 48 w 98"/>
                <a:gd name="T17" fmla="*/ 95 h 95"/>
                <a:gd name="T18" fmla="*/ 63 w 98"/>
                <a:gd name="T19" fmla="*/ 77 h 95"/>
                <a:gd name="T20" fmla="*/ 67 w 98"/>
                <a:gd name="T21" fmla="*/ 69 h 95"/>
                <a:gd name="T22" fmla="*/ 91 w 98"/>
                <a:gd name="T2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95">
                  <a:moveTo>
                    <a:pt x="91" y="40"/>
                  </a:moveTo>
                  <a:cubicBezTo>
                    <a:pt x="80" y="33"/>
                    <a:pt x="75" y="14"/>
                    <a:pt x="75" y="1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17" y="33"/>
                    <a:pt x="6" y="40"/>
                  </a:cubicBezTo>
                  <a:cubicBezTo>
                    <a:pt x="0" y="43"/>
                    <a:pt x="12" y="55"/>
                    <a:pt x="25" y="65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82" y="58"/>
                    <a:pt x="98" y="44"/>
                    <a:pt x="91" y="40"/>
                  </a:cubicBezTo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PA-ïşḷiḋé"/>
            <p:cNvSpPr/>
            <p:nvPr>
              <p:custDataLst>
                <p:tags r:id="rId35"/>
              </p:custDataLst>
            </p:nvPr>
          </p:nvSpPr>
          <p:spPr bwMode="auto">
            <a:xfrm>
              <a:off x="5680075" y="2409826"/>
              <a:ext cx="220663" cy="798513"/>
            </a:xfrm>
            <a:custGeom>
              <a:avLst/>
              <a:gdLst>
                <a:gd name="T0" fmla="*/ 13 w 13"/>
                <a:gd name="T1" fmla="*/ 40 h 47"/>
                <a:gd name="T2" fmla="*/ 3 w 13"/>
                <a:gd name="T3" fmla="*/ 31 h 47"/>
                <a:gd name="T4" fmla="*/ 6 w 13"/>
                <a:gd name="T5" fmla="*/ 1 h 47"/>
                <a:gd name="T6" fmla="*/ 11 w 13"/>
                <a:gd name="T7" fmla="*/ 3 h 47"/>
                <a:gd name="T8" fmla="*/ 13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13" y="40"/>
                  </a:moveTo>
                  <a:cubicBezTo>
                    <a:pt x="13" y="40"/>
                    <a:pt x="7" y="47"/>
                    <a:pt x="3" y="31"/>
                  </a:cubicBezTo>
                  <a:cubicBezTo>
                    <a:pt x="0" y="13"/>
                    <a:pt x="0" y="3"/>
                    <a:pt x="6" y="1"/>
                  </a:cubicBezTo>
                  <a:cubicBezTo>
                    <a:pt x="10" y="0"/>
                    <a:pt x="11" y="3"/>
                    <a:pt x="11" y="3"/>
                  </a:cubicBezTo>
                  <a:lnTo>
                    <a:pt x="13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PA-iśļiḓê"/>
            <p:cNvSpPr/>
            <p:nvPr>
              <p:custDataLst>
                <p:tags r:id="rId36"/>
              </p:custDataLst>
            </p:nvPr>
          </p:nvSpPr>
          <p:spPr bwMode="auto">
            <a:xfrm>
              <a:off x="6138863" y="3497263"/>
              <a:ext cx="884238" cy="661988"/>
            </a:xfrm>
            <a:custGeom>
              <a:avLst/>
              <a:gdLst>
                <a:gd name="T0" fmla="*/ 0 w 52"/>
                <a:gd name="T1" fmla="*/ 1 h 39"/>
                <a:gd name="T2" fmla="*/ 0 w 52"/>
                <a:gd name="T3" fmla="*/ 14 h 39"/>
                <a:gd name="T4" fmla="*/ 5 w 52"/>
                <a:gd name="T5" fmla="*/ 26 h 39"/>
                <a:gd name="T6" fmla="*/ 16 w 52"/>
                <a:gd name="T7" fmla="*/ 34 h 39"/>
                <a:gd name="T8" fmla="*/ 35 w 52"/>
                <a:gd name="T9" fmla="*/ 35 h 39"/>
                <a:gd name="T10" fmla="*/ 46 w 52"/>
                <a:gd name="T11" fmla="*/ 26 h 39"/>
                <a:gd name="T12" fmla="*/ 52 w 52"/>
                <a:gd name="T13" fmla="*/ 14 h 39"/>
                <a:gd name="T14" fmla="*/ 52 w 52"/>
                <a:gd name="T15" fmla="*/ 0 h 39"/>
                <a:gd name="T16" fmla="*/ 0 w 52"/>
                <a:gd name="T17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9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8"/>
                    <a:pt x="2" y="23"/>
                    <a:pt x="5" y="2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9"/>
                    <a:pt x="30" y="39"/>
                    <a:pt x="35" y="3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3"/>
                    <a:pt x="52" y="18"/>
                    <a:pt x="52" y="14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PA-íṡľíďè"/>
            <p:cNvSpPr/>
            <p:nvPr>
              <p:custDataLst>
                <p:tags r:id="rId37"/>
              </p:custDataLst>
            </p:nvPr>
          </p:nvSpPr>
          <p:spPr bwMode="auto">
            <a:xfrm>
              <a:off x="6138863" y="3497263"/>
              <a:ext cx="884238" cy="390525"/>
            </a:xfrm>
            <a:custGeom>
              <a:avLst/>
              <a:gdLst>
                <a:gd name="T0" fmla="*/ 0 w 52"/>
                <a:gd name="T1" fmla="*/ 10 h 23"/>
                <a:gd name="T2" fmla="*/ 25 w 52"/>
                <a:gd name="T3" fmla="*/ 23 h 23"/>
                <a:gd name="T4" fmla="*/ 52 w 52"/>
                <a:gd name="T5" fmla="*/ 9 h 23"/>
                <a:gd name="T6" fmla="*/ 52 w 52"/>
                <a:gd name="T7" fmla="*/ 0 h 23"/>
                <a:gd name="T8" fmla="*/ 0 w 52"/>
                <a:gd name="T9" fmla="*/ 1 h 23"/>
                <a:gd name="T10" fmla="*/ 0 w 52"/>
                <a:gd name="T1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0" y="10"/>
                  </a:moveTo>
                  <a:cubicBezTo>
                    <a:pt x="7" y="18"/>
                    <a:pt x="15" y="23"/>
                    <a:pt x="25" y="23"/>
                  </a:cubicBezTo>
                  <a:cubicBezTo>
                    <a:pt x="36" y="23"/>
                    <a:pt x="45" y="18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5CD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PA-íṣḻîďe"/>
            <p:cNvSpPr/>
            <p:nvPr>
              <p:custDataLst>
                <p:tags r:id="rId38"/>
              </p:custDataLst>
            </p:nvPr>
          </p:nvSpPr>
          <p:spPr bwMode="auto">
            <a:xfrm>
              <a:off x="5849938" y="1560513"/>
              <a:ext cx="1444625" cy="2208213"/>
            </a:xfrm>
            <a:custGeom>
              <a:avLst/>
              <a:gdLst>
                <a:gd name="T0" fmla="*/ 42 w 85"/>
                <a:gd name="T1" fmla="*/ 130 h 130"/>
                <a:gd name="T2" fmla="*/ 85 w 85"/>
                <a:gd name="T3" fmla="*/ 64 h 130"/>
                <a:gd name="T4" fmla="*/ 42 w 85"/>
                <a:gd name="T5" fmla="*/ 0 h 130"/>
                <a:gd name="T6" fmla="*/ 0 w 85"/>
                <a:gd name="T7" fmla="*/ 64 h 130"/>
                <a:gd name="T8" fmla="*/ 42 w 85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0">
                  <a:moveTo>
                    <a:pt x="42" y="130"/>
                  </a:moveTo>
                  <a:cubicBezTo>
                    <a:pt x="66" y="130"/>
                    <a:pt x="85" y="105"/>
                    <a:pt x="85" y="64"/>
                  </a:cubicBezTo>
                  <a:cubicBezTo>
                    <a:pt x="85" y="12"/>
                    <a:pt x="69" y="0"/>
                    <a:pt x="42" y="0"/>
                  </a:cubicBezTo>
                  <a:cubicBezTo>
                    <a:pt x="15" y="0"/>
                    <a:pt x="0" y="12"/>
                    <a:pt x="0" y="64"/>
                  </a:cubicBezTo>
                  <a:cubicBezTo>
                    <a:pt x="0" y="105"/>
                    <a:pt x="18" y="130"/>
                    <a:pt x="42" y="130"/>
                  </a:cubicBezTo>
                  <a:close/>
                </a:path>
              </a:pathLst>
            </a:custGeom>
            <a:solidFill>
              <a:srgbClr val="FED9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PA-iṣliḑe"/>
            <p:cNvSpPr/>
            <p:nvPr>
              <p:custDataLst>
                <p:tags r:id="rId39"/>
              </p:custDataLst>
            </p:nvPr>
          </p:nvSpPr>
          <p:spPr bwMode="auto">
            <a:xfrm>
              <a:off x="7243763" y="2409826"/>
              <a:ext cx="220663" cy="798513"/>
            </a:xfrm>
            <a:custGeom>
              <a:avLst/>
              <a:gdLst>
                <a:gd name="T0" fmla="*/ 0 w 13"/>
                <a:gd name="T1" fmla="*/ 40 h 47"/>
                <a:gd name="T2" fmla="*/ 10 w 13"/>
                <a:gd name="T3" fmla="*/ 31 h 47"/>
                <a:gd name="T4" fmla="*/ 7 w 13"/>
                <a:gd name="T5" fmla="*/ 1 h 47"/>
                <a:gd name="T6" fmla="*/ 2 w 13"/>
                <a:gd name="T7" fmla="*/ 3 h 47"/>
                <a:gd name="T8" fmla="*/ 0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0" y="40"/>
                  </a:moveTo>
                  <a:cubicBezTo>
                    <a:pt x="0" y="40"/>
                    <a:pt x="6" y="47"/>
                    <a:pt x="10" y="31"/>
                  </a:cubicBezTo>
                  <a:cubicBezTo>
                    <a:pt x="13" y="13"/>
                    <a:pt x="13" y="3"/>
                    <a:pt x="7" y="1"/>
                  </a:cubicBezTo>
                  <a:cubicBezTo>
                    <a:pt x="3" y="0"/>
                    <a:pt x="2" y="3"/>
                    <a:pt x="2" y="3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PA-îs1íḑe"/>
            <p:cNvSpPr/>
            <p:nvPr>
              <p:custDataLst>
                <p:tags r:id="rId40"/>
              </p:custDataLst>
            </p:nvPr>
          </p:nvSpPr>
          <p:spPr bwMode="auto">
            <a:xfrm>
              <a:off x="6580188" y="1560513"/>
              <a:ext cx="714375" cy="2208213"/>
            </a:xfrm>
            <a:custGeom>
              <a:avLst/>
              <a:gdLst>
                <a:gd name="T0" fmla="*/ 0 w 42"/>
                <a:gd name="T1" fmla="*/ 0 h 130"/>
                <a:gd name="T2" fmla="*/ 0 w 42"/>
                <a:gd name="T3" fmla="*/ 130 h 130"/>
                <a:gd name="T4" fmla="*/ 42 w 42"/>
                <a:gd name="T5" fmla="*/ 64 h 130"/>
                <a:gd name="T6" fmla="*/ 0 w 42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30">
                  <a:moveTo>
                    <a:pt x="0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23" y="130"/>
                    <a:pt x="42" y="105"/>
                    <a:pt x="42" y="64"/>
                  </a:cubicBezTo>
                  <a:cubicBezTo>
                    <a:pt x="42" y="12"/>
                    <a:pt x="27" y="0"/>
                    <a:pt x="0" y="0"/>
                  </a:cubicBezTo>
                  <a:close/>
                </a:path>
              </a:pathLst>
            </a:custGeom>
            <a:solidFill>
              <a:srgbClr val="FFE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PA-ïśļide"/>
            <p:cNvSpPr/>
            <p:nvPr>
              <p:custDataLst>
                <p:tags r:id="rId41"/>
              </p:custDataLst>
            </p:nvPr>
          </p:nvSpPr>
          <p:spPr bwMode="auto">
            <a:xfrm>
              <a:off x="5764213" y="1492251"/>
              <a:ext cx="1631950" cy="1392238"/>
            </a:xfrm>
            <a:custGeom>
              <a:avLst/>
              <a:gdLst>
                <a:gd name="T0" fmla="*/ 96 w 96"/>
                <a:gd name="T1" fmla="*/ 33 h 82"/>
                <a:gd name="T2" fmla="*/ 96 w 96"/>
                <a:gd name="T3" fmla="*/ 47 h 82"/>
                <a:gd name="T4" fmla="*/ 95 w 96"/>
                <a:gd name="T5" fmla="*/ 49 h 82"/>
                <a:gd name="T6" fmla="*/ 94 w 96"/>
                <a:gd name="T7" fmla="*/ 55 h 82"/>
                <a:gd name="T8" fmla="*/ 89 w 96"/>
                <a:gd name="T9" fmla="*/ 81 h 82"/>
                <a:gd name="T10" fmla="*/ 89 w 96"/>
                <a:gd name="T11" fmla="*/ 81 h 82"/>
                <a:gd name="T12" fmla="*/ 89 w 96"/>
                <a:gd name="T13" fmla="*/ 81 h 82"/>
                <a:gd name="T14" fmla="*/ 89 w 96"/>
                <a:gd name="T15" fmla="*/ 82 h 82"/>
                <a:gd name="T16" fmla="*/ 88 w 96"/>
                <a:gd name="T17" fmla="*/ 76 h 82"/>
                <a:gd name="T18" fmla="*/ 88 w 96"/>
                <a:gd name="T19" fmla="*/ 76 h 82"/>
                <a:gd name="T20" fmla="*/ 88 w 96"/>
                <a:gd name="T21" fmla="*/ 76 h 82"/>
                <a:gd name="T22" fmla="*/ 86 w 96"/>
                <a:gd name="T23" fmla="*/ 58 h 82"/>
                <a:gd name="T24" fmla="*/ 85 w 96"/>
                <a:gd name="T25" fmla="*/ 49 h 82"/>
                <a:gd name="T26" fmla="*/ 65 w 96"/>
                <a:gd name="T27" fmla="*/ 25 h 82"/>
                <a:gd name="T28" fmla="*/ 48 w 96"/>
                <a:gd name="T29" fmla="*/ 29 h 82"/>
                <a:gd name="T30" fmla="*/ 48 w 96"/>
                <a:gd name="T31" fmla="*/ 29 h 82"/>
                <a:gd name="T32" fmla="*/ 30 w 96"/>
                <a:gd name="T33" fmla="*/ 25 h 82"/>
                <a:gd name="T34" fmla="*/ 10 w 96"/>
                <a:gd name="T35" fmla="*/ 49 h 82"/>
                <a:gd name="T36" fmla="*/ 9 w 96"/>
                <a:gd name="T37" fmla="*/ 58 h 82"/>
                <a:gd name="T38" fmla="*/ 7 w 96"/>
                <a:gd name="T39" fmla="*/ 78 h 82"/>
                <a:gd name="T40" fmla="*/ 7 w 96"/>
                <a:gd name="T41" fmla="*/ 78 h 82"/>
                <a:gd name="T42" fmla="*/ 7 w 96"/>
                <a:gd name="T43" fmla="*/ 78 h 82"/>
                <a:gd name="T44" fmla="*/ 7 w 96"/>
                <a:gd name="T45" fmla="*/ 82 h 82"/>
                <a:gd name="T46" fmla="*/ 5 w 96"/>
                <a:gd name="T47" fmla="*/ 73 h 82"/>
                <a:gd name="T48" fmla="*/ 5 w 96"/>
                <a:gd name="T49" fmla="*/ 73 h 82"/>
                <a:gd name="T50" fmla="*/ 2 w 96"/>
                <a:gd name="T51" fmla="*/ 55 h 82"/>
                <a:gd name="T52" fmla="*/ 0 w 96"/>
                <a:gd name="T53" fmla="*/ 49 h 82"/>
                <a:gd name="T54" fmla="*/ 0 w 96"/>
                <a:gd name="T55" fmla="*/ 48 h 82"/>
                <a:gd name="T56" fmla="*/ 0 w 96"/>
                <a:gd name="T57" fmla="*/ 33 h 82"/>
                <a:gd name="T58" fmla="*/ 1 w 96"/>
                <a:gd name="T59" fmla="*/ 30 h 82"/>
                <a:gd name="T60" fmla="*/ 12 w 96"/>
                <a:gd name="T61" fmla="*/ 11 h 82"/>
                <a:gd name="T62" fmla="*/ 31 w 96"/>
                <a:gd name="T63" fmla="*/ 3 h 82"/>
                <a:gd name="T64" fmla="*/ 65 w 96"/>
                <a:gd name="T65" fmla="*/ 3 h 82"/>
                <a:gd name="T66" fmla="*/ 84 w 96"/>
                <a:gd name="T67" fmla="*/ 11 h 82"/>
                <a:gd name="T68" fmla="*/ 95 w 96"/>
                <a:gd name="T69" fmla="*/ 30 h 82"/>
                <a:gd name="T70" fmla="*/ 96 w 96"/>
                <a:gd name="T71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96" y="33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0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1"/>
                    <a:pt x="87" y="64"/>
                    <a:pt x="86" y="58"/>
                  </a:cubicBezTo>
                  <a:cubicBezTo>
                    <a:pt x="86" y="55"/>
                    <a:pt x="86" y="52"/>
                    <a:pt x="85" y="49"/>
                  </a:cubicBezTo>
                  <a:cubicBezTo>
                    <a:pt x="82" y="27"/>
                    <a:pt x="74" y="25"/>
                    <a:pt x="65" y="25"/>
                  </a:cubicBezTo>
                  <a:cubicBezTo>
                    <a:pt x="60" y="25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35" y="25"/>
                    <a:pt x="30" y="25"/>
                  </a:cubicBezTo>
                  <a:cubicBezTo>
                    <a:pt x="21" y="25"/>
                    <a:pt x="13" y="27"/>
                    <a:pt x="10" y="49"/>
                  </a:cubicBezTo>
                  <a:cubicBezTo>
                    <a:pt x="10" y="52"/>
                    <a:pt x="9" y="55"/>
                    <a:pt x="9" y="58"/>
                  </a:cubicBezTo>
                  <a:cubicBezTo>
                    <a:pt x="9" y="65"/>
                    <a:pt x="8" y="73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1" y="31"/>
                    <a:pt x="1" y="30"/>
                  </a:cubicBezTo>
                  <a:cubicBezTo>
                    <a:pt x="3" y="23"/>
                    <a:pt x="7" y="14"/>
                    <a:pt x="12" y="11"/>
                  </a:cubicBezTo>
                  <a:cubicBezTo>
                    <a:pt x="18" y="8"/>
                    <a:pt x="25" y="5"/>
                    <a:pt x="31" y="3"/>
                  </a:cubicBezTo>
                  <a:cubicBezTo>
                    <a:pt x="42" y="0"/>
                    <a:pt x="53" y="0"/>
                    <a:pt x="65" y="3"/>
                  </a:cubicBezTo>
                  <a:cubicBezTo>
                    <a:pt x="71" y="5"/>
                    <a:pt x="77" y="7"/>
                    <a:pt x="84" y="11"/>
                  </a:cubicBezTo>
                  <a:cubicBezTo>
                    <a:pt x="89" y="14"/>
                    <a:pt x="92" y="23"/>
                    <a:pt x="95" y="30"/>
                  </a:cubicBezTo>
                  <a:cubicBezTo>
                    <a:pt x="95" y="31"/>
                    <a:pt x="95" y="32"/>
                    <a:pt x="96" y="33"/>
                  </a:cubicBezTo>
                  <a:close/>
                </a:path>
              </a:pathLst>
            </a:custGeom>
            <a:solidFill>
              <a:srgbClr val="584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PA-íSļiḑé"/>
            <p:cNvSpPr/>
            <p:nvPr>
              <p:custDataLst>
                <p:tags r:id="rId42"/>
              </p:custDataLst>
            </p:nvPr>
          </p:nvSpPr>
          <p:spPr bwMode="auto">
            <a:xfrm>
              <a:off x="5118100" y="3819526"/>
              <a:ext cx="2906713" cy="1274763"/>
            </a:xfrm>
            <a:custGeom>
              <a:avLst/>
              <a:gdLst>
                <a:gd name="T0" fmla="*/ 171 w 171"/>
                <a:gd name="T1" fmla="*/ 75 h 75"/>
                <a:gd name="T2" fmla="*/ 160 w 171"/>
                <a:gd name="T3" fmla="*/ 33 h 75"/>
                <a:gd name="T4" fmla="*/ 153 w 171"/>
                <a:gd name="T5" fmla="*/ 24 h 75"/>
                <a:gd name="T6" fmla="*/ 114 w 171"/>
                <a:gd name="T7" fmla="*/ 0 h 75"/>
                <a:gd name="T8" fmla="*/ 85 w 171"/>
                <a:gd name="T9" fmla="*/ 33 h 75"/>
                <a:gd name="T10" fmla="*/ 56 w 171"/>
                <a:gd name="T11" fmla="*/ 0 h 75"/>
                <a:gd name="T12" fmla="*/ 17 w 171"/>
                <a:gd name="T13" fmla="*/ 24 h 75"/>
                <a:gd name="T14" fmla="*/ 11 w 171"/>
                <a:gd name="T15" fmla="*/ 33 h 75"/>
                <a:gd name="T16" fmla="*/ 0 w 171"/>
                <a:gd name="T17" fmla="*/ 75 h 75"/>
                <a:gd name="T18" fmla="*/ 85 w 171"/>
                <a:gd name="T19" fmla="*/ 75 h 75"/>
                <a:gd name="T20" fmla="*/ 85 w 171"/>
                <a:gd name="T21" fmla="*/ 75 h 75"/>
                <a:gd name="T22" fmla="*/ 171 w 171"/>
                <a:gd name="T2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75">
                  <a:moveTo>
                    <a:pt x="171" y="75"/>
                  </a:moveTo>
                  <a:cubicBezTo>
                    <a:pt x="160" y="33"/>
                    <a:pt x="160" y="33"/>
                    <a:pt x="160" y="33"/>
                  </a:cubicBezTo>
                  <a:cubicBezTo>
                    <a:pt x="159" y="29"/>
                    <a:pt x="156" y="26"/>
                    <a:pt x="153" y="24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4" y="26"/>
                    <a:pt x="12" y="29"/>
                    <a:pt x="11" y="3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171" y="75"/>
                    <a:pt x="171" y="75"/>
                    <a:pt x="171" y="7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PA-iṣḷïḑè"/>
            <p:cNvSpPr/>
            <p:nvPr>
              <p:custDataLst>
                <p:tags r:id="rId43"/>
              </p:custDataLst>
            </p:nvPr>
          </p:nvSpPr>
          <p:spPr bwMode="auto">
            <a:xfrm>
              <a:off x="6002338" y="2579688"/>
              <a:ext cx="509588" cy="288925"/>
            </a:xfrm>
            <a:custGeom>
              <a:avLst/>
              <a:gdLst>
                <a:gd name="T0" fmla="*/ 30 w 30"/>
                <a:gd name="T1" fmla="*/ 6 h 17"/>
                <a:gd name="T2" fmla="*/ 29 w 30"/>
                <a:gd name="T3" fmla="*/ 3 h 17"/>
                <a:gd name="T4" fmla="*/ 23 w 30"/>
                <a:gd name="T5" fmla="*/ 0 h 17"/>
                <a:gd name="T6" fmla="*/ 7 w 30"/>
                <a:gd name="T7" fmla="*/ 0 h 17"/>
                <a:gd name="T8" fmla="*/ 0 w 30"/>
                <a:gd name="T9" fmla="*/ 8 h 17"/>
                <a:gd name="T10" fmla="*/ 0 w 30"/>
                <a:gd name="T11" fmla="*/ 10 h 17"/>
                <a:gd name="T12" fmla="*/ 7 w 30"/>
                <a:gd name="T13" fmla="*/ 17 h 17"/>
                <a:gd name="T14" fmla="*/ 23 w 30"/>
                <a:gd name="T15" fmla="*/ 17 h 17"/>
                <a:gd name="T16" fmla="*/ 30 w 30"/>
                <a:gd name="T17" fmla="*/ 10 h 17"/>
                <a:gd name="T18" fmla="*/ 30 w 30"/>
                <a:gd name="T19" fmla="*/ 8 h 17"/>
                <a:gd name="T20" fmla="*/ 30 w 30"/>
                <a:gd name="T21" fmla="*/ 6 h 17"/>
                <a:gd name="T22" fmla="*/ 27 w 30"/>
                <a:gd name="T23" fmla="*/ 10 h 17"/>
                <a:gd name="T24" fmla="*/ 23 w 30"/>
                <a:gd name="T25" fmla="*/ 14 h 17"/>
                <a:gd name="T26" fmla="*/ 7 w 30"/>
                <a:gd name="T27" fmla="*/ 14 h 17"/>
                <a:gd name="T28" fmla="*/ 3 w 30"/>
                <a:gd name="T29" fmla="*/ 10 h 17"/>
                <a:gd name="T30" fmla="*/ 3 w 30"/>
                <a:gd name="T31" fmla="*/ 8 h 17"/>
                <a:gd name="T32" fmla="*/ 7 w 30"/>
                <a:gd name="T33" fmla="*/ 3 h 17"/>
                <a:gd name="T34" fmla="*/ 23 w 30"/>
                <a:gd name="T35" fmla="*/ 3 h 17"/>
                <a:gd name="T36" fmla="*/ 27 w 30"/>
                <a:gd name="T37" fmla="*/ 8 h 17"/>
                <a:gd name="T38" fmla="*/ 27 w 30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7">
                  <a:moveTo>
                    <a:pt x="30" y="6"/>
                  </a:moveTo>
                  <a:cubicBezTo>
                    <a:pt x="30" y="5"/>
                    <a:pt x="29" y="4"/>
                    <a:pt x="29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7" y="17"/>
                    <a:pt x="30" y="14"/>
                    <a:pt x="30" y="1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6"/>
                  </a:cubicBezTo>
                  <a:close/>
                  <a:moveTo>
                    <a:pt x="27" y="10"/>
                  </a:moveTo>
                  <a:cubicBezTo>
                    <a:pt x="27" y="12"/>
                    <a:pt x="25" y="14"/>
                    <a:pt x="2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5" y="3"/>
                    <a:pt x="27" y="5"/>
                    <a:pt x="27" y="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PA-ï$ḻïďé"/>
            <p:cNvSpPr/>
            <p:nvPr>
              <p:custDataLst>
                <p:tags r:id="rId44"/>
              </p:custDataLst>
            </p:nvPr>
          </p:nvSpPr>
          <p:spPr bwMode="auto">
            <a:xfrm>
              <a:off x="6630988" y="2579688"/>
              <a:ext cx="527050" cy="288925"/>
            </a:xfrm>
            <a:custGeom>
              <a:avLst/>
              <a:gdLst>
                <a:gd name="T0" fmla="*/ 23 w 31"/>
                <a:gd name="T1" fmla="*/ 0 h 17"/>
                <a:gd name="T2" fmla="*/ 8 w 31"/>
                <a:gd name="T3" fmla="*/ 0 h 17"/>
                <a:gd name="T4" fmla="*/ 2 w 31"/>
                <a:gd name="T5" fmla="*/ 3 h 17"/>
                <a:gd name="T6" fmla="*/ 1 w 31"/>
                <a:gd name="T7" fmla="*/ 6 h 17"/>
                <a:gd name="T8" fmla="*/ 0 w 31"/>
                <a:gd name="T9" fmla="*/ 8 h 17"/>
                <a:gd name="T10" fmla="*/ 0 w 31"/>
                <a:gd name="T11" fmla="*/ 10 h 17"/>
                <a:gd name="T12" fmla="*/ 8 w 31"/>
                <a:gd name="T13" fmla="*/ 17 h 17"/>
                <a:gd name="T14" fmla="*/ 23 w 31"/>
                <a:gd name="T15" fmla="*/ 17 h 17"/>
                <a:gd name="T16" fmla="*/ 31 w 31"/>
                <a:gd name="T17" fmla="*/ 10 h 17"/>
                <a:gd name="T18" fmla="*/ 31 w 31"/>
                <a:gd name="T19" fmla="*/ 8 h 17"/>
                <a:gd name="T20" fmla="*/ 23 w 31"/>
                <a:gd name="T21" fmla="*/ 0 h 17"/>
                <a:gd name="T22" fmla="*/ 28 w 31"/>
                <a:gd name="T23" fmla="*/ 10 h 17"/>
                <a:gd name="T24" fmla="*/ 23 w 31"/>
                <a:gd name="T25" fmla="*/ 14 h 17"/>
                <a:gd name="T26" fmla="*/ 8 w 31"/>
                <a:gd name="T27" fmla="*/ 14 h 17"/>
                <a:gd name="T28" fmla="*/ 3 w 31"/>
                <a:gd name="T29" fmla="*/ 10 h 17"/>
                <a:gd name="T30" fmla="*/ 3 w 31"/>
                <a:gd name="T31" fmla="*/ 8 h 17"/>
                <a:gd name="T32" fmla="*/ 8 w 31"/>
                <a:gd name="T33" fmla="*/ 3 h 17"/>
                <a:gd name="T34" fmla="*/ 23 w 31"/>
                <a:gd name="T35" fmla="*/ 3 h 17"/>
                <a:gd name="T36" fmla="*/ 28 w 31"/>
                <a:gd name="T37" fmla="*/ 8 h 17"/>
                <a:gd name="T38" fmla="*/ 28 w 31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7">
                  <a:moveTo>
                    <a:pt x="2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4" y="17"/>
                    <a:pt x="8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8" y="17"/>
                    <a:pt x="31" y="14"/>
                    <a:pt x="31" y="1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3"/>
                    <a:pt x="28" y="0"/>
                    <a:pt x="23" y="0"/>
                  </a:cubicBezTo>
                  <a:close/>
                  <a:moveTo>
                    <a:pt x="28" y="10"/>
                  </a:moveTo>
                  <a:cubicBezTo>
                    <a:pt x="28" y="12"/>
                    <a:pt x="26" y="14"/>
                    <a:pt x="2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6" y="3"/>
                    <a:pt x="8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6" y="3"/>
                    <a:pt x="28" y="5"/>
                    <a:pt x="28" y="8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PA-íşḷíḑé"/>
            <p:cNvSpPr/>
            <p:nvPr>
              <p:custDataLst>
                <p:tags r:id="rId45"/>
              </p:custDataLst>
            </p:nvPr>
          </p:nvSpPr>
          <p:spPr bwMode="auto">
            <a:xfrm>
              <a:off x="6496050" y="2630488"/>
              <a:ext cx="169863" cy="50800"/>
            </a:xfrm>
            <a:prstGeom prst="rect">
              <a:avLst/>
            </a:pr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PA-ïşḻiḑé"/>
            <p:cNvSpPr/>
            <p:nvPr>
              <p:custDataLst>
                <p:tags r:id="rId46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PA-ï$ļîḍê"/>
            <p:cNvSpPr/>
            <p:nvPr>
              <p:custDataLst>
                <p:tags r:id="rId47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PA-íSḻîdê"/>
            <p:cNvSpPr/>
            <p:nvPr>
              <p:custDataLst>
                <p:tags r:id="rId48"/>
              </p:custDataLst>
            </p:nvPr>
          </p:nvSpPr>
          <p:spPr bwMode="auto">
            <a:xfrm>
              <a:off x="4864100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7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PA-íṧļïḍè"/>
            <p:cNvSpPr/>
            <p:nvPr>
              <p:custDataLst>
                <p:tags r:id="rId49"/>
              </p:custDataLst>
            </p:nvPr>
          </p:nvSpPr>
          <p:spPr bwMode="auto">
            <a:xfrm>
              <a:off x="4676775" y="5264151"/>
              <a:ext cx="374650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PA-iSľïḓe"/>
            <p:cNvSpPr/>
            <p:nvPr>
              <p:custDataLst>
                <p:tags r:id="rId50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PA-íšľiḋé"/>
            <p:cNvSpPr/>
            <p:nvPr>
              <p:custDataLst>
                <p:tags r:id="rId51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PA-îş1idè"/>
            <p:cNvSpPr/>
            <p:nvPr>
              <p:custDataLst>
                <p:tags r:id="rId52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PA-îsḻiḍê"/>
            <p:cNvSpPr/>
            <p:nvPr>
              <p:custDataLst>
                <p:tags r:id="rId53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PA-îṧḻïďê"/>
            <p:cNvSpPr/>
            <p:nvPr>
              <p:custDataLst>
                <p:tags r:id="rId54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PA-işľîďè"/>
            <p:cNvSpPr/>
            <p:nvPr>
              <p:custDataLst>
                <p:tags r:id="rId55"/>
              </p:custDataLst>
            </p:nvPr>
          </p:nvSpPr>
          <p:spPr bwMode="auto">
            <a:xfrm>
              <a:off x="4167188" y="5127626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PA-íşľíḍé"/>
            <p:cNvSpPr/>
            <p:nvPr>
              <p:custDataLst>
                <p:tags r:id="rId56"/>
              </p:custDataLst>
            </p:nvPr>
          </p:nvSpPr>
          <p:spPr bwMode="auto">
            <a:xfrm>
              <a:off x="4167188" y="4805363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PA-íśḷíďe"/>
            <p:cNvSpPr/>
            <p:nvPr>
              <p:custDataLst>
                <p:tags r:id="rId57"/>
              </p:custDataLst>
            </p:nvPr>
          </p:nvSpPr>
          <p:spPr bwMode="auto">
            <a:xfrm>
              <a:off x="4251325" y="4141788"/>
              <a:ext cx="1479550" cy="663575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PA-ïśḷidè"/>
            <p:cNvSpPr/>
            <p:nvPr>
              <p:custDataLst>
                <p:tags r:id="rId58"/>
              </p:custDataLst>
            </p:nvPr>
          </p:nvSpPr>
          <p:spPr bwMode="auto">
            <a:xfrm>
              <a:off x="5611813" y="4141788"/>
              <a:ext cx="255588" cy="66357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PA-ísļíḋe"/>
            <p:cNvSpPr/>
            <p:nvPr>
              <p:custDataLst>
                <p:tags r:id="rId59"/>
              </p:custDataLst>
            </p:nvPr>
          </p:nvSpPr>
          <p:spPr bwMode="auto">
            <a:xfrm>
              <a:off x="4251325" y="4176713"/>
              <a:ext cx="1479550" cy="593725"/>
            </a:xfrm>
            <a:prstGeom prst="rect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PA-íṩḻîdè"/>
            <p:cNvSpPr/>
            <p:nvPr>
              <p:custDataLst>
                <p:tags r:id="rId60"/>
              </p:custDataLst>
            </p:nvPr>
          </p:nvSpPr>
          <p:spPr bwMode="auto">
            <a:xfrm>
              <a:off x="5662613" y="4176713"/>
              <a:ext cx="152400" cy="593725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PA-is1îḓe"/>
            <p:cNvSpPr/>
            <p:nvPr>
              <p:custDataLst>
                <p:tags r:id="rId61"/>
              </p:custDataLst>
            </p:nvPr>
          </p:nvSpPr>
          <p:spPr bwMode="auto">
            <a:xfrm>
              <a:off x="4251325" y="4192588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1 h 2"/>
                <a:gd name="T6" fmla="*/ 44 w 89"/>
                <a:gd name="T7" fmla="*/ 0 h 2"/>
                <a:gd name="T8" fmla="*/ 61 w 89"/>
                <a:gd name="T9" fmla="*/ 1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1"/>
                  </a:cubicBezTo>
                  <a:cubicBezTo>
                    <a:pt x="33" y="1"/>
                    <a:pt x="39" y="1"/>
                    <a:pt x="44" y="0"/>
                  </a:cubicBezTo>
                  <a:cubicBezTo>
                    <a:pt x="50" y="1"/>
                    <a:pt x="56" y="1"/>
                    <a:pt x="61" y="1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PA-ïṡḷíḓe"/>
            <p:cNvSpPr/>
            <p:nvPr>
              <p:custDataLst>
                <p:tags r:id="rId62"/>
              </p:custDataLst>
            </p:nvPr>
          </p:nvSpPr>
          <p:spPr bwMode="auto">
            <a:xfrm>
              <a:off x="4251325" y="4260851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PA-iṡḻîdé"/>
            <p:cNvSpPr/>
            <p:nvPr>
              <p:custDataLst>
                <p:tags r:id="rId63"/>
              </p:custDataLst>
            </p:nvPr>
          </p:nvSpPr>
          <p:spPr bwMode="auto">
            <a:xfrm>
              <a:off x="4251325" y="4329113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PA-işḷidê"/>
            <p:cNvSpPr/>
            <p:nvPr>
              <p:custDataLst>
                <p:tags r:id="rId64"/>
              </p:custDataLst>
            </p:nvPr>
          </p:nvSpPr>
          <p:spPr bwMode="auto">
            <a:xfrm>
              <a:off x="4251325" y="4397376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1 h 2"/>
                <a:gd name="T18" fmla="*/ 44 w 89"/>
                <a:gd name="T19" fmla="*/ 2 h 2"/>
                <a:gd name="T20" fmla="*/ 28 w 89"/>
                <a:gd name="T21" fmla="*/ 1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PA-ïşḷídê"/>
            <p:cNvSpPr/>
            <p:nvPr>
              <p:custDataLst>
                <p:tags r:id="rId65"/>
              </p:custDataLst>
            </p:nvPr>
          </p:nvSpPr>
          <p:spPr bwMode="auto">
            <a:xfrm>
              <a:off x="4251325" y="4465638"/>
              <a:ext cx="1512888" cy="15875"/>
            </a:xfrm>
            <a:custGeom>
              <a:avLst/>
              <a:gdLst>
                <a:gd name="T0" fmla="*/ 0 w 89"/>
                <a:gd name="T1" fmla="*/ 0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0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0"/>
                  </a:moveTo>
                  <a:cubicBezTo>
                    <a:pt x="0" y="0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0"/>
                    <a:pt x="89" y="0"/>
                  </a:cubicBezTo>
                  <a:cubicBezTo>
                    <a:pt x="89" y="0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PA-îŝlídê"/>
            <p:cNvSpPr/>
            <p:nvPr>
              <p:custDataLst>
                <p:tags r:id="rId66"/>
              </p:custDataLst>
            </p:nvPr>
          </p:nvSpPr>
          <p:spPr bwMode="auto">
            <a:xfrm>
              <a:off x="4251325" y="4516438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PA-iśľîdê"/>
            <p:cNvSpPr/>
            <p:nvPr>
              <p:custDataLst>
                <p:tags r:id="rId67"/>
              </p:custDataLst>
            </p:nvPr>
          </p:nvSpPr>
          <p:spPr bwMode="auto">
            <a:xfrm>
              <a:off x="4251325" y="4583113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PA-îsľíḋê"/>
            <p:cNvSpPr/>
            <p:nvPr>
              <p:custDataLst>
                <p:tags r:id="rId68"/>
              </p:custDataLst>
            </p:nvPr>
          </p:nvSpPr>
          <p:spPr bwMode="auto">
            <a:xfrm>
              <a:off x="4251325" y="4651376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PA-iṣľiḑe"/>
            <p:cNvSpPr/>
            <p:nvPr>
              <p:custDataLst>
                <p:tags r:id="rId69"/>
              </p:custDataLst>
            </p:nvPr>
          </p:nvSpPr>
          <p:spPr bwMode="auto">
            <a:xfrm>
              <a:off x="4251325" y="4719638"/>
              <a:ext cx="1512888" cy="17463"/>
            </a:xfrm>
            <a:custGeom>
              <a:avLst/>
              <a:gdLst>
                <a:gd name="T0" fmla="*/ 0 w 89"/>
                <a:gd name="T1" fmla="*/ 1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1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PA-îs1iḓê"/>
            <p:cNvSpPr/>
            <p:nvPr>
              <p:custDataLst>
                <p:tags r:id="rId70"/>
              </p:custDataLst>
            </p:nvPr>
          </p:nvSpPr>
          <p:spPr bwMode="auto">
            <a:xfrm>
              <a:off x="4795838" y="3819526"/>
              <a:ext cx="866775" cy="271463"/>
            </a:xfrm>
            <a:custGeom>
              <a:avLst/>
              <a:gdLst>
                <a:gd name="T0" fmla="*/ 51 w 51"/>
                <a:gd name="T1" fmla="*/ 16 h 16"/>
                <a:gd name="T2" fmla="*/ 0 w 51"/>
                <a:gd name="T3" fmla="*/ 16 h 16"/>
                <a:gd name="T4" fmla="*/ 0 w 51"/>
                <a:gd name="T5" fmla="*/ 0 h 16"/>
                <a:gd name="T6" fmla="*/ 51 w 51"/>
                <a:gd name="T7" fmla="*/ 0 h 16"/>
                <a:gd name="T8" fmla="*/ 51 w 5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6">
                  <a:moveTo>
                    <a:pt x="5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9" y="0"/>
                    <a:pt x="49" y="16"/>
                    <a:pt x="5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PA-íṥlîḑê"/>
            <p:cNvSpPr/>
            <p:nvPr>
              <p:custDataLst>
                <p:tags r:id="rId71"/>
              </p:custDataLst>
            </p:nvPr>
          </p:nvSpPr>
          <p:spPr bwMode="auto">
            <a:xfrm>
              <a:off x="4659313" y="3819526"/>
              <a:ext cx="273050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PA-ïṧliḑê"/>
            <p:cNvSpPr/>
            <p:nvPr>
              <p:custDataLst>
                <p:tags r:id="rId72"/>
              </p:custDataLst>
            </p:nvPr>
          </p:nvSpPr>
          <p:spPr bwMode="auto">
            <a:xfrm>
              <a:off x="3878263" y="3768726"/>
              <a:ext cx="390525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PA-iṡḻïḍê"/>
            <p:cNvSpPr/>
            <p:nvPr>
              <p:custDataLst>
                <p:tags r:id="rId73"/>
              </p:custDataLst>
            </p:nvPr>
          </p:nvSpPr>
          <p:spPr bwMode="auto">
            <a:xfrm>
              <a:off x="4065588" y="3768726"/>
              <a:ext cx="1597025" cy="373063"/>
            </a:xfrm>
            <a:custGeom>
              <a:avLst/>
              <a:gdLst>
                <a:gd name="T0" fmla="*/ 94 w 94"/>
                <a:gd name="T1" fmla="*/ 0 h 22"/>
                <a:gd name="T2" fmla="*/ 0 w 94"/>
                <a:gd name="T3" fmla="*/ 0 h 22"/>
                <a:gd name="T4" fmla="*/ 0 w 94"/>
                <a:gd name="T5" fmla="*/ 22 h 22"/>
                <a:gd name="T6" fmla="*/ 94 w 94"/>
                <a:gd name="T7" fmla="*/ 22 h 22"/>
                <a:gd name="T8" fmla="*/ 94 w 94"/>
                <a:gd name="T9" fmla="*/ 19 h 22"/>
                <a:gd name="T10" fmla="*/ 43 w 94"/>
                <a:gd name="T11" fmla="*/ 19 h 22"/>
                <a:gd name="T12" fmla="*/ 35 w 94"/>
                <a:gd name="T13" fmla="*/ 11 h 22"/>
                <a:gd name="T14" fmla="*/ 43 w 94"/>
                <a:gd name="T15" fmla="*/ 3 h 22"/>
                <a:gd name="T16" fmla="*/ 94 w 94"/>
                <a:gd name="T17" fmla="*/ 3 h 22"/>
                <a:gd name="T18" fmla="*/ 94 w 94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2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9" y="19"/>
                    <a:pt x="35" y="15"/>
                    <a:pt x="35" y="11"/>
                  </a:cubicBezTo>
                  <a:cubicBezTo>
                    <a:pt x="35" y="6"/>
                    <a:pt x="39" y="3"/>
                    <a:pt x="43" y="3"/>
                  </a:cubicBezTo>
                  <a:cubicBezTo>
                    <a:pt x="94" y="3"/>
                    <a:pt x="94" y="3"/>
                    <a:pt x="94" y="3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PA-íṡḷïḋè"/>
            <p:cNvSpPr/>
            <p:nvPr>
              <p:custDataLst>
                <p:tags r:id="rId74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PA-îṥ1iďê"/>
            <p:cNvSpPr/>
            <p:nvPr>
              <p:custDataLst>
                <p:tags r:id="rId75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PA-ïšļîḍé"/>
            <p:cNvSpPr/>
            <p:nvPr>
              <p:custDataLst>
                <p:tags r:id="rId76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PA-îšļíḑè"/>
            <p:cNvSpPr/>
            <p:nvPr>
              <p:custDataLst>
                <p:tags r:id="rId77"/>
              </p:custDataLst>
            </p:nvPr>
          </p:nvSpPr>
          <p:spPr bwMode="auto">
            <a:xfrm>
              <a:off x="4405313" y="3717926"/>
              <a:ext cx="1325563" cy="50800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PA-íSḻîďè"/>
            <p:cNvSpPr/>
            <p:nvPr>
              <p:custDataLst>
                <p:tags r:id="rId78"/>
              </p:custDataLst>
            </p:nvPr>
          </p:nvSpPr>
          <p:spPr bwMode="auto">
            <a:xfrm>
              <a:off x="4405313" y="3479801"/>
              <a:ext cx="1325563" cy="33338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PA-íṣļiďè"/>
            <p:cNvSpPr/>
            <p:nvPr>
              <p:custDataLst>
                <p:tags r:id="rId79"/>
              </p:custDataLst>
            </p:nvPr>
          </p:nvSpPr>
          <p:spPr bwMode="auto">
            <a:xfrm>
              <a:off x="5611813" y="3479801"/>
              <a:ext cx="238125" cy="28892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PA-iślïde"/>
            <p:cNvSpPr/>
            <p:nvPr>
              <p:custDataLst>
                <p:tags r:id="rId80"/>
              </p:custDataLst>
            </p:nvPr>
          </p:nvSpPr>
          <p:spPr bwMode="auto">
            <a:xfrm>
              <a:off x="4405313" y="3513138"/>
              <a:ext cx="1325563" cy="204788"/>
            </a:xfrm>
            <a:custGeom>
              <a:avLst/>
              <a:gdLst>
                <a:gd name="T0" fmla="*/ 0 w 78"/>
                <a:gd name="T1" fmla="*/ 12 h 12"/>
                <a:gd name="T2" fmla="*/ 78 w 78"/>
                <a:gd name="T3" fmla="*/ 12 h 12"/>
                <a:gd name="T4" fmla="*/ 78 w 78"/>
                <a:gd name="T5" fmla="*/ 0 h 12"/>
                <a:gd name="T6" fmla="*/ 0 w 78"/>
                <a:gd name="T7" fmla="*/ 0 h 12"/>
                <a:gd name="T8" fmla="*/ 0 w 7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0" y="12"/>
                  </a:moveTo>
                  <a:cubicBezTo>
                    <a:pt x="78" y="12"/>
                    <a:pt x="78" y="12"/>
                    <a:pt x="78" y="1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12"/>
                    <a:pt x="0" y="12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ïṧḻíḋê"/>
            <p:cNvSpPr/>
            <p:nvPr>
              <p:custDataLst>
                <p:tags r:id="rId81"/>
              </p:custDataLst>
            </p:nvPr>
          </p:nvSpPr>
          <p:spPr bwMode="auto">
            <a:xfrm>
              <a:off x="5662613" y="3513138"/>
              <a:ext cx="136525" cy="204788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iṣḻíḍé"/>
            <p:cNvSpPr/>
            <p:nvPr>
              <p:custDataLst>
                <p:tags r:id="rId82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íšḻíḍè"/>
            <p:cNvSpPr/>
            <p:nvPr>
              <p:custDataLst>
                <p:tags r:id="rId83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íSļïďè"/>
            <p:cNvSpPr/>
            <p:nvPr>
              <p:custDataLst>
                <p:tags r:id="rId84"/>
              </p:custDataLst>
            </p:nvPr>
          </p:nvSpPr>
          <p:spPr bwMode="auto">
            <a:xfrm>
              <a:off x="5764213" y="1543051"/>
              <a:ext cx="1631950" cy="7810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íŝḻíḍe"/>
            <p:cNvSpPr/>
            <p:nvPr>
              <p:custDataLst>
                <p:tags r:id="rId85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solidFill>
              <a:srgbClr val="F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íŝḷíḑê"/>
            <p:cNvSpPr/>
            <p:nvPr>
              <p:custDataLst>
                <p:tags r:id="rId86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î$ḷiḍè"/>
            <p:cNvSpPr/>
            <p:nvPr>
              <p:custDataLst>
                <p:tags r:id="rId87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íşliḑe"/>
            <p:cNvSpPr/>
            <p:nvPr>
              <p:custDataLst>
                <p:tags r:id="rId88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íṧḻïḍe"/>
            <p:cNvSpPr/>
            <p:nvPr>
              <p:custDataLst>
                <p:tags r:id="rId89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îsḻîďé"/>
            <p:cNvSpPr/>
            <p:nvPr>
              <p:custDataLst>
                <p:tags r:id="rId90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ïş1ïďé"/>
            <p:cNvSpPr/>
            <p:nvPr>
              <p:custDataLst>
                <p:tags r:id="rId91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solidFill>
              <a:srgbClr val="FAC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ïšliḓè"/>
            <p:cNvSpPr/>
            <p:nvPr>
              <p:custDataLst>
                <p:tags r:id="rId92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î$ļiḍê"/>
            <p:cNvSpPr/>
            <p:nvPr>
              <p:custDataLst>
                <p:tags r:id="rId93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close/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46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iś1ïďé"/>
            <p:cNvSpPr/>
            <p:nvPr>
              <p:custDataLst>
                <p:tags r:id="rId94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iṡľîďè"/>
            <p:cNvSpPr/>
            <p:nvPr>
              <p:custDataLst>
                <p:tags r:id="rId95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ïSliḍè"/>
            <p:cNvSpPr/>
            <p:nvPr>
              <p:custDataLst>
                <p:tags r:id="rId96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iṩ1îḋé"/>
            <p:cNvSpPr/>
            <p:nvPr>
              <p:custDataLst>
                <p:tags r:id="rId97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ïṡ1îḍe"/>
            <p:cNvSpPr/>
            <p:nvPr>
              <p:custDataLst>
                <p:tags r:id="rId98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íśḷiḍé"/>
            <p:cNvSpPr/>
            <p:nvPr>
              <p:custDataLst>
                <p:tags r:id="rId99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íš1îḑé"/>
            <p:cNvSpPr/>
            <p:nvPr>
              <p:custDataLst>
                <p:tags r:id="rId100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í$ḻïḋé"/>
            <p:cNvSpPr/>
            <p:nvPr>
              <p:custDataLst>
                <p:tags r:id="rId101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solidFill>
              <a:srgbClr val="008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iṡḷidê"/>
            <p:cNvSpPr/>
            <p:nvPr>
              <p:custDataLst>
                <p:tags r:id="rId102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ïṣ1ídé"/>
            <p:cNvSpPr/>
            <p:nvPr>
              <p:custDataLst>
                <p:tags r:id="rId103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rgbClr val="007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îŝḻídé"/>
            <p:cNvSpPr/>
            <p:nvPr>
              <p:custDataLst>
                <p:tags r:id="rId104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îṧļîḓé"/>
            <p:cNvSpPr/>
            <p:nvPr>
              <p:custDataLst>
                <p:tags r:id="rId105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solidFill>
              <a:srgbClr val="00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íŝḷîḋe"/>
            <p:cNvSpPr/>
            <p:nvPr>
              <p:custDataLst>
                <p:tags r:id="rId106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ïş1íḍê"/>
            <p:cNvSpPr/>
            <p:nvPr>
              <p:custDataLst>
                <p:tags r:id="rId107"/>
              </p:custDataLst>
            </p:nvPr>
          </p:nvSpPr>
          <p:spPr bwMode="auto">
            <a:xfrm>
              <a:off x="7431088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6" y="0"/>
                    <a:pt x="66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í$lïḋê"/>
            <p:cNvSpPr/>
            <p:nvPr>
              <p:custDataLst>
                <p:tags r:id="rId108"/>
              </p:custDataLst>
            </p:nvPr>
          </p:nvSpPr>
          <p:spPr bwMode="auto">
            <a:xfrm>
              <a:off x="7243763" y="5264151"/>
              <a:ext cx="373063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îsḷîďê"/>
            <p:cNvSpPr/>
            <p:nvPr>
              <p:custDataLst>
                <p:tags r:id="rId109"/>
              </p:custDataLst>
            </p:nvPr>
          </p:nvSpPr>
          <p:spPr bwMode="auto">
            <a:xfrm>
              <a:off x="6172200" y="5178426"/>
              <a:ext cx="527050" cy="527050"/>
            </a:xfrm>
            <a:prstGeom prst="ellipse">
              <a:avLst/>
            </a:pr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îS1ídè"/>
            <p:cNvSpPr/>
            <p:nvPr>
              <p:custDataLst>
                <p:tags r:id="rId110"/>
              </p:custDataLst>
            </p:nvPr>
          </p:nvSpPr>
          <p:spPr bwMode="auto">
            <a:xfrm>
              <a:off x="6445250" y="5178426"/>
              <a:ext cx="2174875" cy="527050"/>
            </a:xfrm>
            <a:custGeom>
              <a:avLst/>
              <a:gdLst>
                <a:gd name="T0" fmla="*/ 128 w 128"/>
                <a:gd name="T1" fmla="*/ 0 h 31"/>
                <a:gd name="T2" fmla="*/ 0 w 128"/>
                <a:gd name="T3" fmla="*/ 0 h 31"/>
                <a:gd name="T4" fmla="*/ 0 w 128"/>
                <a:gd name="T5" fmla="*/ 31 h 31"/>
                <a:gd name="T6" fmla="*/ 128 w 128"/>
                <a:gd name="T7" fmla="*/ 31 h 31"/>
                <a:gd name="T8" fmla="*/ 128 w 128"/>
                <a:gd name="T9" fmla="*/ 26 h 31"/>
                <a:gd name="T10" fmla="*/ 58 w 128"/>
                <a:gd name="T11" fmla="*/ 26 h 31"/>
                <a:gd name="T12" fmla="*/ 47 w 128"/>
                <a:gd name="T13" fmla="*/ 16 h 31"/>
                <a:gd name="T14" fmla="*/ 58 w 128"/>
                <a:gd name="T15" fmla="*/ 5 h 31"/>
                <a:gd name="T16" fmla="*/ 128 w 128"/>
                <a:gd name="T17" fmla="*/ 5 h 31"/>
                <a:gd name="T18" fmla="*/ 128 w 12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31">
                  <a:moveTo>
                    <a:pt x="1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2" y="26"/>
                    <a:pt x="47" y="22"/>
                    <a:pt x="47" y="16"/>
                  </a:cubicBezTo>
                  <a:cubicBezTo>
                    <a:pt x="47" y="10"/>
                    <a:pt x="52" y="5"/>
                    <a:pt x="58" y="5"/>
                  </a:cubicBezTo>
                  <a:cubicBezTo>
                    <a:pt x="128" y="5"/>
                    <a:pt x="128" y="5"/>
                    <a:pt x="128" y="5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iṩḷiďè"/>
            <p:cNvSpPr/>
            <p:nvPr>
              <p:custDataLst>
                <p:tags r:id="rId111"/>
              </p:custDataLst>
            </p:nvPr>
          </p:nvSpPr>
          <p:spPr bwMode="auto">
            <a:xfrm>
              <a:off x="7243763" y="3598863"/>
              <a:ext cx="849313" cy="747713"/>
            </a:xfrm>
            <a:custGeom>
              <a:avLst/>
              <a:gdLst>
                <a:gd name="T0" fmla="*/ 22 w 50"/>
                <a:gd name="T1" fmla="*/ 4 h 44"/>
                <a:gd name="T2" fmla="*/ 2 w 50"/>
                <a:gd name="T3" fmla="*/ 9 h 44"/>
                <a:gd name="T4" fmla="*/ 2 w 50"/>
                <a:gd name="T5" fmla="*/ 25 h 44"/>
                <a:gd name="T6" fmla="*/ 26 w 50"/>
                <a:gd name="T7" fmla="*/ 44 h 44"/>
                <a:gd name="T8" fmla="*/ 50 w 50"/>
                <a:gd name="T9" fmla="*/ 18 h 44"/>
                <a:gd name="T10" fmla="*/ 39 w 50"/>
                <a:gd name="T11" fmla="*/ 3 h 44"/>
                <a:gd name="T12" fmla="*/ 29 w 50"/>
                <a:gd name="T13" fmla="*/ 3 h 44"/>
                <a:gd name="T14" fmla="*/ 22 w 50"/>
                <a:gd name="T15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4">
                  <a:moveTo>
                    <a:pt x="22" y="4"/>
                  </a:moveTo>
                  <a:cubicBezTo>
                    <a:pt x="15" y="3"/>
                    <a:pt x="6" y="0"/>
                    <a:pt x="2" y="9"/>
                  </a:cubicBezTo>
                  <a:cubicBezTo>
                    <a:pt x="0" y="14"/>
                    <a:pt x="0" y="20"/>
                    <a:pt x="2" y="25"/>
                  </a:cubicBezTo>
                  <a:cubicBezTo>
                    <a:pt x="5" y="40"/>
                    <a:pt x="15" y="44"/>
                    <a:pt x="26" y="44"/>
                  </a:cubicBezTo>
                  <a:cubicBezTo>
                    <a:pt x="41" y="44"/>
                    <a:pt x="50" y="32"/>
                    <a:pt x="50" y="18"/>
                  </a:cubicBezTo>
                  <a:cubicBezTo>
                    <a:pt x="50" y="10"/>
                    <a:pt x="46" y="4"/>
                    <a:pt x="39" y="3"/>
                  </a:cubicBezTo>
                  <a:cubicBezTo>
                    <a:pt x="35" y="2"/>
                    <a:pt x="32" y="3"/>
                    <a:pt x="29" y="3"/>
                  </a:cubicBezTo>
                  <a:cubicBezTo>
                    <a:pt x="27" y="3"/>
                    <a:pt x="25" y="4"/>
                    <a:pt x="22" y="4"/>
                  </a:cubicBezTo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iśľiḑe"/>
            <p:cNvSpPr/>
            <p:nvPr>
              <p:custDataLst>
                <p:tags r:id="rId112"/>
              </p:custDataLst>
            </p:nvPr>
          </p:nvSpPr>
          <p:spPr bwMode="auto">
            <a:xfrm>
              <a:off x="7446963" y="3667126"/>
              <a:ext cx="357188" cy="84138"/>
            </a:xfrm>
            <a:custGeom>
              <a:avLst/>
              <a:gdLst>
                <a:gd name="T0" fmla="*/ 2 w 21"/>
                <a:gd name="T1" fmla="*/ 0 h 5"/>
                <a:gd name="T2" fmla="*/ 0 w 21"/>
                <a:gd name="T3" fmla="*/ 1 h 5"/>
                <a:gd name="T4" fmla="*/ 12 w 21"/>
                <a:gd name="T5" fmla="*/ 5 h 5"/>
                <a:gd name="T6" fmla="*/ 20 w 21"/>
                <a:gd name="T7" fmla="*/ 1 h 5"/>
                <a:gd name="T8" fmla="*/ 18 w 21"/>
                <a:gd name="T9" fmla="*/ 0 h 5"/>
                <a:gd name="T10" fmla="*/ 15 w 21"/>
                <a:gd name="T11" fmla="*/ 1 h 5"/>
                <a:gd name="T12" fmla="*/ 12 w 21"/>
                <a:gd name="T13" fmla="*/ 1 h 5"/>
                <a:gd name="T14" fmla="*/ 12 w 21"/>
                <a:gd name="T15" fmla="*/ 1 h 5"/>
                <a:gd name="T16" fmla="*/ 7 w 21"/>
                <a:gd name="T17" fmla="*/ 1 h 5"/>
                <a:gd name="T18" fmla="*/ 2 w 2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5" y="5"/>
                    <a:pt x="12" y="5"/>
                  </a:cubicBezTo>
                  <a:cubicBezTo>
                    <a:pt x="18" y="5"/>
                    <a:pt x="21" y="2"/>
                    <a:pt x="20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0"/>
                    <a:pt x="16" y="1"/>
                    <a:pt x="15" y="1"/>
                  </a:cubicBezTo>
                  <a:cubicBezTo>
                    <a:pt x="14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íśliďê"/>
            <p:cNvSpPr/>
            <p:nvPr>
              <p:custDataLst>
                <p:tags r:id="rId113"/>
              </p:custDataLst>
            </p:nvPr>
          </p:nvSpPr>
          <p:spPr bwMode="auto">
            <a:xfrm>
              <a:off x="7616825" y="3513138"/>
              <a:ext cx="50800" cy="220663"/>
            </a:xfrm>
            <a:custGeom>
              <a:avLst/>
              <a:gdLst>
                <a:gd name="T0" fmla="*/ 2 w 3"/>
                <a:gd name="T1" fmla="*/ 3 h 13"/>
                <a:gd name="T2" fmla="*/ 1 w 3"/>
                <a:gd name="T3" fmla="*/ 8 h 13"/>
                <a:gd name="T4" fmla="*/ 2 w 3"/>
                <a:gd name="T5" fmla="*/ 13 h 13"/>
                <a:gd name="T6" fmla="*/ 0 w 3"/>
                <a:gd name="T7" fmla="*/ 13 h 13"/>
                <a:gd name="T8" fmla="*/ 0 w 3"/>
                <a:gd name="T9" fmla="*/ 1 h 13"/>
                <a:gd name="T10" fmla="*/ 2 w 3"/>
                <a:gd name="T11" fmla="*/ 0 h 13"/>
                <a:gd name="T12" fmla="*/ 2 w 3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3">
                  <a:moveTo>
                    <a:pt x="2" y="3"/>
                  </a:moveTo>
                  <a:cubicBezTo>
                    <a:pt x="2" y="5"/>
                    <a:pt x="2" y="6"/>
                    <a:pt x="1" y="8"/>
                  </a:cubicBezTo>
                  <a:cubicBezTo>
                    <a:pt x="1" y="10"/>
                    <a:pt x="2" y="11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9"/>
                    <a:pt x="0" y="5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78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íšļïdé"/>
            <p:cNvSpPr/>
            <p:nvPr>
              <p:custDataLst>
                <p:tags r:id="rId114"/>
              </p:custDataLst>
            </p:nvPr>
          </p:nvSpPr>
          <p:spPr bwMode="auto">
            <a:xfrm>
              <a:off x="7804150" y="3667126"/>
              <a:ext cx="204788" cy="134938"/>
            </a:xfrm>
            <a:custGeom>
              <a:avLst/>
              <a:gdLst>
                <a:gd name="T0" fmla="*/ 5 w 12"/>
                <a:gd name="T1" fmla="*/ 0 h 8"/>
                <a:gd name="T2" fmla="*/ 4 w 12"/>
                <a:gd name="T3" fmla="*/ 1 h 8"/>
                <a:gd name="T4" fmla="*/ 1 w 12"/>
                <a:gd name="T5" fmla="*/ 5 h 8"/>
                <a:gd name="T6" fmla="*/ 9 w 12"/>
                <a:gd name="T7" fmla="*/ 8 h 8"/>
                <a:gd name="T8" fmla="*/ 10 w 12"/>
                <a:gd name="T9" fmla="*/ 8 h 8"/>
                <a:gd name="T10" fmla="*/ 12 w 12"/>
                <a:gd name="T11" fmla="*/ 7 h 8"/>
                <a:gd name="T12" fmla="*/ 11 w 12"/>
                <a:gd name="T13" fmla="*/ 4 h 8"/>
                <a:gd name="T14" fmla="*/ 5 w 1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2" y="6"/>
                    <a:pt x="7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0" y="2"/>
                    <a:pt x="7" y="0"/>
                    <a:pt x="5" y="0"/>
                  </a:cubicBezTo>
                </a:path>
              </a:pathLst>
            </a:custGeom>
            <a:solidFill>
              <a:srgbClr val="F4D7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îṧḷïďe"/>
            <p:cNvSpPr/>
            <p:nvPr>
              <p:custDataLst>
                <p:tags r:id="rId115"/>
              </p:custDataLst>
            </p:nvPr>
          </p:nvSpPr>
          <p:spPr bwMode="auto">
            <a:xfrm>
              <a:off x="7821613" y="4159251"/>
              <a:ext cx="203200" cy="169863"/>
            </a:xfrm>
            <a:custGeom>
              <a:avLst/>
              <a:gdLst>
                <a:gd name="T0" fmla="*/ 12 w 12"/>
                <a:gd name="T1" fmla="*/ 0 h 10"/>
                <a:gd name="T2" fmla="*/ 12 w 12"/>
                <a:gd name="T3" fmla="*/ 0 h 10"/>
                <a:gd name="T4" fmla="*/ 0 w 12"/>
                <a:gd name="T5" fmla="*/ 10 h 10"/>
                <a:gd name="T6" fmla="*/ 0 w 12"/>
                <a:gd name="T7" fmla="*/ 10 h 10"/>
                <a:gd name="T8" fmla="*/ 12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5"/>
                    <a:pt x="5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8"/>
                    <a:pt x="9" y="5"/>
                    <a:pt x="12" y="0"/>
                  </a:cubicBezTo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ïṥḻîde"/>
            <p:cNvSpPr/>
            <p:nvPr>
              <p:custDataLst>
                <p:tags r:id="rId116"/>
              </p:custDataLst>
            </p:nvPr>
          </p:nvSpPr>
          <p:spPr bwMode="auto">
            <a:xfrm>
              <a:off x="7685088" y="4329113"/>
              <a:ext cx="136525" cy="17463"/>
            </a:xfrm>
            <a:custGeom>
              <a:avLst/>
              <a:gdLst>
                <a:gd name="T0" fmla="*/ 8 w 8"/>
                <a:gd name="T1" fmla="*/ 0 h 1"/>
                <a:gd name="T2" fmla="*/ 0 w 8"/>
                <a:gd name="T3" fmla="*/ 1 h 1"/>
                <a:gd name="T4" fmla="*/ 0 w 8"/>
                <a:gd name="T5" fmla="*/ 1 h 1"/>
                <a:gd name="T6" fmla="*/ 8 w 8"/>
                <a:gd name="T7" fmla="*/ 0 h 1"/>
                <a:gd name="T8" fmla="*/ 8 w 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íSlïḑê"/>
            <p:cNvSpPr/>
            <p:nvPr>
              <p:custDataLst>
                <p:tags r:id="rId117"/>
              </p:custDataLst>
            </p:nvPr>
          </p:nvSpPr>
          <p:spPr bwMode="auto">
            <a:xfrm>
              <a:off x="7243763" y="3667126"/>
              <a:ext cx="781050" cy="679450"/>
            </a:xfrm>
            <a:custGeom>
              <a:avLst/>
              <a:gdLst>
                <a:gd name="T0" fmla="*/ 7 w 46"/>
                <a:gd name="T1" fmla="*/ 0 h 40"/>
                <a:gd name="T2" fmla="*/ 2 w 46"/>
                <a:gd name="T3" fmla="*/ 5 h 40"/>
                <a:gd name="T4" fmla="*/ 2 w 46"/>
                <a:gd name="T5" fmla="*/ 21 h 40"/>
                <a:gd name="T6" fmla="*/ 26 w 46"/>
                <a:gd name="T7" fmla="*/ 40 h 40"/>
                <a:gd name="T8" fmla="*/ 34 w 46"/>
                <a:gd name="T9" fmla="*/ 39 h 40"/>
                <a:gd name="T10" fmla="*/ 46 w 46"/>
                <a:gd name="T11" fmla="*/ 29 h 40"/>
                <a:gd name="T12" fmla="*/ 31 w 46"/>
                <a:gd name="T13" fmla="*/ 33 h 40"/>
                <a:gd name="T14" fmla="*/ 15 w 46"/>
                <a:gd name="T15" fmla="*/ 27 h 40"/>
                <a:gd name="T16" fmla="*/ 6 w 46"/>
                <a:gd name="T17" fmla="*/ 12 h 40"/>
                <a:gd name="T18" fmla="*/ 6 w 46"/>
                <a:gd name="T19" fmla="*/ 3 h 40"/>
                <a:gd name="T20" fmla="*/ 7 w 4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0">
                  <a:moveTo>
                    <a:pt x="7" y="0"/>
                  </a:moveTo>
                  <a:cubicBezTo>
                    <a:pt x="5" y="1"/>
                    <a:pt x="3" y="3"/>
                    <a:pt x="2" y="5"/>
                  </a:cubicBezTo>
                  <a:cubicBezTo>
                    <a:pt x="0" y="10"/>
                    <a:pt x="0" y="16"/>
                    <a:pt x="2" y="21"/>
                  </a:cubicBezTo>
                  <a:cubicBezTo>
                    <a:pt x="5" y="36"/>
                    <a:pt x="15" y="40"/>
                    <a:pt x="26" y="40"/>
                  </a:cubicBezTo>
                  <a:cubicBezTo>
                    <a:pt x="29" y="40"/>
                    <a:pt x="31" y="39"/>
                    <a:pt x="34" y="39"/>
                  </a:cubicBezTo>
                  <a:cubicBezTo>
                    <a:pt x="39" y="37"/>
                    <a:pt x="43" y="34"/>
                    <a:pt x="46" y="29"/>
                  </a:cubicBezTo>
                  <a:cubicBezTo>
                    <a:pt x="41" y="31"/>
                    <a:pt x="36" y="33"/>
                    <a:pt x="31" y="33"/>
                  </a:cubicBezTo>
                  <a:cubicBezTo>
                    <a:pt x="25" y="33"/>
                    <a:pt x="19" y="31"/>
                    <a:pt x="15" y="27"/>
                  </a:cubicBezTo>
                  <a:cubicBezTo>
                    <a:pt x="11" y="24"/>
                    <a:pt x="7" y="18"/>
                    <a:pt x="6" y="12"/>
                  </a:cubicBezTo>
                  <a:cubicBezTo>
                    <a:pt x="6" y="9"/>
                    <a:pt x="6" y="6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íṩļîdé"/>
            <p:cNvSpPr/>
            <p:nvPr>
              <p:custDataLst>
                <p:tags r:id="rId118"/>
              </p:custDataLst>
            </p:nvPr>
          </p:nvSpPr>
          <p:spPr bwMode="auto">
            <a:xfrm>
              <a:off x="5424488" y="1508126"/>
              <a:ext cx="50800" cy="527050"/>
            </a:xfrm>
            <a:prstGeom prst="rect">
              <a:avLst/>
            </a:prstGeom>
            <a:solidFill>
              <a:srgbClr val="1E3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ïṥ1iďe"/>
            <p:cNvSpPr/>
            <p:nvPr>
              <p:custDataLst>
                <p:tags r:id="rId119"/>
              </p:custDataLst>
            </p:nvPr>
          </p:nvSpPr>
          <p:spPr bwMode="auto">
            <a:xfrm>
              <a:off x="5373688" y="2017713"/>
              <a:ext cx="152400" cy="153988"/>
            </a:xfrm>
            <a:prstGeom prst="ellipse">
              <a:avLst/>
            </a:prstGeom>
            <a:solidFill>
              <a:srgbClr val="FFC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ïṡľiḍe"/>
            <p:cNvSpPr/>
            <p:nvPr>
              <p:custDataLst>
                <p:tags r:id="rId120"/>
              </p:custDataLst>
            </p:nvPr>
          </p:nvSpPr>
          <p:spPr bwMode="auto">
            <a:xfrm>
              <a:off x="5305425" y="1117601"/>
              <a:ext cx="2532063" cy="782638"/>
            </a:xfrm>
            <a:custGeom>
              <a:avLst/>
              <a:gdLst>
                <a:gd name="T0" fmla="*/ 803 w 1595"/>
                <a:gd name="T1" fmla="*/ 493 h 493"/>
                <a:gd name="T2" fmla="*/ 1595 w 1595"/>
                <a:gd name="T3" fmla="*/ 246 h 493"/>
                <a:gd name="T4" fmla="*/ 803 w 1595"/>
                <a:gd name="T5" fmla="*/ 0 h 493"/>
                <a:gd name="T6" fmla="*/ 0 w 1595"/>
                <a:gd name="T7" fmla="*/ 246 h 493"/>
                <a:gd name="T8" fmla="*/ 803 w 1595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5" h="493">
                  <a:moveTo>
                    <a:pt x="803" y="493"/>
                  </a:moveTo>
                  <a:lnTo>
                    <a:pt x="1595" y="246"/>
                  </a:lnTo>
                  <a:lnTo>
                    <a:pt x="803" y="0"/>
                  </a:lnTo>
                  <a:lnTo>
                    <a:pt x="0" y="246"/>
                  </a:lnTo>
                  <a:lnTo>
                    <a:pt x="803" y="49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PA-组合 6"/>
          <p:cNvGrpSpPr/>
          <p:nvPr>
            <p:custDataLst>
              <p:tags r:id="rId11"/>
            </p:custDataLst>
          </p:nvPr>
        </p:nvGrpSpPr>
        <p:grpSpPr>
          <a:xfrm>
            <a:off x="466219" y="2165606"/>
            <a:ext cx="6788021" cy="788404"/>
            <a:chOff x="654894" y="2050313"/>
            <a:chExt cx="7136556" cy="664312"/>
          </a:xfrm>
        </p:grpSpPr>
        <p:sp>
          <p:nvSpPr>
            <p:cNvPr id="2" name="PA-圆角矩形 1"/>
            <p:cNvSpPr/>
            <p:nvPr>
              <p:custDataLst>
                <p:tags r:id="rId2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PA-圆角矩形 152"/>
            <p:cNvSpPr/>
            <p:nvPr>
              <p:custDataLst>
                <p:tags r:id="rId29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郑 楠</a:t>
              </a:r>
            </a:p>
          </p:txBody>
        </p:sp>
        <p:sp>
          <p:nvSpPr>
            <p:cNvPr id="154" name="PA-圆角矩形 153"/>
            <p:cNvSpPr/>
            <p:nvPr>
              <p:custDataLst>
                <p:tags r:id="rId3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" name="PA-椭圆 2"/>
            <p:cNvSpPr/>
            <p:nvPr>
              <p:custDataLst>
                <p:tags r:id="rId3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PA-椭圆 154"/>
            <p:cNvSpPr/>
            <p:nvPr>
              <p:custDataLst>
                <p:tags r:id="rId3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PA-直接连接符 5"/>
            <p:cNvCxnSpPr>
              <a:stCxn id="3" idx="6"/>
              <a:endCxn id="155" idx="2"/>
            </p:cNvCxnSpPr>
            <p:nvPr>
              <p:custDataLst>
                <p:tags r:id="rId3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PA-文本框 155"/>
          <p:cNvSpPr txBox="1"/>
          <p:nvPr>
            <p:custDataLst>
              <p:tags r:id="rId12"/>
            </p:custDataLst>
          </p:nvPr>
        </p:nvSpPr>
        <p:spPr>
          <a:xfrm>
            <a:off x="466219" y="3262902"/>
            <a:ext cx="81429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年北京市项目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7" name="PA-组合 156"/>
          <p:cNvGrpSpPr/>
          <p:nvPr>
            <p:custDataLst>
              <p:tags r:id="rId13"/>
            </p:custDataLst>
          </p:nvPr>
        </p:nvGrpSpPr>
        <p:grpSpPr>
          <a:xfrm>
            <a:off x="442987" y="3754277"/>
            <a:ext cx="6838852" cy="793426"/>
            <a:chOff x="683694" y="1975929"/>
            <a:chExt cx="7136556" cy="664312"/>
          </a:xfrm>
        </p:grpSpPr>
        <p:sp>
          <p:nvSpPr>
            <p:cNvPr id="158" name="PA-圆角矩形 157"/>
            <p:cNvSpPr/>
            <p:nvPr>
              <p:custDataLst>
                <p:tags r:id="rId22"/>
              </p:custDataLst>
            </p:nvPr>
          </p:nvSpPr>
          <p:spPr>
            <a:xfrm>
              <a:off x="683694" y="1975929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PA-圆角矩形 158"/>
            <p:cNvSpPr/>
            <p:nvPr>
              <p:custDataLst>
                <p:tags r:id="rId23"/>
              </p:custDataLst>
            </p:nvPr>
          </p:nvSpPr>
          <p:spPr>
            <a:xfrm>
              <a:off x="788652" y="2090573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路燕萍</a:t>
              </a:r>
            </a:p>
          </p:txBody>
        </p:sp>
        <p:sp>
          <p:nvSpPr>
            <p:cNvPr id="160" name="PA-圆角矩形 159"/>
            <p:cNvSpPr/>
            <p:nvPr>
              <p:custDataLst>
                <p:tags r:id="rId24"/>
              </p:custDataLst>
            </p:nvPr>
          </p:nvSpPr>
          <p:spPr>
            <a:xfrm>
              <a:off x="2222338" y="2107853"/>
              <a:ext cx="5372445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1" name="PA-椭圆 160"/>
            <p:cNvSpPr/>
            <p:nvPr>
              <p:custDataLst>
                <p:tags r:id="rId2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PA-椭圆 161"/>
            <p:cNvSpPr/>
            <p:nvPr>
              <p:custDataLst>
                <p:tags r:id="rId2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PA-直接连接符 162"/>
            <p:cNvCxnSpPr>
              <a:stCxn id="161" idx="6"/>
              <a:endCxn id="162" idx="2"/>
            </p:cNvCxnSpPr>
            <p:nvPr>
              <p:custDataLst>
                <p:tags r:id="rId2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PA-文本框 163"/>
          <p:cNvSpPr txBox="1"/>
          <p:nvPr>
            <p:custDataLst>
              <p:tags r:id="rId14"/>
            </p:custDataLst>
          </p:nvPr>
        </p:nvSpPr>
        <p:spPr>
          <a:xfrm>
            <a:off x="466220" y="4945436"/>
            <a:ext cx="5041228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冷门绝学项目</a:t>
            </a:r>
          </a:p>
        </p:txBody>
      </p:sp>
      <p:grpSp>
        <p:nvGrpSpPr>
          <p:cNvPr id="165" name="PA-组合 164"/>
          <p:cNvGrpSpPr/>
          <p:nvPr>
            <p:custDataLst>
              <p:tags r:id="rId15"/>
            </p:custDataLst>
          </p:nvPr>
        </p:nvGrpSpPr>
        <p:grpSpPr>
          <a:xfrm>
            <a:off x="442987" y="5517142"/>
            <a:ext cx="6907724" cy="812638"/>
            <a:chOff x="654894" y="2050313"/>
            <a:chExt cx="7136556" cy="664312"/>
          </a:xfrm>
        </p:grpSpPr>
        <p:sp>
          <p:nvSpPr>
            <p:cNvPr id="166" name="PA-圆角矩形 165"/>
            <p:cNvSpPr/>
            <p:nvPr>
              <p:custDataLst>
                <p:tags r:id="rId16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PA-圆角矩形 166"/>
            <p:cNvSpPr/>
            <p:nvPr>
              <p:custDataLst>
                <p:tags r:id="rId17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陈睿翾</a:t>
              </a:r>
            </a:p>
          </p:txBody>
        </p:sp>
        <p:sp>
          <p:nvSpPr>
            <p:cNvPr id="168" name="PA-圆角矩形 167"/>
            <p:cNvSpPr/>
            <p:nvPr>
              <p:custDataLst>
                <p:tags r:id="rId18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9" name="PA-椭圆 168"/>
            <p:cNvSpPr/>
            <p:nvPr>
              <p:custDataLst>
                <p:tags r:id="rId19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PA-椭圆 169"/>
            <p:cNvSpPr/>
            <p:nvPr>
              <p:custDataLst>
                <p:tags r:id="rId20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PA-直接连接符 170"/>
            <p:cNvCxnSpPr>
              <a:stCxn id="169" idx="6"/>
              <a:endCxn id="170" idx="2"/>
            </p:cNvCxnSpPr>
            <p:nvPr>
              <p:custDataLst>
                <p:tags r:id="rId21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2243821" y="2354289"/>
            <a:ext cx="2455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174" name="矩形 173"/>
          <p:cNvSpPr/>
          <p:nvPr/>
        </p:nvSpPr>
        <p:spPr>
          <a:xfrm>
            <a:off x="2425888" y="4068986"/>
            <a:ext cx="39403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5" name="矩形 4"/>
          <p:cNvSpPr/>
          <p:nvPr/>
        </p:nvSpPr>
        <p:spPr>
          <a:xfrm>
            <a:off x="2163243" y="5771707"/>
            <a:ext cx="4763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吐火罗语与于阗语借词及语言接触研究 </a:t>
            </a:r>
          </a:p>
        </p:txBody>
      </p:sp>
      <p:sp>
        <p:nvSpPr>
          <p:cNvPr id="9" name="矩形 8"/>
          <p:cNvSpPr/>
          <p:nvPr/>
        </p:nvSpPr>
        <p:spPr>
          <a:xfrm>
            <a:off x="2266684" y="399691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拉丁美洲的解放哲学研究</a:t>
            </a:r>
          </a:p>
        </p:txBody>
      </p:sp>
      <p:sp>
        <p:nvSpPr>
          <p:cNvPr id="175" name="矩形 174"/>
          <p:cNvSpPr/>
          <p:nvPr/>
        </p:nvSpPr>
        <p:spPr>
          <a:xfrm>
            <a:off x="1990157" y="2363107"/>
            <a:ext cx="5040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世纪智利女性作家的家国叙事和身份想象研究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596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2" grpId="0" animBg="1"/>
      <p:bldP spid="1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03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04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07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08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09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10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11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12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13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14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15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16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117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118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127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3" name="PA-组合 62"/>
          <p:cNvGrpSpPr/>
          <p:nvPr>
            <p:custDataLst>
              <p:tags r:id="rId6"/>
            </p:custDataLst>
          </p:nvPr>
        </p:nvGrpSpPr>
        <p:grpSpPr>
          <a:xfrm>
            <a:off x="412452" y="2014099"/>
            <a:ext cx="6785712" cy="800649"/>
            <a:chOff x="654894" y="2050313"/>
            <a:chExt cx="7136556" cy="664312"/>
          </a:xfrm>
        </p:grpSpPr>
        <p:sp>
          <p:nvSpPr>
            <p:cNvPr id="64" name="PA-圆角矩形 63"/>
            <p:cNvSpPr/>
            <p:nvPr>
              <p:custDataLst>
                <p:tags r:id="rId97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PA-圆角矩形 64"/>
            <p:cNvSpPr/>
            <p:nvPr>
              <p:custDataLst>
                <p:tags r:id="rId98"/>
              </p:custDataLst>
            </p:nvPr>
          </p:nvSpPr>
          <p:spPr>
            <a:xfrm>
              <a:off x="817136" y="2149960"/>
              <a:ext cx="1164064" cy="46336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66" name="PA-圆角矩形 65"/>
            <p:cNvSpPr/>
            <p:nvPr>
              <p:custDataLst>
                <p:tags r:id="rId99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PA-椭圆 66"/>
            <p:cNvSpPr/>
            <p:nvPr>
              <p:custDataLst>
                <p:tags r:id="rId100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PA-椭圆 67"/>
            <p:cNvSpPr/>
            <p:nvPr>
              <p:custDataLst>
                <p:tags r:id="rId101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PA-直接连接符 68"/>
            <p:cNvCxnSpPr>
              <a:stCxn id="67" idx="6"/>
              <a:endCxn id="68" idx="2"/>
            </p:cNvCxnSpPr>
            <p:nvPr>
              <p:custDataLst>
                <p:tags r:id="rId102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PA-组合 69"/>
          <p:cNvGrpSpPr/>
          <p:nvPr>
            <p:custDataLst>
              <p:tags r:id="rId7"/>
            </p:custDataLst>
          </p:nvPr>
        </p:nvGrpSpPr>
        <p:grpSpPr>
          <a:xfrm>
            <a:off x="439603" y="3157709"/>
            <a:ext cx="6683050" cy="981283"/>
            <a:chOff x="654894" y="2050313"/>
            <a:chExt cx="7136556" cy="664312"/>
          </a:xfrm>
        </p:grpSpPr>
        <p:sp>
          <p:nvSpPr>
            <p:cNvPr id="71" name="PA-圆角矩形 70"/>
            <p:cNvSpPr/>
            <p:nvPr>
              <p:custDataLst>
                <p:tags r:id="rId91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PA-圆角矩形 71"/>
            <p:cNvSpPr/>
            <p:nvPr>
              <p:custDataLst>
                <p:tags r:id="rId92"/>
              </p:custDataLst>
            </p:nvPr>
          </p:nvSpPr>
          <p:spPr>
            <a:xfrm>
              <a:off x="795466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73" name="PA-圆角矩形 72"/>
            <p:cNvSpPr/>
            <p:nvPr>
              <p:custDataLst>
                <p:tags r:id="rId93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PA-椭圆 73"/>
            <p:cNvSpPr/>
            <p:nvPr>
              <p:custDataLst>
                <p:tags r:id="rId94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74"/>
            <p:cNvSpPr/>
            <p:nvPr>
              <p:custDataLst>
                <p:tags r:id="rId95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5"/>
            <p:cNvCxnSpPr>
              <a:stCxn id="74" idx="6"/>
              <a:endCxn id="75" idx="2"/>
            </p:cNvCxnSpPr>
            <p:nvPr>
              <p:custDataLst>
                <p:tags r:id="rId96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PA-组合 110"/>
          <p:cNvGrpSpPr/>
          <p:nvPr>
            <p:custDataLst>
              <p:tags r:id="rId8"/>
            </p:custDataLst>
          </p:nvPr>
        </p:nvGrpSpPr>
        <p:grpSpPr>
          <a:xfrm>
            <a:off x="7647468" y="2014099"/>
            <a:ext cx="4021551" cy="3587053"/>
            <a:chOff x="3479801" y="1098550"/>
            <a:chExt cx="5230812" cy="4665663"/>
          </a:xfrm>
        </p:grpSpPr>
        <p:sp>
          <p:nvSpPr>
            <p:cNvPr id="112" name="PA-任意多边形 4"/>
            <p:cNvSpPr/>
            <p:nvPr>
              <p:custDataLst>
                <p:tags r:id="rId17"/>
              </p:custDataLst>
            </p:nvPr>
          </p:nvSpPr>
          <p:spPr bwMode="auto">
            <a:xfrm>
              <a:off x="5026026" y="2630488"/>
              <a:ext cx="512763" cy="369888"/>
            </a:xfrm>
            <a:custGeom>
              <a:avLst/>
              <a:gdLst>
                <a:gd name="T0" fmla="*/ 83 w 94"/>
                <a:gd name="T1" fmla="*/ 59 h 68"/>
                <a:gd name="T2" fmla="*/ 18 w 94"/>
                <a:gd name="T3" fmla="*/ 67 h 68"/>
                <a:gd name="T4" fmla="*/ 6 w 94"/>
                <a:gd name="T5" fmla="*/ 58 h 68"/>
                <a:gd name="T6" fmla="*/ 1 w 94"/>
                <a:gd name="T7" fmla="*/ 22 h 68"/>
                <a:gd name="T8" fmla="*/ 10 w 94"/>
                <a:gd name="T9" fmla="*/ 10 h 68"/>
                <a:gd name="T10" fmla="*/ 75 w 94"/>
                <a:gd name="T11" fmla="*/ 1 h 68"/>
                <a:gd name="T12" fmla="*/ 88 w 94"/>
                <a:gd name="T13" fmla="*/ 10 h 68"/>
                <a:gd name="T14" fmla="*/ 93 w 94"/>
                <a:gd name="T15" fmla="*/ 46 h 68"/>
                <a:gd name="T16" fmla="*/ 83 w 94"/>
                <a:gd name="T1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83" y="5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2" y="68"/>
                    <a:pt x="7" y="64"/>
                    <a:pt x="6" y="5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6"/>
                    <a:pt x="4" y="10"/>
                    <a:pt x="10" y="1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2" y="0"/>
                    <a:pt x="87" y="4"/>
                    <a:pt x="88" y="10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4" y="52"/>
                    <a:pt x="89" y="58"/>
                    <a:pt x="83" y="59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任意多边形 5"/>
            <p:cNvSpPr/>
            <p:nvPr>
              <p:custDataLst>
                <p:tags r:id="rId18"/>
              </p:custDataLst>
            </p:nvPr>
          </p:nvSpPr>
          <p:spPr bwMode="auto">
            <a:xfrm>
              <a:off x="5222876" y="2749550"/>
              <a:ext cx="136525" cy="147638"/>
            </a:xfrm>
            <a:custGeom>
              <a:avLst/>
              <a:gdLst>
                <a:gd name="T0" fmla="*/ 86 w 86"/>
                <a:gd name="T1" fmla="*/ 35 h 93"/>
                <a:gd name="T2" fmla="*/ 0 w 86"/>
                <a:gd name="T3" fmla="*/ 0 h 93"/>
                <a:gd name="T4" fmla="*/ 13 w 86"/>
                <a:gd name="T5" fmla="*/ 93 h 93"/>
                <a:gd name="T6" fmla="*/ 86 w 86"/>
                <a:gd name="T7" fmla="*/ 3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3">
                  <a:moveTo>
                    <a:pt x="86" y="35"/>
                  </a:moveTo>
                  <a:lnTo>
                    <a:pt x="0" y="0"/>
                  </a:lnTo>
                  <a:lnTo>
                    <a:pt x="13" y="93"/>
                  </a:lnTo>
                  <a:lnTo>
                    <a:pt x="8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任意多边形 6"/>
            <p:cNvSpPr/>
            <p:nvPr>
              <p:custDataLst>
                <p:tags r:id="rId19"/>
              </p:custDataLst>
            </p:nvPr>
          </p:nvSpPr>
          <p:spPr bwMode="auto">
            <a:xfrm>
              <a:off x="4283076" y="1228725"/>
              <a:ext cx="1289050" cy="1303338"/>
            </a:xfrm>
            <a:custGeom>
              <a:avLst/>
              <a:gdLst>
                <a:gd name="T0" fmla="*/ 121 w 236"/>
                <a:gd name="T1" fmla="*/ 233 h 239"/>
                <a:gd name="T2" fmla="*/ 98 w 236"/>
                <a:gd name="T3" fmla="*/ 230 h 239"/>
                <a:gd name="T4" fmla="*/ 13 w 236"/>
                <a:gd name="T5" fmla="*/ 98 h 239"/>
                <a:gd name="T6" fmla="*/ 144 w 236"/>
                <a:gd name="T7" fmla="*/ 13 h 239"/>
                <a:gd name="T8" fmla="*/ 214 w 236"/>
                <a:gd name="T9" fmla="*/ 61 h 239"/>
                <a:gd name="T10" fmla="*/ 230 w 236"/>
                <a:gd name="T11" fmla="*/ 145 h 239"/>
                <a:gd name="T12" fmla="*/ 121 w 236"/>
                <a:gd name="T13" fmla="*/ 233 h 239"/>
                <a:gd name="T14" fmla="*/ 121 w 236"/>
                <a:gd name="T15" fmla="*/ 15 h 239"/>
                <a:gd name="T16" fmla="*/ 16 w 236"/>
                <a:gd name="T17" fmla="*/ 99 h 239"/>
                <a:gd name="T18" fmla="*/ 99 w 236"/>
                <a:gd name="T19" fmla="*/ 226 h 239"/>
                <a:gd name="T20" fmla="*/ 226 w 236"/>
                <a:gd name="T21" fmla="*/ 144 h 239"/>
                <a:gd name="T22" fmla="*/ 211 w 236"/>
                <a:gd name="T23" fmla="*/ 63 h 239"/>
                <a:gd name="T24" fmla="*/ 143 w 236"/>
                <a:gd name="T25" fmla="*/ 17 h 239"/>
                <a:gd name="T26" fmla="*/ 121 w 236"/>
                <a:gd name="T27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" h="239">
                  <a:moveTo>
                    <a:pt x="121" y="233"/>
                  </a:moveTo>
                  <a:cubicBezTo>
                    <a:pt x="113" y="233"/>
                    <a:pt x="106" y="232"/>
                    <a:pt x="98" y="230"/>
                  </a:cubicBezTo>
                  <a:cubicBezTo>
                    <a:pt x="38" y="217"/>
                    <a:pt x="0" y="158"/>
                    <a:pt x="13" y="98"/>
                  </a:cubicBezTo>
                  <a:cubicBezTo>
                    <a:pt x="25" y="39"/>
                    <a:pt x="84" y="0"/>
                    <a:pt x="144" y="13"/>
                  </a:cubicBezTo>
                  <a:cubicBezTo>
                    <a:pt x="173" y="19"/>
                    <a:pt x="198" y="36"/>
                    <a:pt x="214" y="61"/>
                  </a:cubicBezTo>
                  <a:cubicBezTo>
                    <a:pt x="230" y="86"/>
                    <a:pt x="236" y="116"/>
                    <a:pt x="230" y="145"/>
                  </a:cubicBezTo>
                  <a:cubicBezTo>
                    <a:pt x="218" y="197"/>
                    <a:pt x="172" y="233"/>
                    <a:pt x="121" y="233"/>
                  </a:cubicBezTo>
                  <a:close/>
                  <a:moveTo>
                    <a:pt x="121" y="15"/>
                  </a:moveTo>
                  <a:cubicBezTo>
                    <a:pt x="72" y="15"/>
                    <a:pt x="27" y="49"/>
                    <a:pt x="16" y="99"/>
                  </a:cubicBezTo>
                  <a:cubicBezTo>
                    <a:pt x="4" y="157"/>
                    <a:pt x="41" y="214"/>
                    <a:pt x="99" y="226"/>
                  </a:cubicBezTo>
                  <a:cubicBezTo>
                    <a:pt x="156" y="239"/>
                    <a:pt x="213" y="202"/>
                    <a:pt x="226" y="144"/>
                  </a:cubicBezTo>
                  <a:cubicBezTo>
                    <a:pt x="232" y="116"/>
                    <a:pt x="226" y="87"/>
                    <a:pt x="211" y="63"/>
                  </a:cubicBezTo>
                  <a:cubicBezTo>
                    <a:pt x="195" y="39"/>
                    <a:pt x="171" y="23"/>
                    <a:pt x="143" y="17"/>
                  </a:cubicBezTo>
                  <a:cubicBezTo>
                    <a:pt x="136" y="15"/>
                    <a:pt x="128" y="15"/>
                    <a:pt x="121" y="15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任意多边形 7"/>
            <p:cNvSpPr/>
            <p:nvPr>
              <p:custDataLst>
                <p:tags r:id="rId20"/>
              </p:custDataLst>
            </p:nvPr>
          </p:nvSpPr>
          <p:spPr bwMode="auto">
            <a:xfrm>
              <a:off x="4533901" y="1479550"/>
              <a:ext cx="819150" cy="808038"/>
            </a:xfrm>
            <a:custGeom>
              <a:avLst/>
              <a:gdLst>
                <a:gd name="T0" fmla="*/ 75 w 150"/>
                <a:gd name="T1" fmla="*/ 148 h 148"/>
                <a:gd name="T2" fmla="*/ 60 w 150"/>
                <a:gd name="T3" fmla="*/ 147 h 148"/>
                <a:gd name="T4" fmla="*/ 14 w 150"/>
                <a:gd name="T5" fmla="*/ 115 h 148"/>
                <a:gd name="T6" fmla="*/ 4 w 150"/>
                <a:gd name="T7" fmla="*/ 60 h 148"/>
                <a:gd name="T8" fmla="*/ 36 w 150"/>
                <a:gd name="T9" fmla="*/ 15 h 148"/>
                <a:gd name="T10" fmla="*/ 90 w 150"/>
                <a:gd name="T11" fmla="*/ 5 h 148"/>
                <a:gd name="T12" fmla="*/ 136 w 150"/>
                <a:gd name="T13" fmla="*/ 36 h 148"/>
                <a:gd name="T14" fmla="*/ 146 w 150"/>
                <a:gd name="T15" fmla="*/ 91 h 148"/>
                <a:gd name="T16" fmla="*/ 115 w 150"/>
                <a:gd name="T17" fmla="*/ 137 h 148"/>
                <a:gd name="T18" fmla="*/ 75 w 150"/>
                <a:gd name="T19" fmla="*/ 148 h 148"/>
                <a:gd name="T20" fmla="*/ 75 w 150"/>
                <a:gd name="T21" fmla="*/ 7 h 148"/>
                <a:gd name="T22" fmla="*/ 38 w 150"/>
                <a:gd name="T23" fmla="*/ 18 h 148"/>
                <a:gd name="T24" fmla="*/ 8 w 150"/>
                <a:gd name="T25" fmla="*/ 61 h 148"/>
                <a:gd name="T26" fmla="*/ 17 w 150"/>
                <a:gd name="T27" fmla="*/ 113 h 148"/>
                <a:gd name="T28" fmla="*/ 61 w 150"/>
                <a:gd name="T29" fmla="*/ 143 h 148"/>
                <a:gd name="T30" fmla="*/ 112 w 150"/>
                <a:gd name="T31" fmla="*/ 133 h 148"/>
                <a:gd name="T32" fmla="*/ 142 w 150"/>
                <a:gd name="T33" fmla="*/ 90 h 148"/>
                <a:gd name="T34" fmla="*/ 133 w 150"/>
                <a:gd name="T35" fmla="*/ 38 h 148"/>
                <a:gd name="T36" fmla="*/ 89 w 150"/>
                <a:gd name="T37" fmla="*/ 8 h 148"/>
                <a:gd name="T38" fmla="*/ 75 w 150"/>
                <a:gd name="T39" fmla="*/ 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0" h="148">
                  <a:moveTo>
                    <a:pt x="75" y="148"/>
                  </a:moveTo>
                  <a:cubicBezTo>
                    <a:pt x="70" y="148"/>
                    <a:pt x="65" y="148"/>
                    <a:pt x="60" y="147"/>
                  </a:cubicBezTo>
                  <a:cubicBezTo>
                    <a:pt x="41" y="143"/>
                    <a:pt x="25" y="131"/>
                    <a:pt x="14" y="115"/>
                  </a:cubicBezTo>
                  <a:cubicBezTo>
                    <a:pt x="3" y="99"/>
                    <a:pt x="0" y="79"/>
                    <a:pt x="4" y="60"/>
                  </a:cubicBezTo>
                  <a:cubicBezTo>
                    <a:pt x="8" y="41"/>
                    <a:pt x="19" y="25"/>
                    <a:pt x="36" y="15"/>
                  </a:cubicBezTo>
                  <a:cubicBezTo>
                    <a:pt x="52" y="4"/>
                    <a:pt x="71" y="0"/>
                    <a:pt x="90" y="5"/>
                  </a:cubicBezTo>
                  <a:cubicBezTo>
                    <a:pt x="109" y="9"/>
                    <a:pt x="125" y="20"/>
                    <a:pt x="136" y="36"/>
                  </a:cubicBezTo>
                  <a:cubicBezTo>
                    <a:pt x="147" y="52"/>
                    <a:pt x="150" y="72"/>
                    <a:pt x="146" y="91"/>
                  </a:cubicBezTo>
                  <a:cubicBezTo>
                    <a:pt x="142" y="110"/>
                    <a:pt x="131" y="126"/>
                    <a:pt x="115" y="137"/>
                  </a:cubicBezTo>
                  <a:cubicBezTo>
                    <a:pt x="103" y="144"/>
                    <a:pt x="89" y="148"/>
                    <a:pt x="75" y="148"/>
                  </a:cubicBezTo>
                  <a:close/>
                  <a:moveTo>
                    <a:pt x="75" y="7"/>
                  </a:moveTo>
                  <a:cubicBezTo>
                    <a:pt x="62" y="7"/>
                    <a:pt x="49" y="11"/>
                    <a:pt x="38" y="18"/>
                  </a:cubicBezTo>
                  <a:cubicBezTo>
                    <a:pt x="22" y="28"/>
                    <a:pt x="12" y="43"/>
                    <a:pt x="8" y="61"/>
                  </a:cubicBezTo>
                  <a:cubicBezTo>
                    <a:pt x="4" y="79"/>
                    <a:pt x="7" y="98"/>
                    <a:pt x="17" y="113"/>
                  </a:cubicBezTo>
                  <a:cubicBezTo>
                    <a:pt x="27" y="128"/>
                    <a:pt x="43" y="139"/>
                    <a:pt x="61" y="143"/>
                  </a:cubicBezTo>
                  <a:cubicBezTo>
                    <a:pt x="79" y="147"/>
                    <a:pt x="97" y="143"/>
                    <a:pt x="112" y="133"/>
                  </a:cubicBezTo>
                  <a:cubicBezTo>
                    <a:pt x="128" y="123"/>
                    <a:pt x="138" y="108"/>
                    <a:pt x="142" y="90"/>
                  </a:cubicBezTo>
                  <a:cubicBezTo>
                    <a:pt x="146" y="72"/>
                    <a:pt x="143" y="54"/>
                    <a:pt x="133" y="38"/>
                  </a:cubicBezTo>
                  <a:cubicBezTo>
                    <a:pt x="123" y="23"/>
                    <a:pt x="107" y="12"/>
                    <a:pt x="89" y="8"/>
                  </a:cubicBezTo>
                  <a:cubicBezTo>
                    <a:pt x="85" y="7"/>
                    <a:pt x="80" y="7"/>
                    <a:pt x="75" y="7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任意多边形 8"/>
            <p:cNvSpPr/>
            <p:nvPr>
              <p:custDataLst>
                <p:tags r:id="rId21"/>
              </p:custDataLst>
            </p:nvPr>
          </p:nvSpPr>
          <p:spPr bwMode="auto">
            <a:xfrm>
              <a:off x="4757738" y="1709738"/>
              <a:ext cx="371475" cy="347663"/>
            </a:xfrm>
            <a:custGeom>
              <a:avLst/>
              <a:gdLst>
                <a:gd name="T0" fmla="*/ 34 w 68"/>
                <a:gd name="T1" fmla="*/ 64 h 64"/>
                <a:gd name="T2" fmla="*/ 28 w 68"/>
                <a:gd name="T3" fmla="*/ 64 h 64"/>
                <a:gd name="T4" fmla="*/ 4 w 68"/>
                <a:gd name="T5" fmla="*/ 27 h 64"/>
                <a:gd name="T6" fmla="*/ 40 w 68"/>
                <a:gd name="T7" fmla="*/ 3 h 64"/>
                <a:gd name="T8" fmla="*/ 64 w 68"/>
                <a:gd name="T9" fmla="*/ 40 h 64"/>
                <a:gd name="T10" fmla="*/ 51 w 68"/>
                <a:gd name="T11" fmla="*/ 59 h 64"/>
                <a:gd name="T12" fmla="*/ 34 w 68"/>
                <a:gd name="T13" fmla="*/ 64 h 64"/>
                <a:gd name="T14" fmla="*/ 34 w 68"/>
                <a:gd name="T15" fmla="*/ 7 h 64"/>
                <a:gd name="T16" fmla="*/ 8 w 68"/>
                <a:gd name="T17" fmla="*/ 28 h 64"/>
                <a:gd name="T18" fmla="*/ 12 w 68"/>
                <a:gd name="T19" fmla="*/ 48 h 64"/>
                <a:gd name="T20" fmla="*/ 28 w 68"/>
                <a:gd name="T21" fmla="*/ 60 h 64"/>
                <a:gd name="T22" fmla="*/ 49 w 68"/>
                <a:gd name="T23" fmla="*/ 56 h 64"/>
                <a:gd name="T24" fmla="*/ 60 w 68"/>
                <a:gd name="T25" fmla="*/ 39 h 64"/>
                <a:gd name="T26" fmla="*/ 40 w 68"/>
                <a:gd name="T27" fmla="*/ 7 h 64"/>
                <a:gd name="T28" fmla="*/ 34 w 68"/>
                <a:gd name="T2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4">
                  <a:moveTo>
                    <a:pt x="34" y="64"/>
                  </a:moveTo>
                  <a:cubicBezTo>
                    <a:pt x="32" y="64"/>
                    <a:pt x="30" y="64"/>
                    <a:pt x="28" y="64"/>
                  </a:cubicBezTo>
                  <a:cubicBezTo>
                    <a:pt x="11" y="60"/>
                    <a:pt x="0" y="44"/>
                    <a:pt x="4" y="27"/>
                  </a:cubicBezTo>
                  <a:cubicBezTo>
                    <a:pt x="7" y="11"/>
                    <a:pt x="24" y="0"/>
                    <a:pt x="40" y="3"/>
                  </a:cubicBezTo>
                  <a:cubicBezTo>
                    <a:pt x="57" y="7"/>
                    <a:pt x="68" y="23"/>
                    <a:pt x="64" y="40"/>
                  </a:cubicBezTo>
                  <a:cubicBezTo>
                    <a:pt x="62" y="48"/>
                    <a:pt x="58" y="55"/>
                    <a:pt x="51" y="59"/>
                  </a:cubicBezTo>
                  <a:cubicBezTo>
                    <a:pt x="46" y="63"/>
                    <a:pt x="40" y="64"/>
                    <a:pt x="34" y="64"/>
                  </a:cubicBezTo>
                  <a:close/>
                  <a:moveTo>
                    <a:pt x="34" y="7"/>
                  </a:moveTo>
                  <a:cubicBezTo>
                    <a:pt x="22" y="7"/>
                    <a:pt x="11" y="15"/>
                    <a:pt x="8" y="28"/>
                  </a:cubicBezTo>
                  <a:cubicBezTo>
                    <a:pt x="6" y="35"/>
                    <a:pt x="8" y="42"/>
                    <a:pt x="12" y="48"/>
                  </a:cubicBezTo>
                  <a:cubicBezTo>
                    <a:pt x="15" y="54"/>
                    <a:pt x="21" y="58"/>
                    <a:pt x="28" y="60"/>
                  </a:cubicBezTo>
                  <a:cubicBezTo>
                    <a:pt x="35" y="61"/>
                    <a:pt x="43" y="60"/>
                    <a:pt x="49" y="56"/>
                  </a:cubicBezTo>
                  <a:cubicBezTo>
                    <a:pt x="55" y="52"/>
                    <a:pt x="59" y="46"/>
                    <a:pt x="60" y="39"/>
                  </a:cubicBezTo>
                  <a:cubicBezTo>
                    <a:pt x="63" y="25"/>
                    <a:pt x="54" y="10"/>
                    <a:pt x="40" y="7"/>
                  </a:cubicBezTo>
                  <a:cubicBezTo>
                    <a:pt x="38" y="7"/>
                    <a:pt x="36" y="7"/>
                    <a:pt x="34" y="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任意多边形 9"/>
            <p:cNvSpPr/>
            <p:nvPr>
              <p:custDataLst>
                <p:tags r:id="rId22"/>
              </p:custDataLst>
            </p:nvPr>
          </p:nvSpPr>
          <p:spPr bwMode="auto">
            <a:xfrm>
              <a:off x="4370388" y="1098550"/>
              <a:ext cx="600075" cy="817563"/>
            </a:xfrm>
            <a:custGeom>
              <a:avLst/>
              <a:gdLst>
                <a:gd name="T0" fmla="*/ 108 w 110"/>
                <a:gd name="T1" fmla="*/ 143 h 150"/>
                <a:gd name="T2" fmla="*/ 51 w 110"/>
                <a:gd name="T3" fmla="*/ 54 h 150"/>
                <a:gd name="T4" fmla="*/ 59 w 110"/>
                <a:gd name="T5" fmla="*/ 39 h 150"/>
                <a:gd name="T6" fmla="*/ 59 w 110"/>
                <a:gd name="T7" fmla="*/ 35 h 150"/>
                <a:gd name="T8" fmla="*/ 38 w 110"/>
                <a:gd name="T9" fmla="*/ 2 h 150"/>
                <a:gd name="T10" fmla="*/ 34 w 110"/>
                <a:gd name="T11" fmla="*/ 0 h 150"/>
                <a:gd name="T12" fmla="*/ 31 w 110"/>
                <a:gd name="T13" fmla="*/ 2 h 150"/>
                <a:gd name="T14" fmla="*/ 22 w 110"/>
                <a:gd name="T15" fmla="*/ 17 h 150"/>
                <a:gd name="T16" fmla="*/ 4 w 110"/>
                <a:gd name="T17" fmla="*/ 19 h 150"/>
                <a:gd name="T18" fmla="*/ 1 w 110"/>
                <a:gd name="T19" fmla="*/ 21 h 150"/>
                <a:gd name="T20" fmla="*/ 1 w 110"/>
                <a:gd name="T21" fmla="*/ 25 h 150"/>
                <a:gd name="T22" fmla="*/ 23 w 110"/>
                <a:gd name="T23" fmla="*/ 59 h 150"/>
                <a:gd name="T24" fmla="*/ 26 w 110"/>
                <a:gd name="T25" fmla="*/ 60 h 150"/>
                <a:gd name="T26" fmla="*/ 27 w 110"/>
                <a:gd name="T27" fmla="*/ 60 h 150"/>
                <a:gd name="T28" fmla="*/ 44 w 110"/>
                <a:gd name="T29" fmla="*/ 59 h 150"/>
                <a:gd name="T30" fmla="*/ 102 w 110"/>
                <a:gd name="T31" fmla="*/ 148 h 150"/>
                <a:gd name="T32" fmla="*/ 105 w 110"/>
                <a:gd name="T33" fmla="*/ 150 h 150"/>
                <a:gd name="T34" fmla="*/ 107 w 110"/>
                <a:gd name="T35" fmla="*/ 149 h 150"/>
                <a:gd name="T36" fmla="*/ 108 w 110"/>
                <a:gd name="T37" fmla="*/ 143 h 150"/>
                <a:gd name="T38" fmla="*/ 11 w 110"/>
                <a:gd name="T39" fmla="*/ 26 h 150"/>
                <a:gd name="T40" fmla="*/ 25 w 110"/>
                <a:gd name="T41" fmla="*/ 25 h 150"/>
                <a:gd name="T42" fmla="*/ 28 w 110"/>
                <a:gd name="T43" fmla="*/ 23 h 150"/>
                <a:gd name="T44" fmla="*/ 34 w 110"/>
                <a:gd name="T45" fmla="*/ 11 h 150"/>
                <a:gd name="T46" fmla="*/ 51 w 110"/>
                <a:gd name="T47" fmla="*/ 37 h 150"/>
                <a:gd name="T48" fmla="*/ 44 w 110"/>
                <a:gd name="T49" fmla="*/ 51 h 150"/>
                <a:gd name="T50" fmla="*/ 28 w 110"/>
                <a:gd name="T51" fmla="*/ 52 h 150"/>
                <a:gd name="T52" fmla="*/ 11 w 110"/>
                <a:gd name="T53" fmla="*/ 2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" h="150">
                  <a:moveTo>
                    <a:pt x="108" y="143"/>
                  </a:moveTo>
                  <a:cubicBezTo>
                    <a:pt x="51" y="54"/>
                    <a:pt x="51" y="54"/>
                    <a:pt x="51" y="5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6"/>
                    <a:pt x="59" y="35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0"/>
                    <a:pt x="36" y="0"/>
                    <a:pt x="34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2" y="20"/>
                    <a:pt x="1" y="21"/>
                  </a:cubicBezTo>
                  <a:cubicBezTo>
                    <a:pt x="0" y="23"/>
                    <a:pt x="1" y="24"/>
                    <a:pt x="1" y="25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9"/>
                    <a:pt x="104" y="150"/>
                    <a:pt x="105" y="150"/>
                  </a:cubicBezTo>
                  <a:cubicBezTo>
                    <a:pt x="106" y="150"/>
                    <a:pt x="107" y="149"/>
                    <a:pt x="107" y="149"/>
                  </a:cubicBezTo>
                  <a:cubicBezTo>
                    <a:pt x="109" y="148"/>
                    <a:pt x="110" y="145"/>
                    <a:pt x="108" y="143"/>
                  </a:cubicBezTo>
                  <a:close/>
                  <a:moveTo>
                    <a:pt x="11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7" y="24"/>
                    <a:pt x="28" y="23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8" y="52"/>
                    <a:pt x="28" y="52"/>
                    <a:pt x="28" y="52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任意多边形 10"/>
            <p:cNvSpPr/>
            <p:nvPr>
              <p:custDataLst>
                <p:tags r:id="rId23"/>
              </p:custDataLst>
            </p:nvPr>
          </p:nvSpPr>
          <p:spPr bwMode="auto">
            <a:xfrm>
              <a:off x="3490913" y="3071813"/>
              <a:ext cx="1879600" cy="2006600"/>
            </a:xfrm>
            <a:custGeom>
              <a:avLst/>
              <a:gdLst>
                <a:gd name="T0" fmla="*/ 0 w 344"/>
                <a:gd name="T1" fmla="*/ 29 h 368"/>
                <a:gd name="T2" fmla="*/ 47 w 344"/>
                <a:gd name="T3" fmla="*/ 119 h 368"/>
                <a:gd name="T4" fmla="*/ 144 w 344"/>
                <a:gd name="T5" fmla="*/ 261 h 368"/>
                <a:gd name="T6" fmla="*/ 258 w 344"/>
                <a:gd name="T7" fmla="*/ 324 h 368"/>
                <a:gd name="T8" fmla="*/ 224 w 344"/>
                <a:gd name="T9" fmla="*/ 150 h 368"/>
                <a:gd name="T10" fmla="*/ 142 w 344"/>
                <a:gd name="T11" fmla="*/ 45 h 368"/>
                <a:gd name="T12" fmla="*/ 0 w 344"/>
                <a:gd name="T13" fmla="*/ 2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4" h="368">
                  <a:moveTo>
                    <a:pt x="0" y="29"/>
                  </a:moveTo>
                  <a:cubicBezTo>
                    <a:pt x="0" y="29"/>
                    <a:pt x="44" y="51"/>
                    <a:pt x="47" y="119"/>
                  </a:cubicBezTo>
                  <a:cubicBezTo>
                    <a:pt x="50" y="194"/>
                    <a:pt x="126" y="211"/>
                    <a:pt x="144" y="261"/>
                  </a:cubicBezTo>
                  <a:cubicBezTo>
                    <a:pt x="158" y="301"/>
                    <a:pt x="192" y="368"/>
                    <a:pt x="258" y="324"/>
                  </a:cubicBezTo>
                  <a:cubicBezTo>
                    <a:pt x="344" y="266"/>
                    <a:pt x="317" y="187"/>
                    <a:pt x="224" y="150"/>
                  </a:cubicBezTo>
                  <a:cubicBezTo>
                    <a:pt x="156" y="123"/>
                    <a:pt x="183" y="82"/>
                    <a:pt x="142" y="45"/>
                  </a:cubicBezTo>
                  <a:cubicBezTo>
                    <a:pt x="100" y="7"/>
                    <a:pt x="50" y="0"/>
                    <a:pt x="0" y="29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任意多边形 11"/>
            <p:cNvSpPr/>
            <p:nvPr>
              <p:custDataLst>
                <p:tags r:id="rId24"/>
              </p:custDataLst>
            </p:nvPr>
          </p:nvSpPr>
          <p:spPr bwMode="auto">
            <a:xfrm>
              <a:off x="3479801" y="3219450"/>
              <a:ext cx="1808163" cy="1722438"/>
            </a:xfrm>
            <a:custGeom>
              <a:avLst/>
              <a:gdLst>
                <a:gd name="T0" fmla="*/ 300 w 331"/>
                <a:gd name="T1" fmla="*/ 305 h 316"/>
                <a:gd name="T2" fmla="*/ 187 w 331"/>
                <a:gd name="T3" fmla="*/ 226 h 316"/>
                <a:gd name="T4" fmla="*/ 140 w 331"/>
                <a:gd name="T5" fmla="*/ 176 h 316"/>
                <a:gd name="T6" fmla="*/ 72 w 331"/>
                <a:gd name="T7" fmla="*/ 87 h 316"/>
                <a:gd name="T8" fmla="*/ 1 w 331"/>
                <a:gd name="T9" fmla="*/ 3 h 316"/>
                <a:gd name="T10" fmla="*/ 0 w 331"/>
                <a:gd name="T11" fmla="*/ 1 h 316"/>
                <a:gd name="T12" fmla="*/ 2 w 331"/>
                <a:gd name="T13" fmla="*/ 0 h 316"/>
                <a:gd name="T14" fmla="*/ 75 w 331"/>
                <a:gd name="T15" fmla="*/ 86 h 316"/>
                <a:gd name="T16" fmla="*/ 142 w 331"/>
                <a:gd name="T17" fmla="*/ 174 h 316"/>
                <a:gd name="T18" fmla="*/ 190 w 331"/>
                <a:gd name="T19" fmla="*/ 225 h 316"/>
                <a:gd name="T20" fmla="*/ 329 w 331"/>
                <a:gd name="T21" fmla="*/ 299 h 316"/>
                <a:gd name="T22" fmla="*/ 331 w 331"/>
                <a:gd name="T23" fmla="*/ 300 h 316"/>
                <a:gd name="T24" fmla="*/ 330 w 331"/>
                <a:gd name="T25" fmla="*/ 302 h 316"/>
                <a:gd name="T26" fmla="*/ 300 w 331"/>
                <a:gd name="T27" fmla="*/ 30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316">
                  <a:moveTo>
                    <a:pt x="300" y="305"/>
                  </a:moveTo>
                  <a:cubicBezTo>
                    <a:pt x="236" y="305"/>
                    <a:pt x="203" y="258"/>
                    <a:pt x="187" y="226"/>
                  </a:cubicBezTo>
                  <a:cubicBezTo>
                    <a:pt x="177" y="206"/>
                    <a:pt x="159" y="191"/>
                    <a:pt x="140" y="176"/>
                  </a:cubicBezTo>
                  <a:cubicBezTo>
                    <a:pt x="112" y="154"/>
                    <a:pt x="83" y="132"/>
                    <a:pt x="72" y="87"/>
                  </a:cubicBezTo>
                  <a:cubicBezTo>
                    <a:pt x="56" y="21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8" y="18"/>
                    <a:pt x="75" y="86"/>
                  </a:cubicBezTo>
                  <a:cubicBezTo>
                    <a:pt x="86" y="130"/>
                    <a:pt x="114" y="152"/>
                    <a:pt x="142" y="174"/>
                  </a:cubicBezTo>
                  <a:cubicBezTo>
                    <a:pt x="161" y="189"/>
                    <a:pt x="180" y="204"/>
                    <a:pt x="190" y="225"/>
                  </a:cubicBezTo>
                  <a:cubicBezTo>
                    <a:pt x="207" y="260"/>
                    <a:pt x="248" y="316"/>
                    <a:pt x="329" y="299"/>
                  </a:cubicBezTo>
                  <a:cubicBezTo>
                    <a:pt x="330" y="298"/>
                    <a:pt x="331" y="299"/>
                    <a:pt x="331" y="300"/>
                  </a:cubicBezTo>
                  <a:cubicBezTo>
                    <a:pt x="331" y="301"/>
                    <a:pt x="331" y="302"/>
                    <a:pt x="330" y="302"/>
                  </a:cubicBezTo>
                  <a:cubicBezTo>
                    <a:pt x="319" y="304"/>
                    <a:pt x="309" y="305"/>
                    <a:pt x="300" y="30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任意多边形 12"/>
            <p:cNvSpPr/>
            <p:nvPr>
              <p:custDataLst>
                <p:tags r:id="rId25"/>
              </p:custDataLst>
            </p:nvPr>
          </p:nvSpPr>
          <p:spPr bwMode="auto">
            <a:xfrm>
              <a:off x="3857626" y="3235325"/>
              <a:ext cx="147638" cy="441325"/>
            </a:xfrm>
            <a:custGeom>
              <a:avLst/>
              <a:gdLst>
                <a:gd name="T0" fmla="*/ 4 w 27"/>
                <a:gd name="T1" fmla="*/ 81 h 81"/>
                <a:gd name="T2" fmla="*/ 2 w 27"/>
                <a:gd name="T3" fmla="*/ 79 h 81"/>
                <a:gd name="T4" fmla="*/ 25 w 27"/>
                <a:gd name="T5" fmla="*/ 0 h 81"/>
                <a:gd name="T6" fmla="*/ 27 w 27"/>
                <a:gd name="T7" fmla="*/ 0 h 81"/>
                <a:gd name="T8" fmla="*/ 27 w 27"/>
                <a:gd name="T9" fmla="*/ 3 h 81"/>
                <a:gd name="T10" fmla="*/ 5 w 27"/>
                <a:gd name="T11" fmla="*/ 79 h 81"/>
                <a:gd name="T12" fmla="*/ 4 w 27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81">
                  <a:moveTo>
                    <a:pt x="4" y="81"/>
                  </a:moveTo>
                  <a:cubicBezTo>
                    <a:pt x="3" y="81"/>
                    <a:pt x="2" y="80"/>
                    <a:pt x="2" y="79"/>
                  </a:cubicBezTo>
                  <a:cubicBezTo>
                    <a:pt x="0" y="22"/>
                    <a:pt x="24" y="1"/>
                    <a:pt x="25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7" y="3"/>
                    <a:pt x="4" y="24"/>
                    <a:pt x="5" y="79"/>
                  </a:cubicBezTo>
                  <a:cubicBezTo>
                    <a:pt x="5" y="80"/>
                    <a:pt x="4" y="81"/>
                    <a:pt x="4" y="81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任意多边形 13"/>
            <p:cNvSpPr/>
            <p:nvPr>
              <p:custDataLst>
                <p:tags r:id="rId26"/>
              </p:custDataLst>
            </p:nvPr>
          </p:nvSpPr>
          <p:spPr bwMode="auto">
            <a:xfrm>
              <a:off x="4103688" y="3508375"/>
              <a:ext cx="190500" cy="627063"/>
            </a:xfrm>
            <a:custGeom>
              <a:avLst/>
              <a:gdLst>
                <a:gd name="T0" fmla="*/ 16 w 35"/>
                <a:gd name="T1" fmla="*/ 115 h 115"/>
                <a:gd name="T2" fmla="*/ 14 w 35"/>
                <a:gd name="T3" fmla="*/ 114 h 115"/>
                <a:gd name="T4" fmla="*/ 32 w 35"/>
                <a:gd name="T5" fmla="*/ 1 h 115"/>
                <a:gd name="T6" fmla="*/ 34 w 35"/>
                <a:gd name="T7" fmla="*/ 1 h 115"/>
                <a:gd name="T8" fmla="*/ 35 w 35"/>
                <a:gd name="T9" fmla="*/ 3 h 115"/>
                <a:gd name="T10" fmla="*/ 17 w 35"/>
                <a:gd name="T11" fmla="*/ 113 h 115"/>
                <a:gd name="T12" fmla="*/ 16 w 35"/>
                <a:gd name="T1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5">
                  <a:moveTo>
                    <a:pt x="16" y="115"/>
                  </a:moveTo>
                  <a:cubicBezTo>
                    <a:pt x="15" y="115"/>
                    <a:pt x="14" y="114"/>
                    <a:pt x="14" y="114"/>
                  </a:cubicBezTo>
                  <a:cubicBezTo>
                    <a:pt x="0" y="52"/>
                    <a:pt x="32" y="2"/>
                    <a:pt x="32" y="1"/>
                  </a:cubicBezTo>
                  <a:cubicBezTo>
                    <a:pt x="32" y="1"/>
                    <a:pt x="33" y="0"/>
                    <a:pt x="34" y="1"/>
                  </a:cubicBezTo>
                  <a:cubicBezTo>
                    <a:pt x="35" y="1"/>
                    <a:pt x="35" y="2"/>
                    <a:pt x="35" y="3"/>
                  </a:cubicBezTo>
                  <a:cubicBezTo>
                    <a:pt x="34" y="4"/>
                    <a:pt x="4" y="52"/>
                    <a:pt x="17" y="113"/>
                  </a:cubicBezTo>
                  <a:cubicBezTo>
                    <a:pt x="18" y="114"/>
                    <a:pt x="17" y="115"/>
                    <a:pt x="16" y="11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任意多边形 14"/>
            <p:cNvSpPr/>
            <p:nvPr>
              <p:custDataLst>
                <p:tags r:id="rId27"/>
              </p:custDataLst>
            </p:nvPr>
          </p:nvSpPr>
          <p:spPr bwMode="auto">
            <a:xfrm>
              <a:off x="4522788" y="4021138"/>
              <a:ext cx="322263" cy="500063"/>
            </a:xfrm>
            <a:custGeom>
              <a:avLst/>
              <a:gdLst>
                <a:gd name="T0" fmla="*/ 4 w 59"/>
                <a:gd name="T1" fmla="*/ 92 h 92"/>
                <a:gd name="T2" fmla="*/ 2 w 59"/>
                <a:gd name="T3" fmla="*/ 90 h 92"/>
                <a:gd name="T4" fmla="*/ 56 w 59"/>
                <a:gd name="T5" fmla="*/ 1 h 92"/>
                <a:gd name="T6" fmla="*/ 58 w 59"/>
                <a:gd name="T7" fmla="*/ 1 h 92"/>
                <a:gd name="T8" fmla="*/ 58 w 59"/>
                <a:gd name="T9" fmla="*/ 3 h 92"/>
                <a:gd name="T10" fmla="*/ 6 w 59"/>
                <a:gd name="T11" fmla="*/ 90 h 92"/>
                <a:gd name="T12" fmla="*/ 4 w 59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2">
                  <a:moveTo>
                    <a:pt x="4" y="92"/>
                  </a:moveTo>
                  <a:cubicBezTo>
                    <a:pt x="3" y="92"/>
                    <a:pt x="2" y="91"/>
                    <a:pt x="2" y="90"/>
                  </a:cubicBezTo>
                  <a:cubicBezTo>
                    <a:pt x="0" y="43"/>
                    <a:pt x="53" y="3"/>
                    <a:pt x="56" y="1"/>
                  </a:cubicBezTo>
                  <a:cubicBezTo>
                    <a:pt x="56" y="0"/>
                    <a:pt x="58" y="0"/>
                    <a:pt x="58" y="1"/>
                  </a:cubicBezTo>
                  <a:cubicBezTo>
                    <a:pt x="59" y="2"/>
                    <a:pt x="58" y="3"/>
                    <a:pt x="58" y="3"/>
                  </a:cubicBezTo>
                  <a:cubicBezTo>
                    <a:pt x="57" y="4"/>
                    <a:pt x="3" y="45"/>
                    <a:pt x="6" y="90"/>
                  </a:cubicBezTo>
                  <a:cubicBezTo>
                    <a:pt x="6" y="91"/>
                    <a:pt x="5" y="92"/>
                    <a:pt x="4" y="92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任意多边形 15"/>
            <p:cNvSpPr/>
            <p:nvPr>
              <p:custDataLst>
                <p:tags r:id="rId28"/>
              </p:custDataLst>
            </p:nvPr>
          </p:nvSpPr>
          <p:spPr bwMode="auto">
            <a:xfrm>
              <a:off x="3775076" y="3763963"/>
              <a:ext cx="196850" cy="131763"/>
            </a:xfrm>
            <a:custGeom>
              <a:avLst/>
              <a:gdLst>
                <a:gd name="T0" fmla="*/ 34 w 36"/>
                <a:gd name="T1" fmla="*/ 24 h 24"/>
                <a:gd name="T2" fmla="*/ 33 w 36"/>
                <a:gd name="T3" fmla="*/ 23 h 24"/>
                <a:gd name="T4" fmla="*/ 2 w 36"/>
                <a:gd name="T5" fmla="*/ 7 h 24"/>
                <a:gd name="T6" fmla="*/ 0 w 36"/>
                <a:gd name="T7" fmla="*/ 6 h 24"/>
                <a:gd name="T8" fmla="*/ 1 w 36"/>
                <a:gd name="T9" fmla="*/ 4 h 24"/>
                <a:gd name="T10" fmla="*/ 36 w 36"/>
                <a:gd name="T11" fmla="*/ 21 h 24"/>
                <a:gd name="T12" fmla="*/ 35 w 36"/>
                <a:gd name="T13" fmla="*/ 23 h 24"/>
                <a:gd name="T14" fmla="*/ 34 w 3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4">
                  <a:moveTo>
                    <a:pt x="34" y="24"/>
                  </a:moveTo>
                  <a:cubicBezTo>
                    <a:pt x="34" y="24"/>
                    <a:pt x="33" y="23"/>
                    <a:pt x="33" y="23"/>
                  </a:cubicBezTo>
                  <a:cubicBezTo>
                    <a:pt x="16" y="4"/>
                    <a:pt x="2" y="7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" y="4"/>
                    <a:pt x="17" y="0"/>
                    <a:pt x="36" y="21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3"/>
                    <a:pt x="35" y="24"/>
                    <a:pt x="34" y="24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任意多边形 16"/>
            <p:cNvSpPr/>
            <p:nvPr>
              <p:custDataLst>
                <p:tags r:id="rId29"/>
              </p:custDataLst>
            </p:nvPr>
          </p:nvSpPr>
          <p:spPr bwMode="auto">
            <a:xfrm>
              <a:off x="4162426" y="4205288"/>
              <a:ext cx="241300" cy="98425"/>
            </a:xfrm>
            <a:custGeom>
              <a:avLst/>
              <a:gdLst>
                <a:gd name="T0" fmla="*/ 42 w 44"/>
                <a:gd name="T1" fmla="*/ 18 h 18"/>
                <a:gd name="T2" fmla="*/ 41 w 44"/>
                <a:gd name="T3" fmla="*/ 18 h 18"/>
                <a:gd name="T4" fmla="*/ 2 w 44"/>
                <a:gd name="T5" fmla="*/ 13 h 18"/>
                <a:gd name="T6" fmla="*/ 0 w 44"/>
                <a:gd name="T7" fmla="*/ 12 h 18"/>
                <a:gd name="T8" fmla="*/ 1 w 44"/>
                <a:gd name="T9" fmla="*/ 10 h 18"/>
                <a:gd name="T10" fmla="*/ 43 w 44"/>
                <a:gd name="T11" fmla="*/ 15 h 18"/>
                <a:gd name="T12" fmla="*/ 44 w 44"/>
                <a:gd name="T13" fmla="*/ 17 h 18"/>
                <a:gd name="T14" fmla="*/ 42 w 4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8">
                  <a:moveTo>
                    <a:pt x="42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23" y="4"/>
                    <a:pt x="2" y="12"/>
                    <a:pt x="2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2" y="9"/>
                    <a:pt x="24" y="0"/>
                    <a:pt x="43" y="15"/>
                  </a:cubicBezTo>
                  <a:cubicBezTo>
                    <a:pt x="44" y="15"/>
                    <a:pt x="44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任意多边形 17"/>
            <p:cNvSpPr/>
            <p:nvPr>
              <p:custDataLst>
                <p:tags r:id="rId30"/>
              </p:custDataLst>
            </p:nvPr>
          </p:nvSpPr>
          <p:spPr bwMode="auto">
            <a:xfrm>
              <a:off x="4435476" y="4598988"/>
              <a:ext cx="279400" cy="125413"/>
            </a:xfrm>
            <a:custGeom>
              <a:avLst/>
              <a:gdLst>
                <a:gd name="T0" fmla="*/ 49 w 51"/>
                <a:gd name="T1" fmla="*/ 23 h 23"/>
                <a:gd name="T2" fmla="*/ 48 w 51"/>
                <a:gd name="T3" fmla="*/ 22 h 23"/>
                <a:gd name="T4" fmla="*/ 3 w 51"/>
                <a:gd name="T5" fmla="*/ 19 h 23"/>
                <a:gd name="T6" fmla="*/ 0 w 51"/>
                <a:gd name="T7" fmla="*/ 19 h 23"/>
                <a:gd name="T8" fmla="*/ 1 w 51"/>
                <a:gd name="T9" fmla="*/ 17 h 23"/>
                <a:gd name="T10" fmla="*/ 50 w 51"/>
                <a:gd name="T11" fmla="*/ 20 h 23"/>
                <a:gd name="T12" fmla="*/ 50 w 51"/>
                <a:gd name="T13" fmla="*/ 22 h 23"/>
                <a:gd name="T14" fmla="*/ 49 w 51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49" y="23"/>
                  </a:moveTo>
                  <a:cubicBezTo>
                    <a:pt x="49" y="23"/>
                    <a:pt x="48" y="23"/>
                    <a:pt x="48" y="22"/>
                  </a:cubicBezTo>
                  <a:cubicBezTo>
                    <a:pt x="26" y="4"/>
                    <a:pt x="3" y="19"/>
                    <a:pt x="3" y="19"/>
                  </a:cubicBezTo>
                  <a:cubicBezTo>
                    <a:pt x="2" y="20"/>
                    <a:pt x="1" y="20"/>
                    <a:pt x="0" y="19"/>
                  </a:cubicBezTo>
                  <a:cubicBezTo>
                    <a:pt x="0" y="18"/>
                    <a:pt x="0" y="17"/>
                    <a:pt x="1" y="17"/>
                  </a:cubicBezTo>
                  <a:cubicBezTo>
                    <a:pt x="1" y="16"/>
                    <a:pt x="27" y="0"/>
                    <a:pt x="50" y="20"/>
                  </a:cubicBezTo>
                  <a:cubicBezTo>
                    <a:pt x="51" y="20"/>
                    <a:pt x="51" y="22"/>
                    <a:pt x="50" y="22"/>
                  </a:cubicBezTo>
                  <a:cubicBezTo>
                    <a:pt x="50" y="23"/>
                    <a:pt x="50" y="23"/>
                    <a:pt x="49" y="2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任意多边形 18"/>
            <p:cNvSpPr/>
            <p:nvPr>
              <p:custDataLst>
                <p:tags r:id="rId31"/>
              </p:custDataLst>
            </p:nvPr>
          </p:nvSpPr>
          <p:spPr bwMode="auto">
            <a:xfrm>
              <a:off x="4162426" y="2482850"/>
              <a:ext cx="1114425" cy="1733550"/>
            </a:xfrm>
            <a:custGeom>
              <a:avLst/>
              <a:gdLst>
                <a:gd name="T0" fmla="*/ 53 w 204"/>
                <a:gd name="T1" fmla="*/ 0 h 318"/>
                <a:gd name="T2" fmla="*/ 95 w 204"/>
                <a:gd name="T3" fmla="*/ 66 h 318"/>
                <a:gd name="T4" fmla="*/ 152 w 204"/>
                <a:gd name="T5" fmla="*/ 185 h 318"/>
                <a:gd name="T6" fmla="*/ 149 w 204"/>
                <a:gd name="T7" fmla="*/ 284 h 318"/>
                <a:gd name="T8" fmla="*/ 47 w 204"/>
                <a:gd name="T9" fmla="*/ 195 h 318"/>
                <a:gd name="T10" fmla="*/ 9 w 204"/>
                <a:gd name="T11" fmla="*/ 100 h 318"/>
                <a:gd name="T12" fmla="*/ 53 w 204"/>
                <a:gd name="T1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18">
                  <a:moveTo>
                    <a:pt x="53" y="0"/>
                  </a:moveTo>
                  <a:cubicBezTo>
                    <a:pt x="53" y="0"/>
                    <a:pt x="51" y="38"/>
                    <a:pt x="95" y="66"/>
                  </a:cubicBezTo>
                  <a:cubicBezTo>
                    <a:pt x="143" y="97"/>
                    <a:pt x="125" y="153"/>
                    <a:pt x="152" y="185"/>
                  </a:cubicBezTo>
                  <a:cubicBezTo>
                    <a:pt x="172" y="209"/>
                    <a:pt x="204" y="258"/>
                    <a:pt x="149" y="284"/>
                  </a:cubicBezTo>
                  <a:cubicBezTo>
                    <a:pt x="78" y="318"/>
                    <a:pt x="36" y="270"/>
                    <a:pt x="47" y="195"/>
                  </a:cubicBezTo>
                  <a:cubicBezTo>
                    <a:pt x="56" y="139"/>
                    <a:pt x="18" y="142"/>
                    <a:pt x="9" y="100"/>
                  </a:cubicBezTo>
                  <a:cubicBezTo>
                    <a:pt x="0" y="58"/>
                    <a:pt x="15" y="22"/>
                    <a:pt x="53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任意多边形 19"/>
            <p:cNvSpPr/>
            <p:nvPr>
              <p:custDataLst>
                <p:tags r:id="rId32"/>
              </p:custDataLst>
            </p:nvPr>
          </p:nvSpPr>
          <p:spPr bwMode="auto">
            <a:xfrm>
              <a:off x="4392613" y="2478088"/>
              <a:ext cx="693738" cy="1820863"/>
            </a:xfrm>
            <a:custGeom>
              <a:avLst/>
              <a:gdLst>
                <a:gd name="T0" fmla="*/ 83 w 127"/>
                <a:gd name="T1" fmla="*/ 334 h 334"/>
                <a:gd name="T2" fmla="*/ 82 w 127"/>
                <a:gd name="T3" fmla="*/ 333 h 334"/>
                <a:gd name="T4" fmla="*/ 82 w 127"/>
                <a:gd name="T5" fmla="*/ 332 h 334"/>
                <a:gd name="T6" fmla="*/ 86 w 127"/>
                <a:gd name="T7" fmla="*/ 211 h 334"/>
                <a:gd name="T8" fmla="*/ 71 w 127"/>
                <a:gd name="T9" fmla="*/ 160 h 334"/>
                <a:gd name="T10" fmla="*/ 39 w 127"/>
                <a:gd name="T11" fmla="*/ 82 h 334"/>
                <a:gd name="T12" fmla="*/ 10 w 127"/>
                <a:gd name="T13" fmla="*/ 1 h 334"/>
                <a:gd name="T14" fmla="*/ 11 w 127"/>
                <a:gd name="T15" fmla="*/ 0 h 334"/>
                <a:gd name="T16" fmla="*/ 12 w 127"/>
                <a:gd name="T17" fmla="*/ 1 h 334"/>
                <a:gd name="T18" fmla="*/ 41 w 127"/>
                <a:gd name="T19" fmla="*/ 80 h 334"/>
                <a:gd name="T20" fmla="*/ 73 w 127"/>
                <a:gd name="T21" fmla="*/ 159 h 334"/>
                <a:gd name="T22" fmla="*/ 88 w 127"/>
                <a:gd name="T23" fmla="*/ 210 h 334"/>
                <a:gd name="T24" fmla="*/ 84 w 127"/>
                <a:gd name="T25" fmla="*/ 333 h 334"/>
                <a:gd name="T26" fmla="*/ 83 w 127"/>
                <a:gd name="T2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334">
                  <a:moveTo>
                    <a:pt x="83" y="334"/>
                  </a:moveTo>
                  <a:cubicBezTo>
                    <a:pt x="82" y="333"/>
                    <a:pt x="82" y="333"/>
                    <a:pt x="82" y="333"/>
                  </a:cubicBezTo>
                  <a:cubicBezTo>
                    <a:pt x="81" y="333"/>
                    <a:pt x="81" y="332"/>
                    <a:pt x="82" y="332"/>
                  </a:cubicBezTo>
                  <a:cubicBezTo>
                    <a:pt x="124" y="284"/>
                    <a:pt x="103" y="236"/>
                    <a:pt x="86" y="211"/>
                  </a:cubicBezTo>
                  <a:cubicBezTo>
                    <a:pt x="76" y="196"/>
                    <a:pt x="74" y="179"/>
                    <a:pt x="71" y="160"/>
                  </a:cubicBezTo>
                  <a:cubicBezTo>
                    <a:pt x="67" y="133"/>
                    <a:pt x="63" y="106"/>
                    <a:pt x="39" y="82"/>
                  </a:cubicBezTo>
                  <a:cubicBezTo>
                    <a:pt x="0" y="45"/>
                    <a:pt x="10" y="1"/>
                    <a:pt x="10" y="1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3" y="1"/>
                    <a:pt x="12" y="1"/>
                  </a:cubicBezTo>
                  <a:cubicBezTo>
                    <a:pt x="12" y="2"/>
                    <a:pt x="3" y="44"/>
                    <a:pt x="41" y="80"/>
                  </a:cubicBezTo>
                  <a:cubicBezTo>
                    <a:pt x="66" y="105"/>
                    <a:pt x="70" y="132"/>
                    <a:pt x="73" y="159"/>
                  </a:cubicBezTo>
                  <a:cubicBezTo>
                    <a:pt x="76" y="178"/>
                    <a:pt x="79" y="195"/>
                    <a:pt x="88" y="210"/>
                  </a:cubicBezTo>
                  <a:cubicBezTo>
                    <a:pt x="105" y="235"/>
                    <a:pt x="127" y="285"/>
                    <a:pt x="84" y="333"/>
                  </a:cubicBezTo>
                  <a:lnTo>
                    <a:pt x="83" y="33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任意多边形 20"/>
            <p:cNvSpPr/>
            <p:nvPr>
              <p:custDataLst>
                <p:tags r:id="rId33"/>
              </p:custDataLst>
            </p:nvPr>
          </p:nvSpPr>
          <p:spPr bwMode="auto">
            <a:xfrm>
              <a:off x="4260851" y="2778125"/>
              <a:ext cx="344488" cy="134938"/>
            </a:xfrm>
            <a:custGeom>
              <a:avLst/>
              <a:gdLst>
                <a:gd name="T0" fmla="*/ 61 w 63"/>
                <a:gd name="T1" fmla="*/ 25 h 25"/>
                <a:gd name="T2" fmla="*/ 61 w 63"/>
                <a:gd name="T3" fmla="*/ 25 h 25"/>
                <a:gd name="T4" fmla="*/ 2 w 63"/>
                <a:gd name="T5" fmla="*/ 10 h 25"/>
                <a:gd name="T6" fmla="*/ 0 w 63"/>
                <a:gd name="T7" fmla="*/ 9 h 25"/>
                <a:gd name="T8" fmla="*/ 1 w 63"/>
                <a:gd name="T9" fmla="*/ 7 h 25"/>
                <a:gd name="T10" fmla="*/ 62 w 63"/>
                <a:gd name="T11" fmla="*/ 23 h 25"/>
                <a:gd name="T12" fmla="*/ 62 w 63"/>
                <a:gd name="T13" fmla="*/ 25 h 25"/>
                <a:gd name="T14" fmla="*/ 61 w 63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5"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25" y="3"/>
                    <a:pt x="2" y="10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2" y="7"/>
                    <a:pt x="25" y="0"/>
                    <a:pt x="62" y="23"/>
                  </a:cubicBezTo>
                  <a:cubicBezTo>
                    <a:pt x="63" y="23"/>
                    <a:pt x="63" y="24"/>
                    <a:pt x="62" y="25"/>
                  </a:cubicBezTo>
                  <a:cubicBezTo>
                    <a:pt x="62" y="25"/>
                    <a:pt x="62" y="25"/>
                    <a:pt x="61" y="2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任意多边形 21"/>
            <p:cNvSpPr/>
            <p:nvPr>
              <p:custDataLst>
                <p:tags r:id="rId34"/>
              </p:custDataLst>
            </p:nvPr>
          </p:nvSpPr>
          <p:spPr bwMode="auto">
            <a:xfrm>
              <a:off x="4332288" y="3105150"/>
              <a:ext cx="452438" cy="190500"/>
            </a:xfrm>
            <a:custGeom>
              <a:avLst/>
              <a:gdLst>
                <a:gd name="T0" fmla="*/ 82 w 83"/>
                <a:gd name="T1" fmla="*/ 35 h 35"/>
                <a:gd name="T2" fmla="*/ 81 w 83"/>
                <a:gd name="T3" fmla="*/ 35 h 35"/>
                <a:gd name="T4" fmla="*/ 2 w 83"/>
                <a:gd name="T5" fmla="*/ 4 h 35"/>
                <a:gd name="T6" fmla="*/ 1 w 83"/>
                <a:gd name="T7" fmla="*/ 3 h 35"/>
                <a:gd name="T8" fmla="*/ 2 w 83"/>
                <a:gd name="T9" fmla="*/ 2 h 35"/>
                <a:gd name="T10" fmla="*/ 83 w 83"/>
                <a:gd name="T11" fmla="*/ 33 h 35"/>
                <a:gd name="T12" fmla="*/ 83 w 83"/>
                <a:gd name="T13" fmla="*/ 35 h 35"/>
                <a:gd name="T14" fmla="*/ 82 w 8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5">
                  <a:moveTo>
                    <a:pt x="82" y="35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46" y="3"/>
                    <a:pt x="2" y="4"/>
                    <a:pt x="2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47" y="0"/>
                    <a:pt x="83" y="33"/>
                  </a:cubicBezTo>
                  <a:cubicBezTo>
                    <a:pt x="83" y="34"/>
                    <a:pt x="83" y="34"/>
                    <a:pt x="83" y="35"/>
                  </a:cubicBezTo>
                  <a:lnTo>
                    <a:pt x="82" y="35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任意多边形 22"/>
            <p:cNvSpPr/>
            <p:nvPr>
              <p:custDataLst>
                <p:tags r:id="rId35"/>
              </p:custDataLst>
            </p:nvPr>
          </p:nvSpPr>
          <p:spPr bwMode="auto">
            <a:xfrm>
              <a:off x="4464051" y="3557588"/>
              <a:ext cx="441325" cy="130175"/>
            </a:xfrm>
            <a:custGeom>
              <a:avLst/>
              <a:gdLst>
                <a:gd name="T0" fmla="*/ 1 w 81"/>
                <a:gd name="T1" fmla="*/ 24 h 24"/>
                <a:gd name="T2" fmla="*/ 0 w 81"/>
                <a:gd name="T3" fmla="*/ 23 h 24"/>
                <a:gd name="T4" fmla="*/ 1 w 81"/>
                <a:gd name="T5" fmla="*/ 21 h 24"/>
                <a:gd name="T6" fmla="*/ 80 w 81"/>
                <a:gd name="T7" fmla="*/ 20 h 24"/>
                <a:gd name="T8" fmla="*/ 81 w 81"/>
                <a:gd name="T9" fmla="*/ 22 h 24"/>
                <a:gd name="T10" fmla="*/ 79 w 81"/>
                <a:gd name="T11" fmla="*/ 22 h 24"/>
                <a:gd name="T12" fmla="*/ 2 w 81"/>
                <a:gd name="T13" fmla="*/ 23 h 24"/>
                <a:gd name="T14" fmla="*/ 1 w 8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4">
                  <a:moveTo>
                    <a:pt x="1" y="24"/>
                  </a:moveTo>
                  <a:cubicBezTo>
                    <a:pt x="1" y="24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3" y="20"/>
                    <a:pt x="50" y="0"/>
                    <a:pt x="80" y="20"/>
                  </a:cubicBezTo>
                  <a:cubicBezTo>
                    <a:pt x="81" y="21"/>
                    <a:pt x="81" y="21"/>
                    <a:pt x="81" y="22"/>
                  </a:cubicBezTo>
                  <a:cubicBezTo>
                    <a:pt x="80" y="23"/>
                    <a:pt x="80" y="23"/>
                    <a:pt x="79" y="22"/>
                  </a:cubicBezTo>
                  <a:cubicBezTo>
                    <a:pt x="50" y="3"/>
                    <a:pt x="2" y="23"/>
                    <a:pt x="2" y="23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任意多边形 23"/>
            <p:cNvSpPr/>
            <p:nvPr>
              <p:custDataLst>
                <p:tags r:id="rId36"/>
              </p:custDataLst>
            </p:nvPr>
          </p:nvSpPr>
          <p:spPr bwMode="auto">
            <a:xfrm>
              <a:off x="4665663" y="2886075"/>
              <a:ext cx="53975" cy="169863"/>
            </a:xfrm>
            <a:custGeom>
              <a:avLst/>
              <a:gdLst>
                <a:gd name="T0" fmla="*/ 7 w 10"/>
                <a:gd name="T1" fmla="*/ 31 h 31"/>
                <a:gd name="T2" fmla="*/ 6 w 10"/>
                <a:gd name="T3" fmla="*/ 30 h 31"/>
                <a:gd name="T4" fmla="*/ 8 w 10"/>
                <a:gd name="T5" fmla="*/ 1 h 31"/>
                <a:gd name="T6" fmla="*/ 10 w 10"/>
                <a:gd name="T7" fmla="*/ 1 h 31"/>
                <a:gd name="T8" fmla="*/ 10 w 10"/>
                <a:gd name="T9" fmla="*/ 3 h 31"/>
                <a:gd name="T10" fmla="*/ 9 w 10"/>
                <a:gd name="T11" fmla="*/ 29 h 31"/>
                <a:gd name="T12" fmla="*/ 8 w 10"/>
                <a:gd name="T13" fmla="*/ 31 h 31"/>
                <a:gd name="T14" fmla="*/ 7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7" y="31"/>
                  </a:moveTo>
                  <a:cubicBezTo>
                    <a:pt x="7" y="31"/>
                    <a:pt x="6" y="30"/>
                    <a:pt x="6" y="30"/>
                  </a:cubicBezTo>
                  <a:cubicBezTo>
                    <a:pt x="0" y="10"/>
                    <a:pt x="8" y="1"/>
                    <a:pt x="8" y="1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10" y="3"/>
                    <a:pt x="3" y="11"/>
                    <a:pt x="9" y="29"/>
                  </a:cubicBezTo>
                  <a:cubicBezTo>
                    <a:pt x="9" y="30"/>
                    <a:pt x="8" y="31"/>
                    <a:pt x="8" y="31"/>
                  </a:cubicBezTo>
                  <a:lnTo>
                    <a:pt x="7" y="3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任意多边形 24"/>
            <p:cNvSpPr/>
            <p:nvPr>
              <p:custDataLst>
                <p:tags r:id="rId37"/>
              </p:custDataLst>
            </p:nvPr>
          </p:nvSpPr>
          <p:spPr bwMode="auto">
            <a:xfrm>
              <a:off x="4791076" y="3322638"/>
              <a:ext cx="98425" cy="174625"/>
            </a:xfrm>
            <a:custGeom>
              <a:avLst/>
              <a:gdLst>
                <a:gd name="T0" fmla="*/ 4 w 18"/>
                <a:gd name="T1" fmla="*/ 32 h 32"/>
                <a:gd name="T2" fmla="*/ 3 w 18"/>
                <a:gd name="T3" fmla="*/ 31 h 32"/>
                <a:gd name="T4" fmla="*/ 15 w 18"/>
                <a:gd name="T5" fmla="*/ 1 h 32"/>
                <a:gd name="T6" fmla="*/ 17 w 18"/>
                <a:gd name="T7" fmla="*/ 1 h 32"/>
                <a:gd name="T8" fmla="*/ 17 w 18"/>
                <a:gd name="T9" fmla="*/ 3 h 32"/>
                <a:gd name="T10" fmla="*/ 5 w 18"/>
                <a:gd name="T11" fmla="*/ 30 h 32"/>
                <a:gd name="T12" fmla="*/ 4 w 1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4" y="32"/>
                  </a:moveTo>
                  <a:cubicBezTo>
                    <a:pt x="3" y="32"/>
                    <a:pt x="3" y="31"/>
                    <a:pt x="3" y="31"/>
                  </a:cubicBezTo>
                  <a:cubicBezTo>
                    <a:pt x="0" y="12"/>
                    <a:pt x="15" y="1"/>
                    <a:pt x="15" y="1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3"/>
                    <a:pt x="3" y="13"/>
                    <a:pt x="5" y="30"/>
                  </a:cubicBezTo>
                  <a:cubicBezTo>
                    <a:pt x="5" y="31"/>
                    <a:pt x="5" y="32"/>
                    <a:pt x="4" y="32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任意多边形 25"/>
            <p:cNvSpPr/>
            <p:nvPr>
              <p:custDataLst>
                <p:tags r:id="rId38"/>
              </p:custDataLst>
            </p:nvPr>
          </p:nvSpPr>
          <p:spPr bwMode="auto">
            <a:xfrm>
              <a:off x="4943476" y="3671888"/>
              <a:ext cx="120650" cy="190500"/>
            </a:xfrm>
            <a:custGeom>
              <a:avLst/>
              <a:gdLst>
                <a:gd name="T0" fmla="*/ 5 w 22"/>
                <a:gd name="T1" fmla="*/ 35 h 35"/>
                <a:gd name="T2" fmla="*/ 4 w 22"/>
                <a:gd name="T3" fmla="*/ 34 h 35"/>
                <a:gd name="T4" fmla="*/ 20 w 22"/>
                <a:gd name="T5" fmla="*/ 0 h 35"/>
                <a:gd name="T6" fmla="*/ 22 w 22"/>
                <a:gd name="T7" fmla="*/ 1 h 35"/>
                <a:gd name="T8" fmla="*/ 21 w 22"/>
                <a:gd name="T9" fmla="*/ 2 h 35"/>
                <a:gd name="T10" fmla="*/ 6 w 22"/>
                <a:gd name="T11" fmla="*/ 34 h 35"/>
                <a:gd name="T12" fmla="*/ 5 w 22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5">
                  <a:moveTo>
                    <a:pt x="5" y="35"/>
                  </a:moveTo>
                  <a:cubicBezTo>
                    <a:pt x="4" y="35"/>
                    <a:pt x="4" y="35"/>
                    <a:pt x="4" y="34"/>
                  </a:cubicBezTo>
                  <a:cubicBezTo>
                    <a:pt x="0" y="11"/>
                    <a:pt x="20" y="0"/>
                    <a:pt x="20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" y="12"/>
                    <a:pt x="6" y="34"/>
                  </a:cubicBezTo>
                  <a:cubicBezTo>
                    <a:pt x="6" y="34"/>
                    <a:pt x="6" y="35"/>
                    <a:pt x="5" y="3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任意多边形 26"/>
            <p:cNvSpPr/>
            <p:nvPr>
              <p:custDataLst>
                <p:tags r:id="rId39"/>
              </p:custDataLst>
            </p:nvPr>
          </p:nvSpPr>
          <p:spPr bwMode="auto">
            <a:xfrm>
              <a:off x="7150101" y="1262063"/>
              <a:ext cx="895350" cy="985838"/>
            </a:xfrm>
            <a:custGeom>
              <a:avLst/>
              <a:gdLst>
                <a:gd name="T0" fmla="*/ 146 w 164"/>
                <a:gd name="T1" fmla="*/ 0 h 181"/>
                <a:gd name="T2" fmla="*/ 107 w 164"/>
                <a:gd name="T3" fmla="*/ 29 h 181"/>
                <a:gd name="T4" fmla="*/ 47 w 164"/>
                <a:gd name="T5" fmla="*/ 86 h 181"/>
                <a:gd name="T6" fmla="*/ 26 w 164"/>
                <a:gd name="T7" fmla="*/ 144 h 181"/>
                <a:gd name="T8" fmla="*/ 105 w 164"/>
                <a:gd name="T9" fmla="*/ 116 h 181"/>
                <a:gd name="T10" fmla="*/ 149 w 164"/>
                <a:gd name="T11" fmla="*/ 69 h 181"/>
                <a:gd name="T12" fmla="*/ 146 w 16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81">
                  <a:moveTo>
                    <a:pt x="146" y="0"/>
                  </a:moveTo>
                  <a:cubicBezTo>
                    <a:pt x="146" y="0"/>
                    <a:pt x="139" y="23"/>
                    <a:pt x="107" y="29"/>
                  </a:cubicBezTo>
                  <a:cubicBezTo>
                    <a:pt x="71" y="36"/>
                    <a:pt x="69" y="73"/>
                    <a:pt x="47" y="86"/>
                  </a:cubicBezTo>
                  <a:cubicBezTo>
                    <a:pt x="29" y="95"/>
                    <a:pt x="0" y="117"/>
                    <a:pt x="26" y="144"/>
                  </a:cubicBezTo>
                  <a:cubicBezTo>
                    <a:pt x="60" y="181"/>
                    <a:pt x="95" y="162"/>
                    <a:pt x="105" y="116"/>
                  </a:cubicBezTo>
                  <a:cubicBezTo>
                    <a:pt x="113" y="81"/>
                    <a:pt x="134" y="91"/>
                    <a:pt x="149" y="69"/>
                  </a:cubicBezTo>
                  <a:cubicBezTo>
                    <a:pt x="164" y="46"/>
                    <a:pt x="163" y="22"/>
                    <a:pt x="146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任意多边形 27"/>
            <p:cNvSpPr/>
            <p:nvPr>
              <p:custDataLst>
                <p:tags r:id="rId40"/>
              </p:custDataLst>
            </p:nvPr>
          </p:nvSpPr>
          <p:spPr bwMode="auto">
            <a:xfrm>
              <a:off x="7226301" y="1255713"/>
              <a:ext cx="725488" cy="976313"/>
            </a:xfrm>
            <a:custGeom>
              <a:avLst/>
              <a:gdLst>
                <a:gd name="T0" fmla="*/ 15 w 133"/>
                <a:gd name="T1" fmla="*/ 179 h 179"/>
                <a:gd name="T2" fmla="*/ 14 w 133"/>
                <a:gd name="T3" fmla="*/ 179 h 179"/>
                <a:gd name="T4" fmla="*/ 40 w 133"/>
                <a:gd name="T5" fmla="*/ 106 h 179"/>
                <a:gd name="T6" fmla="*/ 60 w 133"/>
                <a:gd name="T7" fmla="*/ 79 h 179"/>
                <a:gd name="T8" fmla="*/ 97 w 133"/>
                <a:gd name="T9" fmla="*/ 41 h 179"/>
                <a:gd name="T10" fmla="*/ 131 w 133"/>
                <a:gd name="T11" fmla="*/ 1 h 179"/>
                <a:gd name="T12" fmla="*/ 132 w 133"/>
                <a:gd name="T13" fmla="*/ 0 h 179"/>
                <a:gd name="T14" fmla="*/ 133 w 133"/>
                <a:gd name="T15" fmla="*/ 1 h 179"/>
                <a:gd name="T16" fmla="*/ 98 w 133"/>
                <a:gd name="T17" fmla="*/ 42 h 179"/>
                <a:gd name="T18" fmla="*/ 61 w 133"/>
                <a:gd name="T19" fmla="*/ 80 h 179"/>
                <a:gd name="T20" fmla="*/ 40 w 133"/>
                <a:gd name="T21" fmla="*/ 107 h 179"/>
                <a:gd name="T22" fmla="*/ 16 w 133"/>
                <a:gd name="T23" fmla="*/ 178 h 179"/>
                <a:gd name="T24" fmla="*/ 15 w 133"/>
                <a:gd name="T2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79">
                  <a:moveTo>
                    <a:pt x="15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0" y="141"/>
                    <a:pt x="24" y="117"/>
                    <a:pt x="40" y="106"/>
                  </a:cubicBezTo>
                  <a:cubicBezTo>
                    <a:pt x="49" y="99"/>
                    <a:pt x="54" y="90"/>
                    <a:pt x="60" y="79"/>
                  </a:cubicBezTo>
                  <a:cubicBezTo>
                    <a:pt x="68" y="65"/>
                    <a:pt x="77" y="49"/>
                    <a:pt x="97" y="41"/>
                  </a:cubicBezTo>
                  <a:cubicBezTo>
                    <a:pt x="127" y="28"/>
                    <a:pt x="131" y="1"/>
                    <a:pt x="131" y="1"/>
                  </a:cubicBezTo>
                  <a:cubicBezTo>
                    <a:pt x="131" y="1"/>
                    <a:pt x="132" y="0"/>
                    <a:pt x="132" y="0"/>
                  </a:cubicBezTo>
                  <a:cubicBezTo>
                    <a:pt x="133" y="0"/>
                    <a:pt x="133" y="1"/>
                    <a:pt x="133" y="1"/>
                  </a:cubicBezTo>
                  <a:cubicBezTo>
                    <a:pt x="133" y="2"/>
                    <a:pt x="129" y="29"/>
                    <a:pt x="98" y="42"/>
                  </a:cubicBezTo>
                  <a:cubicBezTo>
                    <a:pt x="78" y="51"/>
                    <a:pt x="69" y="66"/>
                    <a:pt x="61" y="80"/>
                  </a:cubicBezTo>
                  <a:cubicBezTo>
                    <a:pt x="55" y="91"/>
                    <a:pt x="50" y="101"/>
                    <a:pt x="40" y="107"/>
                  </a:cubicBezTo>
                  <a:cubicBezTo>
                    <a:pt x="25" y="118"/>
                    <a:pt x="2" y="141"/>
                    <a:pt x="16" y="178"/>
                  </a:cubicBezTo>
                  <a:cubicBezTo>
                    <a:pt x="16" y="179"/>
                    <a:pt x="16" y="179"/>
                    <a:pt x="15" y="179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任意多边形 28"/>
            <p:cNvSpPr/>
            <p:nvPr>
              <p:custDataLst>
                <p:tags r:id="rId41"/>
              </p:custDataLst>
            </p:nvPr>
          </p:nvSpPr>
          <p:spPr bwMode="auto">
            <a:xfrm>
              <a:off x="7761288" y="1447800"/>
              <a:ext cx="219075" cy="58738"/>
            </a:xfrm>
            <a:custGeom>
              <a:avLst/>
              <a:gdLst>
                <a:gd name="T0" fmla="*/ 40 w 40"/>
                <a:gd name="T1" fmla="*/ 11 h 11"/>
                <a:gd name="T2" fmla="*/ 39 w 40"/>
                <a:gd name="T3" fmla="*/ 11 h 11"/>
                <a:gd name="T4" fmla="*/ 1 w 40"/>
                <a:gd name="T5" fmla="*/ 7 h 11"/>
                <a:gd name="T6" fmla="*/ 0 w 40"/>
                <a:gd name="T7" fmla="*/ 6 h 11"/>
                <a:gd name="T8" fmla="*/ 1 w 40"/>
                <a:gd name="T9" fmla="*/ 5 h 11"/>
                <a:gd name="T10" fmla="*/ 40 w 40"/>
                <a:gd name="T11" fmla="*/ 10 h 11"/>
                <a:gd name="T12" fmla="*/ 40 w 4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1">
                  <a:moveTo>
                    <a:pt x="40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27" y="2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8" y="0"/>
                    <a:pt x="40" y="9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任意多边形 29"/>
            <p:cNvSpPr/>
            <p:nvPr>
              <p:custDataLst>
                <p:tags r:id="rId42"/>
              </p:custDataLst>
            </p:nvPr>
          </p:nvSpPr>
          <p:spPr bwMode="auto">
            <a:xfrm>
              <a:off x="7570788" y="1593850"/>
              <a:ext cx="300038" cy="71438"/>
            </a:xfrm>
            <a:custGeom>
              <a:avLst/>
              <a:gdLst>
                <a:gd name="T0" fmla="*/ 55 w 55"/>
                <a:gd name="T1" fmla="*/ 13 h 13"/>
                <a:gd name="T2" fmla="*/ 54 w 55"/>
                <a:gd name="T3" fmla="*/ 13 h 13"/>
                <a:gd name="T4" fmla="*/ 1 w 55"/>
                <a:gd name="T5" fmla="*/ 13 h 13"/>
                <a:gd name="T6" fmla="*/ 0 w 55"/>
                <a:gd name="T7" fmla="*/ 12 h 13"/>
                <a:gd name="T8" fmla="*/ 0 w 55"/>
                <a:gd name="T9" fmla="*/ 11 h 13"/>
                <a:gd name="T10" fmla="*/ 55 w 55"/>
                <a:gd name="T11" fmla="*/ 11 h 13"/>
                <a:gd name="T12" fmla="*/ 55 w 55"/>
                <a:gd name="T13" fmla="*/ 12 h 13"/>
                <a:gd name="T14" fmla="*/ 55 w 5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3">
                  <a:moveTo>
                    <a:pt x="55" y="13"/>
                  </a:move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29" y="2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29" y="0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任意多边形 30"/>
            <p:cNvSpPr/>
            <p:nvPr>
              <p:custDataLst>
                <p:tags r:id="rId43"/>
              </p:custDataLst>
            </p:nvPr>
          </p:nvSpPr>
          <p:spPr bwMode="auto">
            <a:xfrm>
              <a:off x="7412038" y="1828800"/>
              <a:ext cx="257175" cy="130175"/>
            </a:xfrm>
            <a:custGeom>
              <a:avLst/>
              <a:gdLst>
                <a:gd name="T0" fmla="*/ 47 w 47"/>
                <a:gd name="T1" fmla="*/ 24 h 24"/>
                <a:gd name="T2" fmla="*/ 46 w 47"/>
                <a:gd name="T3" fmla="*/ 24 h 24"/>
                <a:gd name="T4" fmla="*/ 1 w 47"/>
                <a:gd name="T5" fmla="*/ 6 h 24"/>
                <a:gd name="T6" fmla="*/ 0 w 47"/>
                <a:gd name="T7" fmla="*/ 5 h 24"/>
                <a:gd name="T8" fmla="*/ 1 w 47"/>
                <a:gd name="T9" fmla="*/ 4 h 24"/>
                <a:gd name="T10" fmla="*/ 47 w 47"/>
                <a:gd name="T11" fmla="*/ 23 h 24"/>
                <a:gd name="T12" fmla="*/ 47 w 47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4">
                  <a:moveTo>
                    <a:pt x="47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23" y="1"/>
                    <a:pt x="1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3" y="0"/>
                    <a:pt x="46" y="22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任意多边形 31"/>
            <p:cNvSpPr/>
            <p:nvPr>
              <p:custDataLst>
                <p:tags r:id="rId44"/>
              </p:custDataLst>
            </p:nvPr>
          </p:nvSpPr>
          <p:spPr bwMode="auto">
            <a:xfrm>
              <a:off x="7669213" y="1441450"/>
              <a:ext cx="53975" cy="98425"/>
            </a:xfrm>
            <a:custGeom>
              <a:avLst/>
              <a:gdLst>
                <a:gd name="T0" fmla="*/ 1 w 10"/>
                <a:gd name="T1" fmla="*/ 18 h 18"/>
                <a:gd name="T2" fmla="*/ 0 w 10"/>
                <a:gd name="T3" fmla="*/ 18 h 18"/>
                <a:gd name="T4" fmla="*/ 0 w 10"/>
                <a:gd name="T5" fmla="*/ 17 h 18"/>
                <a:gd name="T6" fmla="*/ 5 w 10"/>
                <a:gd name="T7" fmla="*/ 1 h 18"/>
                <a:gd name="T8" fmla="*/ 6 w 10"/>
                <a:gd name="T9" fmla="*/ 0 h 18"/>
                <a:gd name="T10" fmla="*/ 7 w 10"/>
                <a:gd name="T11" fmla="*/ 0 h 18"/>
                <a:gd name="T12" fmla="*/ 1 w 1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1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" y="7"/>
                    <a:pt x="5" y="1"/>
                    <a:pt x="5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10" y="7"/>
                    <a:pt x="1" y="18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任意多边形 32"/>
            <p:cNvSpPr/>
            <p:nvPr>
              <p:custDataLst>
                <p:tags r:id="rId45"/>
              </p:custDataLst>
            </p:nvPr>
          </p:nvSpPr>
          <p:spPr bwMode="auto">
            <a:xfrm>
              <a:off x="7499351" y="1660525"/>
              <a:ext cx="42863" cy="114300"/>
            </a:xfrm>
            <a:custGeom>
              <a:avLst/>
              <a:gdLst>
                <a:gd name="T0" fmla="*/ 2 w 8"/>
                <a:gd name="T1" fmla="*/ 21 h 21"/>
                <a:gd name="T2" fmla="*/ 1 w 8"/>
                <a:gd name="T3" fmla="*/ 21 h 21"/>
                <a:gd name="T4" fmla="*/ 1 w 8"/>
                <a:gd name="T5" fmla="*/ 20 h 21"/>
                <a:gd name="T6" fmla="*/ 1 w 8"/>
                <a:gd name="T7" fmla="*/ 1 h 21"/>
                <a:gd name="T8" fmla="*/ 1 w 8"/>
                <a:gd name="T9" fmla="*/ 0 h 21"/>
                <a:gd name="T10" fmla="*/ 2 w 8"/>
                <a:gd name="T11" fmla="*/ 0 h 21"/>
                <a:gd name="T12" fmla="*/ 3 w 8"/>
                <a:gd name="T13" fmla="*/ 20 h 21"/>
                <a:gd name="T14" fmla="*/ 2 w 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1">
                  <a:moveTo>
                    <a:pt x="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0"/>
                    <a:pt x="1" y="20"/>
                  </a:cubicBezTo>
                  <a:cubicBezTo>
                    <a:pt x="6" y="10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8" y="10"/>
                    <a:pt x="3" y="20"/>
                  </a:cubicBezTo>
                  <a:lnTo>
                    <a:pt x="2" y="2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任意多边形 33"/>
            <p:cNvSpPr/>
            <p:nvPr>
              <p:custDataLst>
                <p:tags r:id="rId46"/>
              </p:custDataLst>
            </p:nvPr>
          </p:nvSpPr>
          <p:spPr bwMode="auto">
            <a:xfrm>
              <a:off x="7318376" y="1824038"/>
              <a:ext cx="60325" cy="130175"/>
            </a:xfrm>
            <a:custGeom>
              <a:avLst/>
              <a:gdLst>
                <a:gd name="T0" fmla="*/ 3 w 11"/>
                <a:gd name="T1" fmla="*/ 24 h 24"/>
                <a:gd name="T2" fmla="*/ 2 w 11"/>
                <a:gd name="T3" fmla="*/ 23 h 24"/>
                <a:gd name="T4" fmla="*/ 2 w 11"/>
                <a:gd name="T5" fmla="*/ 22 h 24"/>
                <a:gd name="T6" fmla="*/ 0 w 11"/>
                <a:gd name="T7" fmla="*/ 1 h 24"/>
                <a:gd name="T8" fmla="*/ 0 w 11"/>
                <a:gd name="T9" fmla="*/ 0 h 24"/>
                <a:gd name="T10" fmla="*/ 1 w 11"/>
                <a:gd name="T11" fmla="*/ 0 h 24"/>
                <a:gd name="T12" fmla="*/ 3 w 11"/>
                <a:gd name="T13" fmla="*/ 23 h 24"/>
                <a:gd name="T14" fmla="*/ 3 w 1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3" y="24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2"/>
                  </a:cubicBezTo>
                  <a:cubicBezTo>
                    <a:pt x="9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1" y="11"/>
                    <a:pt x="3" y="23"/>
                  </a:cubicBezTo>
                  <a:lnTo>
                    <a:pt x="3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任意多边形 34"/>
            <p:cNvSpPr/>
            <p:nvPr>
              <p:custDataLst>
                <p:tags r:id="rId47"/>
              </p:custDataLst>
            </p:nvPr>
          </p:nvSpPr>
          <p:spPr bwMode="auto">
            <a:xfrm>
              <a:off x="6664326" y="1774825"/>
              <a:ext cx="1658938" cy="1003300"/>
            </a:xfrm>
            <a:custGeom>
              <a:avLst/>
              <a:gdLst>
                <a:gd name="T0" fmla="*/ 304 w 304"/>
                <a:gd name="T1" fmla="*/ 53 h 184"/>
                <a:gd name="T2" fmla="*/ 239 w 304"/>
                <a:gd name="T3" fmla="*/ 90 h 184"/>
                <a:gd name="T4" fmla="*/ 124 w 304"/>
                <a:gd name="T5" fmla="*/ 138 h 184"/>
                <a:gd name="T6" fmla="*/ 29 w 304"/>
                <a:gd name="T7" fmla="*/ 131 h 184"/>
                <a:gd name="T8" fmla="*/ 118 w 304"/>
                <a:gd name="T9" fmla="*/ 38 h 184"/>
                <a:gd name="T10" fmla="*/ 210 w 304"/>
                <a:gd name="T11" fmla="*/ 7 h 184"/>
                <a:gd name="T12" fmla="*/ 304 w 304"/>
                <a:gd name="T13" fmla="*/ 5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84">
                  <a:moveTo>
                    <a:pt x="304" y="53"/>
                  </a:moveTo>
                  <a:cubicBezTo>
                    <a:pt x="304" y="53"/>
                    <a:pt x="268" y="49"/>
                    <a:pt x="239" y="90"/>
                  </a:cubicBezTo>
                  <a:cubicBezTo>
                    <a:pt x="207" y="134"/>
                    <a:pt x="155" y="114"/>
                    <a:pt x="124" y="138"/>
                  </a:cubicBezTo>
                  <a:cubicBezTo>
                    <a:pt x="99" y="156"/>
                    <a:pt x="52" y="184"/>
                    <a:pt x="29" y="131"/>
                  </a:cubicBezTo>
                  <a:cubicBezTo>
                    <a:pt x="0" y="62"/>
                    <a:pt x="48" y="24"/>
                    <a:pt x="118" y="38"/>
                  </a:cubicBezTo>
                  <a:cubicBezTo>
                    <a:pt x="171" y="49"/>
                    <a:pt x="171" y="13"/>
                    <a:pt x="210" y="7"/>
                  </a:cubicBezTo>
                  <a:cubicBezTo>
                    <a:pt x="251" y="0"/>
                    <a:pt x="284" y="16"/>
                    <a:pt x="304" y="53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任意多边形 35"/>
            <p:cNvSpPr/>
            <p:nvPr>
              <p:custDataLst>
                <p:tags r:id="rId48"/>
              </p:custDataLst>
            </p:nvPr>
          </p:nvSpPr>
          <p:spPr bwMode="auto">
            <a:xfrm>
              <a:off x="6577013" y="1998663"/>
              <a:ext cx="1752600" cy="577850"/>
            </a:xfrm>
            <a:custGeom>
              <a:avLst/>
              <a:gdLst>
                <a:gd name="T0" fmla="*/ 62 w 321"/>
                <a:gd name="T1" fmla="*/ 93 h 106"/>
                <a:gd name="T2" fmla="*/ 1 w 321"/>
                <a:gd name="T3" fmla="*/ 65 h 106"/>
                <a:gd name="T4" fmla="*/ 1 w 321"/>
                <a:gd name="T5" fmla="*/ 64 h 106"/>
                <a:gd name="T6" fmla="*/ 2 w 321"/>
                <a:gd name="T7" fmla="*/ 64 h 106"/>
                <a:gd name="T8" fmla="*/ 116 w 321"/>
                <a:gd name="T9" fmla="*/ 74 h 106"/>
                <a:gd name="T10" fmla="*/ 166 w 321"/>
                <a:gd name="T11" fmla="*/ 62 h 106"/>
                <a:gd name="T12" fmla="*/ 241 w 321"/>
                <a:gd name="T13" fmla="*/ 34 h 106"/>
                <a:gd name="T14" fmla="*/ 320 w 321"/>
                <a:gd name="T15" fmla="*/ 11 h 106"/>
                <a:gd name="T16" fmla="*/ 321 w 321"/>
                <a:gd name="T17" fmla="*/ 12 h 106"/>
                <a:gd name="T18" fmla="*/ 319 w 321"/>
                <a:gd name="T19" fmla="*/ 13 h 106"/>
                <a:gd name="T20" fmla="*/ 243 w 321"/>
                <a:gd name="T21" fmla="*/ 36 h 106"/>
                <a:gd name="T22" fmla="*/ 166 w 321"/>
                <a:gd name="T23" fmla="*/ 64 h 106"/>
                <a:gd name="T24" fmla="*/ 117 w 321"/>
                <a:gd name="T25" fmla="*/ 76 h 106"/>
                <a:gd name="T26" fmla="*/ 62 w 321"/>
                <a:gd name="T27" fmla="*/ 9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106">
                  <a:moveTo>
                    <a:pt x="62" y="93"/>
                  </a:moveTo>
                  <a:cubicBezTo>
                    <a:pt x="43" y="93"/>
                    <a:pt x="21" y="86"/>
                    <a:pt x="1" y="65"/>
                  </a:cubicBezTo>
                  <a:cubicBezTo>
                    <a:pt x="0" y="65"/>
                    <a:pt x="0" y="64"/>
                    <a:pt x="1" y="64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45" y="106"/>
                    <a:pt x="92" y="88"/>
                    <a:pt x="116" y="74"/>
                  </a:cubicBezTo>
                  <a:cubicBezTo>
                    <a:pt x="131" y="65"/>
                    <a:pt x="148" y="63"/>
                    <a:pt x="166" y="62"/>
                  </a:cubicBezTo>
                  <a:cubicBezTo>
                    <a:pt x="191" y="59"/>
                    <a:pt x="218" y="57"/>
                    <a:pt x="241" y="34"/>
                  </a:cubicBezTo>
                  <a:cubicBezTo>
                    <a:pt x="278" y="0"/>
                    <a:pt x="319" y="11"/>
                    <a:pt x="320" y="11"/>
                  </a:cubicBezTo>
                  <a:cubicBezTo>
                    <a:pt x="320" y="11"/>
                    <a:pt x="321" y="12"/>
                    <a:pt x="321" y="12"/>
                  </a:cubicBezTo>
                  <a:cubicBezTo>
                    <a:pt x="320" y="13"/>
                    <a:pt x="320" y="13"/>
                    <a:pt x="319" y="13"/>
                  </a:cubicBezTo>
                  <a:cubicBezTo>
                    <a:pt x="319" y="13"/>
                    <a:pt x="279" y="2"/>
                    <a:pt x="243" y="36"/>
                  </a:cubicBezTo>
                  <a:cubicBezTo>
                    <a:pt x="219" y="59"/>
                    <a:pt x="192" y="62"/>
                    <a:pt x="166" y="64"/>
                  </a:cubicBezTo>
                  <a:cubicBezTo>
                    <a:pt x="149" y="66"/>
                    <a:pt x="132" y="67"/>
                    <a:pt x="117" y="76"/>
                  </a:cubicBezTo>
                  <a:cubicBezTo>
                    <a:pt x="104" y="84"/>
                    <a:pt x="84" y="93"/>
                    <a:pt x="62" y="9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任意多边形 36"/>
            <p:cNvSpPr/>
            <p:nvPr>
              <p:custDataLst>
                <p:tags r:id="rId49"/>
              </p:custDataLst>
            </p:nvPr>
          </p:nvSpPr>
          <p:spPr bwMode="auto">
            <a:xfrm>
              <a:off x="7902576" y="1866900"/>
              <a:ext cx="142875" cy="315913"/>
            </a:xfrm>
            <a:custGeom>
              <a:avLst/>
              <a:gdLst>
                <a:gd name="T0" fmla="*/ 1 w 26"/>
                <a:gd name="T1" fmla="*/ 58 h 58"/>
                <a:gd name="T2" fmla="*/ 1 w 26"/>
                <a:gd name="T3" fmla="*/ 58 h 58"/>
                <a:gd name="T4" fmla="*/ 0 w 26"/>
                <a:gd name="T5" fmla="*/ 57 h 58"/>
                <a:gd name="T6" fmla="*/ 18 w 26"/>
                <a:gd name="T7" fmla="*/ 1 h 58"/>
                <a:gd name="T8" fmla="*/ 18 w 26"/>
                <a:gd name="T9" fmla="*/ 0 h 58"/>
                <a:gd name="T10" fmla="*/ 20 w 26"/>
                <a:gd name="T11" fmla="*/ 1 h 58"/>
                <a:gd name="T12" fmla="*/ 2 w 26"/>
                <a:gd name="T13" fmla="*/ 58 h 58"/>
                <a:gd name="T14" fmla="*/ 1 w 26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8">
                  <a:moveTo>
                    <a:pt x="1" y="58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23" y="23"/>
                    <a:pt x="18" y="1"/>
                    <a:pt x="18" y="1"/>
                  </a:cubicBezTo>
                  <a:cubicBezTo>
                    <a:pt x="17" y="1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0" y="1"/>
                    <a:pt x="26" y="24"/>
                    <a:pt x="2" y="58"/>
                  </a:cubicBezTo>
                  <a:cubicBezTo>
                    <a:pt x="2" y="58"/>
                    <a:pt x="2" y="58"/>
                    <a:pt x="1" y="5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任意多边形 37"/>
            <p:cNvSpPr/>
            <p:nvPr>
              <p:custDataLst>
                <p:tags r:id="rId50"/>
              </p:custDataLst>
            </p:nvPr>
          </p:nvSpPr>
          <p:spPr bwMode="auto">
            <a:xfrm>
              <a:off x="7532688" y="1920875"/>
              <a:ext cx="195263" cy="420688"/>
            </a:xfrm>
            <a:custGeom>
              <a:avLst/>
              <a:gdLst>
                <a:gd name="T0" fmla="*/ 1 w 36"/>
                <a:gd name="T1" fmla="*/ 77 h 77"/>
                <a:gd name="T2" fmla="*/ 0 w 36"/>
                <a:gd name="T3" fmla="*/ 77 h 77"/>
                <a:gd name="T4" fmla="*/ 0 w 36"/>
                <a:gd name="T5" fmla="*/ 75 h 77"/>
                <a:gd name="T6" fmla="*/ 33 w 36"/>
                <a:gd name="T7" fmla="*/ 1 h 77"/>
                <a:gd name="T8" fmla="*/ 34 w 36"/>
                <a:gd name="T9" fmla="*/ 0 h 77"/>
                <a:gd name="T10" fmla="*/ 34 w 36"/>
                <a:gd name="T11" fmla="*/ 0 h 77"/>
                <a:gd name="T12" fmla="*/ 36 w 36"/>
                <a:gd name="T13" fmla="*/ 1 h 77"/>
                <a:gd name="T14" fmla="*/ 2 w 36"/>
                <a:gd name="T15" fmla="*/ 77 h 77"/>
                <a:gd name="T16" fmla="*/ 1 w 36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7"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0" y="75"/>
                    <a:pt x="0" y="75"/>
                  </a:cubicBezTo>
                  <a:cubicBezTo>
                    <a:pt x="33" y="43"/>
                    <a:pt x="33" y="2"/>
                    <a:pt x="33" y="1"/>
                  </a:cubicBezTo>
                  <a:cubicBezTo>
                    <a:pt x="33" y="1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1"/>
                  </a:cubicBezTo>
                  <a:cubicBezTo>
                    <a:pt x="36" y="2"/>
                    <a:pt x="35" y="44"/>
                    <a:pt x="2" y="77"/>
                  </a:cubicBezTo>
                  <a:lnTo>
                    <a:pt x="1" y="77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任意多边形 38"/>
            <p:cNvSpPr/>
            <p:nvPr>
              <p:custDataLst>
                <p:tags r:id="rId51"/>
              </p:custDataLst>
            </p:nvPr>
          </p:nvSpPr>
          <p:spPr bwMode="auto">
            <a:xfrm>
              <a:off x="7161213" y="2014538"/>
              <a:ext cx="125413" cy="425450"/>
            </a:xfrm>
            <a:custGeom>
              <a:avLst/>
              <a:gdLst>
                <a:gd name="T0" fmla="*/ 1 w 23"/>
                <a:gd name="T1" fmla="*/ 78 h 78"/>
                <a:gd name="T2" fmla="*/ 1 w 23"/>
                <a:gd name="T3" fmla="*/ 77 h 78"/>
                <a:gd name="T4" fmla="*/ 1 w 23"/>
                <a:gd name="T5" fmla="*/ 76 h 78"/>
                <a:gd name="T6" fmla="*/ 3 w 23"/>
                <a:gd name="T7" fmla="*/ 2 h 78"/>
                <a:gd name="T8" fmla="*/ 4 w 23"/>
                <a:gd name="T9" fmla="*/ 1 h 78"/>
                <a:gd name="T10" fmla="*/ 5 w 23"/>
                <a:gd name="T11" fmla="*/ 1 h 78"/>
                <a:gd name="T12" fmla="*/ 2 w 23"/>
                <a:gd name="T13" fmla="*/ 77 h 78"/>
                <a:gd name="T14" fmla="*/ 1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1" y="78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0" y="77"/>
                    <a:pt x="0" y="76"/>
                    <a:pt x="1" y="76"/>
                  </a:cubicBezTo>
                  <a:cubicBezTo>
                    <a:pt x="20" y="49"/>
                    <a:pt x="3" y="3"/>
                    <a:pt x="3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3"/>
                    <a:pt x="23" y="49"/>
                    <a:pt x="2" y="77"/>
                  </a:cubicBezTo>
                  <a:cubicBezTo>
                    <a:pt x="2" y="77"/>
                    <a:pt x="2" y="78"/>
                    <a:pt x="1" y="7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任意多边形 39"/>
            <p:cNvSpPr/>
            <p:nvPr>
              <p:custDataLst>
                <p:tags r:id="rId52"/>
              </p:custDataLst>
            </p:nvPr>
          </p:nvSpPr>
          <p:spPr bwMode="auto">
            <a:xfrm>
              <a:off x="7766051" y="2243138"/>
              <a:ext cx="158750" cy="53975"/>
            </a:xfrm>
            <a:custGeom>
              <a:avLst/>
              <a:gdLst>
                <a:gd name="T0" fmla="*/ 27 w 29"/>
                <a:gd name="T1" fmla="*/ 10 h 10"/>
                <a:gd name="T2" fmla="*/ 27 w 29"/>
                <a:gd name="T3" fmla="*/ 10 h 10"/>
                <a:gd name="T4" fmla="*/ 1 w 29"/>
                <a:gd name="T5" fmla="*/ 7 h 10"/>
                <a:gd name="T6" fmla="*/ 0 w 29"/>
                <a:gd name="T7" fmla="*/ 6 h 10"/>
                <a:gd name="T8" fmla="*/ 1 w 29"/>
                <a:gd name="T9" fmla="*/ 5 h 10"/>
                <a:gd name="T10" fmla="*/ 28 w 29"/>
                <a:gd name="T11" fmla="*/ 8 h 10"/>
                <a:gd name="T12" fmla="*/ 28 w 29"/>
                <a:gd name="T13" fmla="*/ 10 h 10"/>
                <a:gd name="T14" fmla="*/ 27 w 2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0"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19" y="2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20" y="0"/>
                    <a:pt x="28" y="8"/>
                    <a:pt x="28" y="8"/>
                  </a:cubicBezTo>
                  <a:cubicBezTo>
                    <a:pt x="29" y="9"/>
                    <a:pt x="29" y="9"/>
                    <a:pt x="28" y="10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任意多边形 40"/>
            <p:cNvSpPr/>
            <p:nvPr>
              <p:custDataLst>
                <p:tags r:id="rId53"/>
              </p:custDataLst>
            </p:nvPr>
          </p:nvSpPr>
          <p:spPr bwMode="auto">
            <a:xfrm>
              <a:off x="7340601" y="2346325"/>
              <a:ext cx="163513" cy="87313"/>
            </a:xfrm>
            <a:custGeom>
              <a:avLst/>
              <a:gdLst>
                <a:gd name="T0" fmla="*/ 28 w 30"/>
                <a:gd name="T1" fmla="*/ 16 h 16"/>
                <a:gd name="T2" fmla="*/ 27 w 30"/>
                <a:gd name="T3" fmla="*/ 16 h 16"/>
                <a:gd name="T4" fmla="*/ 1 w 30"/>
                <a:gd name="T5" fmla="*/ 3 h 16"/>
                <a:gd name="T6" fmla="*/ 0 w 30"/>
                <a:gd name="T7" fmla="*/ 2 h 16"/>
                <a:gd name="T8" fmla="*/ 1 w 30"/>
                <a:gd name="T9" fmla="*/ 1 h 16"/>
                <a:gd name="T10" fmla="*/ 29 w 30"/>
                <a:gd name="T11" fmla="*/ 14 h 16"/>
                <a:gd name="T12" fmla="*/ 29 w 30"/>
                <a:gd name="T13" fmla="*/ 16 h 16"/>
                <a:gd name="T14" fmla="*/ 28 w 3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6">
                  <a:moveTo>
                    <a:pt x="28" y="16"/>
                  </a:moveTo>
                  <a:cubicBezTo>
                    <a:pt x="28" y="16"/>
                    <a:pt x="27" y="16"/>
                    <a:pt x="27" y="16"/>
                  </a:cubicBezTo>
                  <a:cubicBezTo>
                    <a:pt x="27" y="15"/>
                    <a:pt x="18" y="2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9" y="0"/>
                    <a:pt x="29" y="14"/>
                    <a:pt x="29" y="14"/>
                  </a:cubicBezTo>
                  <a:cubicBezTo>
                    <a:pt x="30" y="15"/>
                    <a:pt x="29" y="15"/>
                    <a:pt x="29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任意多边形 41"/>
            <p:cNvSpPr/>
            <p:nvPr>
              <p:custDataLst>
                <p:tags r:id="rId54"/>
              </p:custDataLst>
            </p:nvPr>
          </p:nvSpPr>
          <p:spPr bwMode="auto">
            <a:xfrm>
              <a:off x="6986588" y="2466975"/>
              <a:ext cx="179388" cy="119063"/>
            </a:xfrm>
            <a:custGeom>
              <a:avLst/>
              <a:gdLst>
                <a:gd name="T0" fmla="*/ 31 w 33"/>
                <a:gd name="T1" fmla="*/ 22 h 22"/>
                <a:gd name="T2" fmla="*/ 30 w 33"/>
                <a:gd name="T3" fmla="*/ 22 h 22"/>
                <a:gd name="T4" fmla="*/ 1 w 33"/>
                <a:gd name="T5" fmla="*/ 6 h 22"/>
                <a:gd name="T6" fmla="*/ 0 w 33"/>
                <a:gd name="T7" fmla="*/ 4 h 22"/>
                <a:gd name="T8" fmla="*/ 1 w 33"/>
                <a:gd name="T9" fmla="*/ 3 h 22"/>
                <a:gd name="T10" fmla="*/ 32 w 33"/>
                <a:gd name="T11" fmla="*/ 21 h 22"/>
                <a:gd name="T12" fmla="*/ 32 w 33"/>
                <a:gd name="T13" fmla="*/ 22 h 22"/>
                <a:gd name="T14" fmla="*/ 31 w 3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2">
                  <a:moveTo>
                    <a:pt x="31" y="22"/>
                  </a:moveTo>
                  <a:cubicBezTo>
                    <a:pt x="31" y="22"/>
                    <a:pt x="30" y="22"/>
                    <a:pt x="30" y="22"/>
                  </a:cubicBezTo>
                  <a:cubicBezTo>
                    <a:pt x="30" y="21"/>
                    <a:pt x="22" y="3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32" y="20"/>
                    <a:pt x="32" y="21"/>
                  </a:cubicBezTo>
                  <a:cubicBezTo>
                    <a:pt x="33" y="21"/>
                    <a:pt x="32" y="22"/>
                    <a:pt x="32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任意多边形 42"/>
            <p:cNvSpPr/>
            <p:nvPr>
              <p:custDataLst>
                <p:tags r:id="rId55"/>
              </p:custDataLst>
            </p:nvPr>
          </p:nvSpPr>
          <p:spPr bwMode="auto">
            <a:xfrm>
              <a:off x="4070351" y="4783138"/>
              <a:ext cx="3287713" cy="866775"/>
            </a:xfrm>
            <a:custGeom>
              <a:avLst/>
              <a:gdLst>
                <a:gd name="T0" fmla="*/ 595 w 602"/>
                <a:gd name="T1" fmla="*/ 145 h 159"/>
                <a:gd name="T2" fmla="*/ 595 w 602"/>
                <a:gd name="T3" fmla="*/ 145 h 159"/>
                <a:gd name="T4" fmla="*/ 595 w 602"/>
                <a:gd name="T5" fmla="*/ 13 h 159"/>
                <a:gd name="T6" fmla="*/ 595 w 602"/>
                <a:gd name="T7" fmla="*/ 13 h 159"/>
                <a:gd name="T8" fmla="*/ 602 w 602"/>
                <a:gd name="T9" fmla="*/ 7 h 159"/>
                <a:gd name="T10" fmla="*/ 595 w 602"/>
                <a:gd name="T11" fmla="*/ 0 h 159"/>
                <a:gd name="T12" fmla="*/ 80 w 602"/>
                <a:gd name="T13" fmla="*/ 0 h 159"/>
                <a:gd name="T14" fmla="*/ 0 w 602"/>
                <a:gd name="T15" fmla="*/ 79 h 159"/>
                <a:gd name="T16" fmla="*/ 80 w 602"/>
                <a:gd name="T17" fmla="*/ 159 h 159"/>
                <a:gd name="T18" fmla="*/ 595 w 602"/>
                <a:gd name="T19" fmla="*/ 159 h 159"/>
                <a:gd name="T20" fmla="*/ 602 w 602"/>
                <a:gd name="T21" fmla="*/ 152 h 159"/>
                <a:gd name="T22" fmla="*/ 595 w 602"/>
                <a:gd name="T23" fmla="*/ 14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2" h="159">
                  <a:moveTo>
                    <a:pt x="595" y="145"/>
                  </a:moveTo>
                  <a:cubicBezTo>
                    <a:pt x="595" y="145"/>
                    <a:pt x="595" y="145"/>
                    <a:pt x="595" y="145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9" y="13"/>
                    <a:pt x="602" y="10"/>
                    <a:pt x="602" y="7"/>
                  </a:cubicBezTo>
                  <a:cubicBezTo>
                    <a:pt x="602" y="3"/>
                    <a:pt x="599" y="0"/>
                    <a:pt x="595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5"/>
                    <a:pt x="0" y="79"/>
                  </a:cubicBezTo>
                  <a:cubicBezTo>
                    <a:pt x="0" y="124"/>
                    <a:pt x="36" y="159"/>
                    <a:pt x="80" y="159"/>
                  </a:cubicBezTo>
                  <a:cubicBezTo>
                    <a:pt x="595" y="159"/>
                    <a:pt x="595" y="159"/>
                    <a:pt x="595" y="159"/>
                  </a:cubicBezTo>
                  <a:cubicBezTo>
                    <a:pt x="599" y="159"/>
                    <a:pt x="602" y="156"/>
                    <a:pt x="602" y="152"/>
                  </a:cubicBezTo>
                  <a:cubicBezTo>
                    <a:pt x="602" y="149"/>
                    <a:pt x="599" y="145"/>
                    <a:pt x="595" y="145"/>
                  </a:cubicBezTo>
                </a:path>
              </a:pathLst>
            </a:custGeom>
            <a:solidFill>
              <a:srgbClr val="0C5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任意多边形 43"/>
            <p:cNvSpPr/>
            <p:nvPr>
              <p:custDataLst>
                <p:tags r:id="rId56"/>
              </p:custDataLst>
            </p:nvPr>
          </p:nvSpPr>
          <p:spPr bwMode="auto">
            <a:xfrm>
              <a:off x="5594351" y="4821238"/>
              <a:ext cx="2728913" cy="790575"/>
            </a:xfrm>
            <a:custGeom>
              <a:avLst/>
              <a:gdLst>
                <a:gd name="T0" fmla="*/ 500 w 500"/>
                <a:gd name="T1" fmla="*/ 145 h 145"/>
                <a:gd name="T2" fmla="*/ 73 w 500"/>
                <a:gd name="T3" fmla="*/ 145 h 145"/>
                <a:gd name="T4" fmla="*/ 0 w 500"/>
                <a:gd name="T5" fmla="*/ 72 h 145"/>
                <a:gd name="T6" fmla="*/ 73 w 500"/>
                <a:gd name="T7" fmla="*/ 0 h 145"/>
                <a:gd name="T8" fmla="*/ 500 w 500"/>
                <a:gd name="T9" fmla="*/ 0 h 145"/>
                <a:gd name="T10" fmla="*/ 500 w 500"/>
                <a:gd name="T1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0" h="145">
                  <a:moveTo>
                    <a:pt x="500" y="145"/>
                  </a:moveTo>
                  <a:cubicBezTo>
                    <a:pt x="73" y="145"/>
                    <a:pt x="73" y="145"/>
                    <a:pt x="73" y="145"/>
                  </a:cubicBezTo>
                  <a:cubicBezTo>
                    <a:pt x="32" y="145"/>
                    <a:pt x="0" y="113"/>
                    <a:pt x="0" y="72"/>
                  </a:cubicBezTo>
                  <a:cubicBezTo>
                    <a:pt x="0" y="32"/>
                    <a:pt x="32" y="0"/>
                    <a:pt x="73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487" y="0"/>
                    <a:pt x="487" y="145"/>
                    <a:pt x="500" y="14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任意多边形 44"/>
            <p:cNvSpPr/>
            <p:nvPr>
              <p:custDataLst>
                <p:tags r:id="rId57"/>
              </p:custDataLst>
            </p:nvPr>
          </p:nvSpPr>
          <p:spPr bwMode="auto">
            <a:xfrm>
              <a:off x="5554663" y="4783138"/>
              <a:ext cx="2878138" cy="866775"/>
            </a:xfrm>
            <a:custGeom>
              <a:avLst/>
              <a:gdLst>
                <a:gd name="T0" fmla="*/ 520 w 527"/>
                <a:gd name="T1" fmla="*/ 159 h 159"/>
                <a:gd name="T2" fmla="*/ 80 w 527"/>
                <a:gd name="T3" fmla="*/ 159 h 159"/>
                <a:gd name="T4" fmla="*/ 0 w 527"/>
                <a:gd name="T5" fmla="*/ 79 h 159"/>
                <a:gd name="T6" fmla="*/ 80 w 527"/>
                <a:gd name="T7" fmla="*/ 0 h 159"/>
                <a:gd name="T8" fmla="*/ 520 w 527"/>
                <a:gd name="T9" fmla="*/ 0 h 159"/>
                <a:gd name="T10" fmla="*/ 527 w 527"/>
                <a:gd name="T11" fmla="*/ 7 h 159"/>
                <a:gd name="T12" fmla="*/ 520 w 527"/>
                <a:gd name="T13" fmla="*/ 13 h 159"/>
                <a:gd name="T14" fmla="*/ 80 w 527"/>
                <a:gd name="T15" fmla="*/ 13 h 159"/>
                <a:gd name="T16" fmla="*/ 14 w 527"/>
                <a:gd name="T17" fmla="*/ 79 h 159"/>
                <a:gd name="T18" fmla="*/ 80 w 527"/>
                <a:gd name="T19" fmla="*/ 145 h 159"/>
                <a:gd name="T20" fmla="*/ 520 w 527"/>
                <a:gd name="T21" fmla="*/ 145 h 159"/>
                <a:gd name="T22" fmla="*/ 527 w 527"/>
                <a:gd name="T23" fmla="*/ 152 h 159"/>
                <a:gd name="T24" fmla="*/ 520 w 527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7" h="159">
                  <a:moveTo>
                    <a:pt x="520" y="159"/>
                  </a:moveTo>
                  <a:cubicBezTo>
                    <a:pt x="80" y="159"/>
                    <a:pt x="80" y="159"/>
                    <a:pt x="80" y="159"/>
                  </a:cubicBezTo>
                  <a:cubicBezTo>
                    <a:pt x="36" y="159"/>
                    <a:pt x="0" y="124"/>
                    <a:pt x="0" y="79"/>
                  </a:cubicBezTo>
                  <a:cubicBezTo>
                    <a:pt x="0" y="35"/>
                    <a:pt x="36" y="0"/>
                    <a:pt x="80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24" y="0"/>
                    <a:pt x="527" y="3"/>
                    <a:pt x="527" y="7"/>
                  </a:cubicBezTo>
                  <a:cubicBezTo>
                    <a:pt x="527" y="10"/>
                    <a:pt x="524" y="13"/>
                    <a:pt x="52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43" y="13"/>
                    <a:pt x="14" y="43"/>
                    <a:pt x="14" y="79"/>
                  </a:cubicBezTo>
                  <a:cubicBezTo>
                    <a:pt x="14" y="116"/>
                    <a:pt x="43" y="145"/>
                    <a:pt x="80" y="145"/>
                  </a:cubicBezTo>
                  <a:cubicBezTo>
                    <a:pt x="520" y="145"/>
                    <a:pt x="520" y="145"/>
                    <a:pt x="520" y="145"/>
                  </a:cubicBezTo>
                  <a:cubicBezTo>
                    <a:pt x="524" y="145"/>
                    <a:pt x="527" y="149"/>
                    <a:pt x="527" y="152"/>
                  </a:cubicBezTo>
                  <a:cubicBezTo>
                    <a:pt x="527" y="156"/>
                    <a:pt x="524" y="159"/>
                    <a:pt x="520" y="159"/>
                  </a:cubicBezTo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PA-任意多边形 45"/>
            <p:cNvSpPr/>
            <p:nvPr>
              <p:custDataLst>
                <p:tags r:id="rId58"/>
              </p:custDataLst>
            </p:nvPr>
          </p:nvSpPr>
          <p:spPr bwMode="auto">
            <a:xfrm>
              <a:off x="4529138" y="3240088"/>
              <a:ext cx="3429000" cy="812800"/>
            </a:xfrm>
            <a:custGeom>
              <a:avLst/>
              <a:gdLst>
                <a:gd name="T0" fmla="*/ 621 w 628"/>
                <a:gd name="T1" fmla="*/ 136 h 149"/>
                <a:gd name="T2" fmla="*/ 621 w 628"/>
                <a:gd name="T3" fmla="*/ 136 h 149"/>
                <a:gd name="T4" fmla="*/ 621 w 628"/>
                <a:gd name="T5" fmla="*/ 13 h 149"/>
                <a:gd name="T6" fmla="*/ 628 w 628"/>
                <a:gd name="T7" fmla="*/ 6 h 149"/>
                <a:gd name="T8" fmla="*/ 621 w 628"/>
                <a:gd name="T9" fmla="*/ 0 h 149"/>
                <a:gd name="T10" fmla="*/ 75 w 628"/>
                <a:gd name="T11" fmla="*/ 0 h 149"/>
                <a:gd name="T12" fmla="*/ 0 w 628"/>
                <a:gd name="T13" fmla="*/ 74 h 149"/>
                <a:gd name="T14" fmla="*/ 75 w 628"/>
                <a:gd name="T15" fmla="*/ 149 h 149"/>
                <a:gd name="T16" fmla="*/ 621 w 628"/>
                <a:gd name="T17" fmla="*/ 149 h 149"/>
                <a:gd name="T18" fmla="*/ 628 w 628"/>
                <a:gd name="T19" fmla="*/ 142 h 149"/>
                <a:gd name="T20" fmla="*/ 621 w 628"/>
                <a:gd name="T21" fmla="*/ 13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49">
                  <a:moveTo>
                    <a:pt x="621" y="136"/>
                  </a:moveTo>
                  <a:cubicBezTo>
                    <a:pt x="621" y="136"/>
                    <a:pt x="621" y="136"/>
                    <a:pt x="621" y="136"/>
                  </a:cubicBezTo>
                  <a:cubicBezTo>
                    <a:pt x="621" y="13"/>
                    <a:pt x="621" y="13"/>
                    <a:pt x="621" y="13"/>
                  </a:cubicBezTo>
                  <a:cubicBezTo>
                    <a:pt x="625" y="13"/>
                    <a:pt x="628" y="10"/>
                    <a:pt x="628" y="6"/>
                  </a:cubicBezTo>
                  <a:cubicBezTo>
                    <a:pt x="628" y="2"/>
                    <a:pt x="625" y="0"/>
                    <a:pt x="6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3"/>
                    <a:pt x="0" y="74"/>
                  </a:cubicBezTo>
                  <a:cubicBezTo>
                    <a:pt x="0" y="115"/>
                    <a:pt x="34" y="149"/>
                    <a:pt x="75" y="149"/>
                  </a:cubicBezTo>
                  <a:cubicBezTo>
                    <a:pt x="621" y="149"/>
                    <a:pt x="621" y="149"/>
                    <a:pt x="621" y="149"/>
                  </a:cubicBezTo>
                  <a:cubicBezTo>
                    <a:pt x="625" y="149"/>
                    <a:pt x="628" y="146"/>
                    <a:pt x="628" y="142"/>
                  </a:cubicBezTo>
                  <a:cubicBezTo>
                    <a:pt x="628" y="139"/>
                    <a:pt x="625" y="136"/>
                    <a:pt x="621" y="136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PA-任意多边形 46"/>
            <p:cNvSpPr/>
            <p:nvPr>
              <p:custDataLst>
                <p:tags r:id="rId59"/>
              </p:custDataLst>
            </p:nvPr>
          </p:nvSpPr>
          <p:spPr bwMode="auto">
            <a:xfrm>
              <a:off x="6303963" y="3273425"/>
              <a:ext cx="2162175" cy="741363"/>
            </a:xfrm>
            <a:custGeom>
              <a:avLst/>
              <a:gdLst>
                <a:gd name="T0" fmla="*/ 396 w 396"/>
                <a:gd name="T1" fmla="*/ 136 h 136"/>
                <a:gd name="T2" fmla="*/ 69 w 396"/>
                <a:gd name="T3" fmla="*/ 136 h 136"/>
                <a:gd name="T4" fmla="*/ 0 w 396"/>
                <a:gd name="T5" fmla="*/ 68 h 136"/>
                <a:gd name="T6" fmla="*/ 69 w 396"/>
                <a:gd name="T7" fmla="*/ 0 h 136"/>
                <a:gd name="T8" fmla="*/ 396 w 396"/>
                <a:gd name="T9" fmla="*/ 0 h 136"/>
                <a:gd name="T10" fmla="*/ 396 w 396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36">
                  <a:moveTo>
                    <a:pt x="396" y="136"/>
                  </a:moveTo>
                  <a:cubicBezTo>
                    <a:pt x="69" y="136"/>
                    <a:pt x="69" y="136"/>
                    <a:pt x="69" y="136"/>
                  </a:cubicBezTo>
                  <a:cubicBezTo>
                    <a:pt x="31" y="136"/>
                    <a:pt x="0" y="106"/>
                    <a:pt x="0" y="68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85" y="0"/>
                    <a:pt x="385" y="136"/>
                    <a:pt x="396" y="13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PA-任意多边形 47"/>
            <p:cNvSpPr/>
            <p:nvPr>
              <p:custDataLst>
                <p:tags r:id="rId60"/>
              </p:custDataLst>
            </p:nvPr>
          </p:nvSpPr>
          <p:spPr bwMode="auto">
            <a:xfrm>
              <a:off x="6270626" y="3240088"/>
              <a:ext cx="2303463" cy="812800"/>
            </a:xfrm>
            <a:custGeom>
              <a:avLst/>
              <a:gdLst>
                <a:gd name="T0" fmla="*/ 415 w 422"/>
                <a:gd name="T1" fmla="*/ 149 h 149"/>
                <a:gd name="T2" fmla="*/ 75 w 422"/>
                <a:gd name="T3" fmla="*/ 149 h 149"/>
                <a:gd name="T4" fmla="*/ 0 w 422"/>
                <a:gd name="T5" fmla="*/ 74 h 149"/>
                <a:gd name="T6" fmla="*/ 75 w 422"/>
                <a:gd name="T7" fmla="*/ 0 h 149"/>
                <a:gd name="T8" fmla="*/ 415 w 422"/>
                <a:gd name="T9" fmla="*/ 0 h 149"/>
                <a:gd name="T10" fmla="*/ 422 w 422"/>
                <a:gd name="T11" fmla="*/ 6 h 149"/>
                <a:gd name="T12" fmla="*/ 415 w 422"/>
                <a:gd name="T13" fmla="*/ 13 h 149"/>
                <a:gd name="T14" fmla="*/ 75 w 422"/>
                <a:gd name="T15" fmla="*/ 13 h 149"/>
                <a:gd name="T16" fmla="*/ 13 w 422"/>
                <a:gd name="T17" fmla="*/ 74 h 149"/>
                <a:gd name="T18" fmla="*/ 75 w 422"/>
                <a:gd name="T19" fmla="*/ 136 h 149"/>
                <a:gd name="T20" fmla="*/ 415 w 422"/>
                <a:gd name="T21" fmla="*/ 136 h 149"/>
                <a:gd name="T22" fmla="*/ 422 w 422"/>
                <a:gd name="T23" fmla="*/ 142 h 149"/>
                <a:gd name="T24" fmla="*/ 415 w 422"/>
                <a:gd name="T2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49">
                  <a:moveTo>
                    <a:pt x="415" y="149"/>
                  </a:moveTo>
                  <a:cubicBezTo>
                    <a:pt x="75" y="149"/>
                    <a:pt x="75" y="149"/>
                    <a:pt x="75" y="149"/>
                  </a:cubicBezTo>
                  <a:cubicBezTo>
                    <a:pt x="33" y="149"/>
                    <a:pt x="0" y="115"/>
                    <a:pt x="0" y="74"/>
                  </a:cubicBezTo>
                  <a:cubicBezTo>
                    <a:pt x="0" y="33"/>
                    <a:pt x="33" y="0"/>
                    <a:pt x="75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19" y="0"/>
                    <a:pt x="422" y="2"/>
                    <a:pt x="422" y="6"/>
                  </a:cubicBezTo>
                  <a:cubicBezTo>
                    <a:pt x="422" y="10"/>
                    <a:pt x="419" y="13"/>
                    <a:pt x="41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41" y="13"/>
                    <a:pt x="13" y="40"/>
                    <a:pt x="13" y="74"/>
                  </a:cubicBezTo>
                  <a:cubicBezTo>
                    <a:pt x="13" y="108"/>
                    <a:pt x="41" y="136"/>
                    <a:pt x="75" y="136"/>
                  </a:cubicBezTo>
                  <a:cubicBezTo>
                    <a:pt x="415" y="136"/>
                    <a:pt x="415" y="136"/>
                    <a:pt x="415" y="136"/>
                  </a:cubicBezTo>
                  <a:cubicBezTo>
                    <a:pt x="419" y="136"/>
                    <a:pt x="422" y="139"/>
                    <a:pt x="422" y="142"/>
                  </a:cubicBezTo>
                  <a:cubicBezTo>
                    <a:pt x="422" y="146"/>
                    <a:pt x="419" y="149"/>
                    <a:pt x="415" y="149"/>
                  </a:cubicBezTo>
                  <a:close/>
                </a:path>
              </a:pathLst>
            </a:custGeom>
            <a:solidFill>
              <a:srgbClr val="FFAA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PA-任意多边形 48"/>
            <p:cNvSpPr/>
            <p:nvPr>
              <p:custDataLst>
                <p:tags r:id="rId61"/>
              </p:custDataLst>
            </p:nvPr>
          </p:nvSpPr>
          <p:spPr bwMode="auto">
            <a:xfrm>
              <a:off x="5402263" y="4052888"/>
              <a:ext cx="2746375" cy="730250"/>
            </a:xfrm>
            <a:custGeom>
              <a:avLst/>
              <a:gdLst>
                <a:gd name="T0" fmla="*/ 6 w 503"/>
                <a:gd name="T1" fmla="*/ 122 h 134"/>
                <a:gd name="T2" fmla="*/ 6 w 503"/>
                <a:gd name="T3" fmla="*/ 122 h 134"/>
                <a:gd name="T4" fmla="*/ 6 w 503"/>
                <a:gd name="T5" fmla="*/ 12 h 134"/>
                <a:gd name="T6" fmla="*/ 0 w 503"/>
                <a:gd name="T7" fmla="*/ 6 h 134"/>
                <a:gd name="T8" fmla="*/ 6 w 503"/>
                <a:gd name="T9" fmla="*/ 0 h 134"/>
                <a:gd name="T10" fmla="*/ 436 w 503"/>
                <a:gd name="T11" fmla="*/ 0 h 134"/>
                <a:gd name="T12" fmla="*/ 503 w 503"/>
                <a:gd name="T13" fmla="*/ 67 h 134"/>
                <a:gd name="T14" fmla="*/ 436 w 503"/>
                <a:gd name="T15" fmla="*/ 134 h 134"/>
                <a:gd name="T16" fmla="*/ 6 w 503"/>
                <a:gd name="T17" fmla="*/ 134 h 134"/>
                <a:gd name="T18" fmla="*/ 0 w 503"/>
                <a:gd name="T19" fmla="*/ 128 h 134"/>
                <a:gd name="T20" fmla="*/ 6 w 503"/>
                <a:gd name="T21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134">
                  <a:moveTo>
                    <a:pt x="6" y="122"/>
                  </a:moveTo>
                  <a:cubicBezTo>
                    <a:pt x="6" y="122"/>
                    <a:pt x="6" y="122"/>
                    <a:pt x="6" y="12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473" y="0"/>
                    <a:pt x="503" y="30"/>
                    <a:pt x="503" y="67"/>
                  </a:cubicBezTo>
                  <a:cubicBezTo>
                    <a:pt x="503" y="104"/>
                    <a:pt x="473" y="134"/>
                    <a:pt x="436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3" y="134"/>
                    <a:pt x="0" y="131"/>
                    <a:pt x="0" y="128"/>
                  </a:cubicBezTo>
                  <a:cubicBezTo>
                    <a:pt x="0" y="124"/>
                    <a:pt x="3" y="122"/>
                    <a:pt x="6" y="12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PA-任意多边形 49"/>
            <p:cNvSpPr/>
            <p:nvPr>
              <p:custDataLst>
                <p:tags r:id="rId62"/>
              </p:custDataLst>
            </p:nvPr>
          </p:nvSpPr>
          <p:spPr bwMode="auto">
            <a:xfrm>
              <a:off x="4600576" y="4086225"/>
              <a:ext cx="2276475" cy="665163"/>
            </a:xfrm>
            <a:custGeom>
              <a:avLst/>
              <a:gdLst>
                <a:gd name="T0" fmla="*/ 0 w 417"/>
                <a:gd name="T1" fmla="*/ 122 h 122"/>
                <a:gd name="T2" fmla="*/ 357 w 417"/>
                <a:gd name="T3" fmla="*/ 122 h 122"/>
                <a:gd name="T4" fmla="*/ 417 w 417"/>
                <a:gd name="T5" fmla="*/ 61 h 122"/>
                <a:gd name="T6" fmla="*/ 357 w 417"/>
                <a:gd name="T7" fmla="*/ 0 h 122"/>
                <a:gd name="T8" fmla="*/ 0 w 417"/>
                <a:gd name="T9" fmla="*/ 0 h 122"/>
                <a:gd name="T10" fmla="*/ 0 w 417"/>
                <a:gd name="T11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122">
                  <a:moveTo>
                    <a:pt x="0" y="122"/>
                  </a:moveTo>
                  <a:cubicBezTo>
                    <a:pt x="357" y="122"/>
                    <a:pt x="357" y="122"/>
                    <a:pt x="357" y="122"/>
                  </a:cubicBezTo>
                  <a:cubicBezTo>
                    <a:pt x="390" y="122"/>
                    <a:pt x="417" y="94"/>
                    <a:pt x="417" y="61"/>
                  </a:cubicBezTo>
                  <a:cubicBezTo>
                    <a:pt x="417" y="27"/>
                    <a:pt x="390" y="0"/>
                    <a:pt x="3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122"/>
                    <a:pt x="0" y="12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PA-任意多边形 50"/>
            <p:cNvSpPr/>
            <p:nvPr>
              <p:custDataLst>
                <p:tags r:id="rId63"/>
              </p:custDataLst>
            </p:nvPr>
          </p:nvSpPr>
          <p:spPr bwMode="auto">
            <a:xfrm>
              <a:off x="4506913" y="4052888"/>
              <a:ext cx="2401888" cy="730250"/>
            </a:xfrm>
            <a:custGeom>
              <a:avLst/>
              <a:gdLst>
                <a:gd name="T0" fmla="*/ 6 w 440"/>
                <a:gd name="T1" fmla="*/ 134 h 134"/>
                <a:gd name="T2" fmla="*/ 374 w 440"/>
                <a:gd name="T3" fmla="*/ 134 h 134"/>
                <a:gd name="T4" fmla="*/ 440 w 440"/>
                <a:gd name="T5" fmla="*/ 67 h 134"/>
                <a:gd name="T6" fmla="*/ 374 w 440"/>
                <a:gd name="T7" fmla="*/ 0 h 134"/>
                <a:gd name="T8" fmla="*/ 6 w 440"/>
                <a:gd name="T9" fmla="*/ 0 h 134"/>
                <a:gd name="T10" fmla="*/ 0 w 440"/>
                <a:gd name="T11" fmla="*/ 6 h 134"/>
                <a:gd name="T12" fmla="*/ 6 w 440"/>
                <a:gd name="T13" fmla="*/ 12 h 134"/>
                <a:gd name="T14" fmla="*/ 374 w 440"/>
                <a:gd name="T15" fmla="*/ 12 h 134"/>
                <a:gd name="T16" fmla="*/ 429 w 440"/>
                <a:gd name="T17" fmla="*/ 67 h 134"/>
                <a:gd name="T18" fmla="*/ 374 w 440"/>
                <a:gd name="T19" fmla="*/ 122 h 134"/>
                <a:gd name="T20" fmla="*/ 6 w 440"/>
                <a:gd name="T21" fmla="*/ 122 h 134"/>
                <a:gd name="T22" fmla="*/ 0 w 440"/>
                <a:gd name="T23" fmla="*/ 128 h 134"/>
                <a:gd name="T24" fmla="*/ 6 w 440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134">
                  <a:moveTo>
                    <a:pt x="6" y="134"/>
                  </a:moveTo>
                  <a:cubicBezTo>
                    <a:pt x="374" y="134"/>
                    <a:pt x="374" y="134"/>
                    <a:pt x="374" y="134"/>
                  </a:cubicBezTo>
                  <a:cubicBezTo>
                    <a:pt x="410" y="134"/>
                    <a:pt x="440" y="104"/>
                    <a:pt x="440" y="67"/>
                  </a:cubicBezTo>
                  <a:cubicBezTo>
                    <a:pt x="440" y="30"/>
                    <a:pt x="410" y="0"/>
                    <a:pt x="37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404" y="12"/>
                    <a:pt x="429" y="36"/>
                    <a:pt x="429" y="67"/>
                  </a:cubicBezTo>
                  <a:cubicBezTo>
                    <a:pt x="429" y="97"/>
                    <a:pt x="404" y="122"/>
                    <a:pt x="374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2" y="122"/>
                    <a:pt x="0" y="124"/>
                    <a:pt x="0" y="128"/>
                  </a:cubicBezTo>
                  <a:cubicBezTo>
                    <a:pt x="0" y="131"/>
                    <a:pt x="2" y="134"/>
                    <a:pt x="6" y="134"/>
                  </a:cubicBezTo>
                  <a:close/>
                </a:path>
              </a:pathLst>
            </a:custGeom>
            <a:solidFill>
              <a:srgbClr val="D13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PA-任意多边形 51"/>
            <p:cNvSpPr/>
            <p:nvPr>
              <p:custDataLst>
                <p:tags r:id="rId64"/>
              </p:custDataLst>
            </p:nvPr>
          </p:nvSpPr>
          <p:spPr bwMode="auto">
            <a:xfrm>
              <a:off x="6877051" y="3201988"/>
              <a:ext cx="119063" cy="38100"/>
            </a:xfrm>
            <a:custGeom>
              <a:avLst/>
              <a:gdLst>
                <a:gd name="T0" fmla="*/ 75 w 75"/>
                <a:gd name="T1" fmla="*/ 0 h 24"/>
                <a:gd name="T2" fmla="*/ 48 w 75"/>
                <a:gd name="T3" fmla="*/ 4 h 24"/>
                <a:gd name="T4" fmla="*/ 14 w 75"/>
                <a:gd name="T5" fmla="*/ 7 h 24"/>
                <a:gd name="T6" fmla="*/ 0 w 75"/>
                <a:gd name="T7" fmla="*/ 24 h 24"/>
                <a:gd name="T8" fmla="*/ 48 w 75"/>
                <a:gd name="T9" fmla="*/ 24 h 24"/>
                <a:gd name="T10" fmla="*/ 75 w 75"/>
                <a:gd name="T11" fmla="*/ 14 h 24"/>
                <a:gd name="T12" fmla="*/ 75 w 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">
                  <a:moveTo>
                    <a:pt x="75" y="0"/>
                  </a:moveTo>
                  <a:lnTo>
                    <a:pt x="48" y="4"/>
                  </a:lnTo>
                  <a:lnTo>
                    <a:pt x="14" y="7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75" y="1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PA-任意多边形 52"/>
            <p:cNvSpPr/>
            <p:nvPr>
              <p:custDataLst>
                <p:tags r:id="rId65"/>
              </p:custDataLst>
            </p:nvPr>
          </p:nvSpPr>
          <p:spPr bwMode="auto">
            <a:xfrm>
              <a:off x="7788276" y="3201988"/>
              <a:ext cx="98425" cy="38100"/>
            </a:xfrm>
            <a:custGeom>
              <a:avLst/>
              <a:gdLst>
                <a:gd name="T0" fmla="*/ 55 w 62"/>
                <a:gd name="T1" fmla="*/ 0 h 24"/>
                <a:gd name="T2" fmla="*/ 41 w 62"/>
                <a:gd name="T3" fmla="*/ 4 h 24"/>
                <a:gd name="T4" fmla="*/ 17 w 62"/>
                <a:gd name="T5" fmla="*/ 11 h 24"/>
                <a:gd name="T6" fmla="*/ 0 w 62"/>
                <a:gd name="T7" fmla="*/ 24 h 24"/>
                <a:gd name="T8" fmla="*/ 62 w 62"/>
                <a:gd name="T9" fmla="*/ 24 h 24"/>
                <a:gd name="T10" fmla="*/ 62 w 62"/>
                <a:gd name="T11" fmla="*/ 7 h 24"/>
                <a:gd name="T12" fmla="*/ 55 w 6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4">
                  <a:moveTo>
                    <a:pt x="55" y="0"/>
                  </a:moveTo>
                  <a:lnTo>
                    <a:pt x="41" y="4"/>
                  </a:lnTo>
                  <a:lnTo>
                    <a:pt x="17" y="11"/>
                  </a:lnTo>
                  <a:lnTo>
                    <a:pt x="0" y="24"/>
                  </a:lnTo>
                  <a:lnTo>
                    <a:pt x="62" y="24"/>
                  </a:lnTo>
                  <a:lnTo>
                    <a:pt x="62" y="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PA-任意多边形 53"/>
            <p:cNvSpPr/>
            <p:nvPr>
              <p:custDataLst>
                <p:tags r:id="rId66"/>
              </p:custDataLst>
            </p:nvPr>
          </p:nvSpPr>
          <p:spPr bwMode="auto">
            <a:xfrm>
              <a:off x="7405688" y="2722563"/>
              <a:ext cx="234950" cy="360363"/>
            </a:xfrm>
            <a:custGeom>
              <a:avLst/>
              <a:gdLst>
                <a:gd name="T0" fmla="*/ 38 w 43"/>
                <a:gd name="T1" fmla="*/ 55 h 66"/>
                <a:gd name="T2" fmla="*/ 37 w 43"/>
                <a:gd name="T3" fmla="*/ 17 h 66"/>
                <a:gd name="T4" fmla="*/ 37 w 43"/>
                <a:gd name="T5" fmla="*/ 17 h 66"/>
                <a:gd name="T6" fmla="*/ 37 w 43"/>
                <a:gd name="T7" fmla="*/ 13 h 66"/>
                <a:gd name="T8" fmla="*/ 12 w 43"/>
                <a:gd name="T9" fmla="*/ 13 h 66"/>
                <a:gd name="T10" fmla="*/ 19 w 43"/>
                <a:gd name="T11" fmla="*/ 41 h 66"/>
                <a:gd name="T12" fmla="*/ 21 w 43"/>
                <a:gd name="T13" fmla="*/ 41 h 66"/>
                <a:gd name="T14" fmla="*/ 17 w 43"/>
                <a:gd name="T15" fmla="*/ 57 h 66"/>
                <a:gd name="T16" fmla="*/ 29 w 43"/>
                <a:gd name="T17" fmla="*/ 65 h 66"/>
                <a:gd name="T18" fmla="*/ 38 w 43"/>
                <a:gd name="T19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66">
                  <a:moveTo>
                    <a:pt x="38" y="55"/>
                  </a:moveTo>
                  <a:cubicBezTo>
                    <a:pt x="34" y="51"/>
                    <a:pt x="37" y="22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4"/>
                    <a:pt x="37" y="13"/>
                  </a:cubicBezTo>
                  <a:cubicBezTo>
                    <a:pt x="38" y="0"/>
                    <a:pt x="16" y="1"/>
                    <a:pt x="12" y="13"/>
                  </a:cubicBezTo>
                  <a:cubicBezTo>
                    <a:pt x="7" y="29"/>
                    <a:pt x="0" y="40"/>
                    <a:pt x="19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6"/>
                    <a:pt x="21" y="54"/>
                    <a:pt x="17" y="57"/>
                  </a:cubicBezTo>
                  <a:cubicBezTo>
                    <a:pt x="10" y="61"/>
                    <a:pt x="17" y="66"/>
                    <a:pt x="29" y="65"/>
                  </a:cubicBezTo>
                  <a:cubicBezTo>
                    <a:pt x="41" y="64"/>
                    <a:pt x="43" y="60"/>
                    <a:pt x="38" y="5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PA-任意多边形 54"/>
            <p:cNvSpPr/>
            <p:nvPr>
              <p:custDataLst>
                <p:tags r:id="rId67"/>
              </p:custDataLst>
            </p:nvPr>
          </p:nvSpPr>
          <p:spPr bwMode="auto">
            <a:xfrm>
              <a:off x="6980238" y="3011488"/>
              <a:ext cx="944563" cy="496888"/>
            </a:xfrm>
            <a:custGeom>
              <a:avLst/>
              <a:gdLst>
                <a:gd name="T0" fmla="*/ 168 w 173"/>
                <a:gd name="T1" fmla="*/ 13 h 91"/>
                <a:gd name="T2" fmla="*/ 166 w 173"/>
                <a:gd name="T3" fmla="*/ 12 h 91"/>
                <a:gd name="T4" fmla="*/ 127 w 173"/>
                <a:gd name="T5" fmla="*/ 4 h 91"/>
                <a:gd name="T6" fmla="*/ 127 w 173"/>
                <a:gd name="T7" fmla="*/ 4 h 91"/>
                <a:gd name="T8" fmla="*/ 126 w 173"/>
                <a:gd name="T9" fmla="*/ 4 h 91"/>
                <a:gd name="T10" fmla="*/ 121 w 173"/>
                <a:gd name="T11" fmla="*/ 2 h 91"/>
                <a:gd name="T12" fmla="*/ 99 w 173"/>
                <a:gd name="T13" fmla="*/ 2 h 91"/>
                <a:gd name="T14" fmla="*/ 89 w 173"/>
                <a:gd name="T15" fmla="*/ 3 h 91"/>
                <a:gd name="T16" fmla="*/ 84 w 173"/>
                <a:gd name="T17" fmla="*/ 5 h 91"/>
                <a:gd name="T18" fmla="*/ 37 w 173"/>
                <a:gd name="T19" fmla="*/ 38 h 91"/>
                <a:gd name="T20" fmla="*/ 4 w 173"/>
                <a:gd name="T21" fmla="*/ 35 h 91"/>
                <a:gd name="T22" fmla="*/ 1 w 173"/>
                <a:gd name="T23" fmla="*/ 37 h 91"/>
                <a:gd name="T24" fmla="*/ 3 w 173"/>
                <a:gd name="T25" fmla="*/ 41 h 91"/>
                <a:gd name="T26" fmla="*/ 37 w 173"/>
                <a:gd name="T27" fmla="*/ 53 h 91"/>
                <a:gd name="T28" fmla="*/ 42 w 173"/>
                <a:gd name="T29" fmla="*/ 52 h 91"/>
                <a:gd name="T30" fmla="*/ 43 w 173"/>
                <a:gd name="T31" fmla="*/ 52 h 91"/>
                <a:gd name="T32" fmla="*/ 76 w 173"/>
                <a:gd name="T33" fmla="*/ 32 h 91"/>
                <a:gd name="T34" fmla="*/ 80 w 173"/>
                <a:gd name="T35" fmla="*/ 91 h 91"/>
                <a:gd name="T36" fmla="*/ 131 w 173"/>
                <a:gd name="T37" fmla="*/ 91 h 91"/>
                <a:gd name="T38" fmla="*/ 135 w 173"/>
                <a:gd name="T39" fmla="*/ 24 h 91"/>
                <a:gd name="T40" fmla="*/ 159 w 173"/>
                <a:gd name="T41" fmla="*/ 26 h 91"/>
                <a:gd name="T42" fmla="*/ 159 w 173"/>
                <a:gd name="T43" fmla="*/ 38 h 91"/>
                <a:gd name="T44" fmla="*/ 161 w 173"/>
                <a:gd name="T45" fmla="*/ 40 h 91"/>
                <a:gd name="T46" fmla="*/ 165 w 173"/>
                <a:gd name="T47" fmla="*/ 38 h 91"/>
                <a:gd name="T48" fmla="*/ 172 w 173"/>
                <a:gd name="T49" fmla="*/ 20 h 91"/>
                <a:gd name="T50" fmla="*/ 172 w 173"/>
                <a:gd name="T51" fmla="*/ 19 h 91"/>
                <a:gd name="T52" fmla="*/ 168 w 173"/>
                <a:gd name="T53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91">
                  <a:moveTo>
                    <a:pt x="168" y="13"/>
                  </a:moveTo>
                  <a:cubicBezTo>
                    <a:pt x="166" y="12"/>
                    <a:pt x="166" y="12"/>
                    <a:pt x="166" y="12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14" y="1"/>
                    <a:pt x="106" y="0"/>
                    <a:pt x="99" y="2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7" y="4"/>
                    <a:pt x="85" y="4"/>
                    <a:pt x="84" y="5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9"/>
                    <a:pt x="1" y="40"/>
                    <a:pt x="3" y="4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9" y="53"/>
                    <a:pt x="41" y="53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5" y="43"/>
                    <a:pt x="74" y="66"/>
                    <a:pt x="80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1" y="91"/>
                    <a:pt x="130" y="52"/>
                    <a:pt x="135" y="24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9"/>
                    <a:pt x="160" y="40"/>
                    <a:pt x="161" y="40"/>
                  </a:cubicBezTo>
                  <a:cubicBezTo>
                    <a:pt x="163" y="41"/>
                    <a:pt x="165" y="40"/>
                    <a:pt x="165" y="38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3" y="16"/>
                    <a:pt x="171" y="13"/>
                    <a:pt x="168" y="13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PA-任意多边形 55"/>
            <p:cNvSpPr/>
            <p:nvPr>
              <p:custDataLst>
                <p:tags r:id="rId68"/>
              </p:custDataLst>
            </p:nvPr>
          </p:nvSpPr>
          <p:spPr bwMode="auto">
            <a:xfrm>
              <a:off x="7439026" y="2668588"/>
              <a:ext cx="212725" cy="250825"/>
            </a:xfrm>
            <a:custGeom>
              <a:avLst/>
              <a:gdLst>
                <a:gd name="T0" fmla="*/ 30 w 39"/>
                <a:gd name="T1" fmla="*/ 44 h 46"/>
                <a:gd name="T2" fmla="*/ 18 w 39"/>
                <a:gd name="T3" fmla="*/ 42 h 46"/>
                <a:gd name="T4" fmla="*/ 4 w 39"/>
                <a:gd name="T5" fmla="*/ 17 h 46"/>
                <a:gd name="T6" fmla="*/ 18 w 39"/>
                <a:gd name="T7" fmla="*/ 10 h 46"/>
                <a:gd name="T8" fmla="*/ 39 w 39"/>
                <a:gd name="T9" fmla="*/ 20 h 46"/>
                <a:gd name="T10" fmla="*/ 30 w 39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6">
                  <a:moveTo>
                    <a:pt x="30" y="44"/>
                  </a:moveTo>
                  <a:cubicBezTo>
                    <a:pt x="28" y="45"/>
                    <a:pt x="21" y="46"/>
                    <a:pt x="18" y="42"/>
                  </a:cubicBezTo>
                  <a:cubicBezTo>
                    <a:pt x="18" y="42"/>
                    <a:pt x="9" y="27"/>
                    <a:pt x="4" y="17"/>
                  </a:cubicBezTo>
                  <a:cubicBezTo>
                    <a:pt x="0" y="8"/>
                    <a:pt x="6" y="0"/>
                    <a:pt x="18" y="10"/>
                  </a:cubicBezTo>
                  <a:cubicBezTo>
                    <a:pt x="27" y="17"/>
                    <a:pt x="38" y="11"/>
                    <a:pt x="39" y="20"/>
                  </a:cubicBezTo>
                  <a:cubicBezTo>
                    <a:pt x="39" y="28"/>
                    <a:pt x="32" y="41"/>
                    <a:pt x="30" y="44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PA-任意多边形 56"/>
            <p:cNvSpPr/>
            <p:nvPr>
              <p:custDataLst>
                <p:tags r:id="rId69"/>
              </p:custDataLst>
            </p:nvPr>
          </p:nvSpPr>
          <p:spPr bwMode="auto">
            <a:xfrm>
              <a:off x="6919913" y="3508375"/>
              <a:ext cx="1038225" cy="1220788"/>
            </a:xfrm>
            <a:custGeom>
              <a:avLst/>
              <a:gdLst>
                <a:gd name="T0" fmla="*/ 159 w 190"/>
                <a:gd name="T1" fmla="*/ 110 h 224"/>
                <a:gd name="T2" fmla="*/ 142 w 190"/>
                <a:gd name="T3" fmla="*/ 0 h 224"/>
                <a:gd name="T4" fmla="*/ 103 w 190"/>
                <a:gd name="T5" fmla="*/ 0 h 224"/>
                <a:gd name="T6" fmla="*/ 91 w 190"/>
                <a:gd name="T7" fmla="*/ 0 h 224"/>
                <a:gd name="T8" fmla="*/ 19 w 190"/>
                <a:gd name="T9" fmla="*/ 50 h 224"/>
                <a:gd name="T10" fmla="*/ 7 w 190"/>
                <a:gd name="T11" fmla="*/ 62 h 224"/>
                <a:gd name="T12" fmla="*/ 2 w 190"/>
                <a:gd name="T13" fmla="*/ 81 h 224"/>
                <a:gd name="T14" fmla="*/ 28 w 190"/>
                <a:gd name="T15" fmla="*/ 187 h 224"/>
                <a:gd name="T16" fmla="*/ 39 w 190"/>
                <a:gd name="T17" fmla="*/ 180 h 224"/>
                <a:gd name="T18" fmla="*/ 26 w 190"/>
                <a:gd name="T19" fmla="*/ 77 h 224"/>
                <a:gd name="T20" fmla="*/ 111 w 190"/>
                <a:gd name="T21" fmla="*/ 30 h 224"/>
                <a:gd name="T22" fmla="*/ 128 w 190"/>
                <a:gd name="T23" fmla="*/ 95 h 224"/>
                <a:gd name="T24" fmla="*/ 129 w 190"/>
                <a:gd name="T25" fmla="*/ 97 h 224"/>
                <a:gd name="T26" fmla="*/ 129 w 190"/>
                <a:gd name="T27" fmla="*/ 97 h 224"/>
                <a:gd name="T28" fmla="*/ 178 w 190"/>
                <a:gd name="T29" fmla="*/ 224 h 224"/>
                <a:gd name="T30" fmla="*/ 190 w 190"/>
                <a:gd name="T31" fmla="*/ 223 h 224"/>
                <a:gd name="T32" fmla="*/ 159 w 190"/>
                <a:gd name="T33" fmla="*/ 11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0" h="224">
                  <a:moveTo>
                    <a:pt x="159" y="110"/>
                  </a:moveTo>
                  <a:cubicBezTo>
                    <a:pt x="142" y="0"/>
                    <a:pt x="142" y="0"/>
                    <a:pt x="142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53"/>
                    <a:pt x="10" y="57"/>
                    <a:pt x="7" y="62"/>
                  </a:cubicBezTo>
                  <a:cubicBezTo>
                    <a:pt x="2" y="67"/>
                    <a:pt x="0" y="74"/>
                    <a:pt x="2" y="81"/>
                  </a:cubicBezTo>
                  <a:cubicBezTo>
                    <a:pt x="9" y="112"/>
                    <a:pt x="28" y="187"/>
                    <a:pt x="28" y="187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39" y="180"/>
                    <a:pt x="43" y="125"/>
                    <a:pt x="26" y="77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28" y="96"/>
                    <a:pt x="128" y="96"/>
                    <a:pt x="129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33" y="115"/>
                    <a:pt x="178" y="224"/>
                    <a:pt x="178" y="224"/>
                  </a:cubicBezTo>
                  <a:cubicBezTo>
                    <a:pt x="190" y="223"/>
                    <a:pt x="190" y="223"/>
                    <a:pt x="190" y="223"/>
                  </a:cubicBezTo>
                  <a:cubicBezTo>
                    <a:pt x="190" y="223"/>
                    <a:pt x="176" y="155"/>
                    <a:pt x="159" y="110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PA-任意多边形 57"/>
            <p:cNvSpPr/>
            <p:nvPr>
              <p:custDataLst>
                <p:tags r:id="rId70"/>
              </p:custDataLst>
            </p:nvPr>
          </p:nvSpPr>
          <p:spPr bwMode="auto">
            <a:xfrm>
              <a:off x="6986588" y="4489450"/>
              <a:ext cx="179388" cy="157163"/>
            </a:xfrm>
            <a:custGeom>
              <a:avLst/>
              <a:gdLst>
                <a:gd name="T0" fmla="*/ 16 w 33"/>
                <a:gd name="T1" fmla="*/ 7 h 29"/>
                <a:gd name="T2" fmla="*/ 0 w 33"/>
                <a:gd name="T3" fmla="*/ 24 h 29"/>
                <a:gd name="T4" fmla="*/ 2 w 33"/>
                <a:gd name="T5" fmla="*/ 29 h 29"/>
                <a:gd name="T6" fmla="*/ 33 w 33"/>
                <a:gd name="T7" fmla="*/ 9 h 29"/>
                <a:gd name="T8" fmla="*/ 27 w 33"/>
                <a:gd name="T9" fmla="*/ 0 h 29"/>
                <a:gd name="T10" fmla="*/ 16 w 33"/>
                <a:gd name="T11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9">
                  <a:moveTo>
                    <a:pt x="16" y="7"/>
                  </a:moveTo>
                  <a:cubicBezTo>
                    <a:pt x="16" y="7"/>
                    <a:pt x="8" y="20"/>
                    <a:pt x="0" y="24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PA-任意多边形 58"/>
            <p:cNvSpPr/>
            <p:nvPr>
              <p:custDataLst>
                <p:tags r:id="rId71"/>
              </p:custDataLst>
            </p:nvPr>
          </p:nvSpPr>
          <p:spPr bwMode="auto">
            <a:xfrm>
              <a:off x="7826376" y="4724400"/>
              <a:ext cx="136525" cy="58738"/>
            </a:xfrm>
            <a:custGeom>
              <a:avLst/>
              <a:gdLst>
                <a:gd name="T0" fmla="*/ 12 w 25"/>
                <a:gd name="T1" fmla="*/ 0 h 11"/>
                <a:gd name="T2" fmla="*/ 1 w 25"/>
                <a:gd name="T3" fmla="*/ 6 h 11"/>
                <a:gd name="T4" fmla="*/ 0 w 25"/>
                <a:gd name="T5" fmla="*/ 11 h 11"/>
                <a:gd name="T6" fmla="*/ 25 w 25"/>
                <a:gd name="T7" fmla="*/ 11 h 11"/>
                <a:gd name="T8" fmla="*/ 24 w 25"/>
                <a:gd name="T9" fmla="*/ 0 h 11"/>
                <a:gd name="T10" fmla="*/ 12 w 2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PA-任意多边形 59"/>
            <p:cNvSpPr/>
            <p:nvPr>
              <p:custDataLst>
                <p:tags r:id="rId72"/>
              </p:custDataLst>
            </p:nvPr>
          </p:nvSpPr>
          <p:spPr bwMode="auto">
            <a:xfrm>
              <a:off x="6275388" y="1185863"/>
              <a:ext cx="1300163" cy="1639888"/>
            </a:xfrm>
            <a:custGeom>
              <a:avLst/>
              <a:gdLst>
                <a:gd name="T0" fmla="*/ 228 w 238"/>
                <a:gd name="T1" fmla="*/ 137 h 301"/>
                <a:gd name="T2" fmla="*/ 130 w 238"/>
                <a:gd name="T3" fmla="*/ 7 h 301"/>
                <a:gd name="T4" fmla="*/ 6 w 238"/>
                <a:gd name="T5" fmla="*/ 95 h 301"/>
                <a:gd name="T6" fmla="*/ 19 w 238"/>
                <a:gd name="T7" fmla="*/ 176 h 301"/>
                <a:gd name="T8" fmla="*/ 34 w 238"/>
                <a:gd name="T9" fmla="*/ 242 h 301"/>
                <a:gd name="T10" fmla="*/ 32 w 238"/>
                <a:gd name="T11" fmla="*/ 253 h 301"/>
                <a:gd name="T12" fmla="*/ 61 w 238"/>
                <a:gd name="T13" fmla="*/ 290 h 301"/>
                <a:gd name="T14" fmla="*/ 116 w 238"/>
                <a:gd name="T15" fmla="*/ 299 h 301"/>
                <a:gd name="T16" fmla="*/ 154 w 238"/>
                <a:gd name="T17" fmla="*/ 273 h 301"/>
                <a:gd name="T18" fmla="*/ 157 w 238"/>
                <a:gd name="T19" fmla="*/ 261 h 301"/>
                <a:gd name="T20" fmla="*/ 192 w 238"/>
                <a:gd name="T21" fmla="*/ 203 h 301"/>
                <a:gd name="T22" fmla="*/ 228 w 238"/>
                <a:gd name="T23" fmla="*/ 13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301">
                  <a:moveTo>
                    <a:pt x="228" y="137"/>
                  </a:moveTo>
                  <a:cubicBezTo>
                    <a:pt x="238" y="74"/>
                    <a:pt x="194" y="15"/>
                    <a:pt x="130" y="7"/>
                  </a:cubicBezTo>
                  <a:cubicBezTo>
                    <a:pt x="72" y="0"/>
                    <a:pt x="19" y="39"/>
                    <a:pt x="6" y="95"/>
                  </a:cubicBezTo>
                  <a:cubicBezTo>
                    <a:pt x="0" y="124"/>
                    <a:pt x="5" y="152"/>
                    <a:pt x="19" y="176"/>
                  </a:cubicBezTo>
                  <a:cubicBezTo>
                    <a:pt x="30" y="196"/>
                    <a:pt x="36" y="219"/>
                    <a:pt x="34" y="242"/>
                  </a:cubicBezTo>
                  <a:cubicBezTo>
                    <a:pt x="32" y="253"/>
                    <a:pt x="32" y="253"/>
                    <a:pt x="32" y="253"/>
                  </a:cubicBezTo>
                  <a:cubicBezTo>
                    <a:pt x="31" y="271"/>
                    <a:pt x="43" y="287"/>
                    <a:pt x="61" y="290"/>
                  </a:cubicBezTo>
                  <a:cubicBezTo>
                    <a:pt x="116" y="299"/>
                    <a:pt x="116" y="299"/>
                    <a:pt x="116" y="299"/>
                  </a:cubicBezTo>
                  <a:cubicBezTo>
                    <a:pt x="133" y="301"/>
                    <a:pt x="150" y="290"/>
                    <a:pt x="154" y="273"/>
                  </a:cubicBezTo>
                  <a:cubicBezTo>
                    <a:pt x="157" y="261"/>
                    <a:pt x="157" y="261"/>
                    <a:pt x="157" y="261"/>
                  </a:cubicBezTo>
                  <a:cubicBezTo>
                    <a:pt x="162" y="238"/>
                    <a:pt x="175" y="219"/>
                    <a:pt x="192" y="203"/>
                  </a:cubicBezTo>
                  <a:cubicBezTo>
                    <a:pt x="210" y="187"/>
                    <a:pt x="224" y="164"/>
                    <a:pt x="228" y="13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PA-任意多边形 60"/>
            <p:cNvSpPr/>
            <p:nvPr>
              <p:custDataLst>
                <p:tags r:id="rId73"/>
              </p:custDataLst>
            </p:nvPr>
          </p:nvSpPr>
          <p:spPr bwMode="auto">
            <a:xfrm>
              <a:off x="6483351" y="2816225"/>
              <a:ext cx="503238" cy="201613"/>
            </a:xfrm>
            <a:custGeom>
              <a:avLst/>
              <a:gdLst>
                <a:gd name="T0" fmla="*/ 83 w 92"/>
                <a:gd name="T1" fmla="*/ 37 h 37"/>
                <a:gd name="T2" fmla="*/ 5 w 92"/>
                <a:gd name="T3" fmla="*/ 24 h 37"/>
                <a:gd name="T4" fmla="*/ 0 w 92"/>
                <a:gd name="T5" fmla="*/ 18 h 37"/>
                <a:gd name="T6" fmla="*/ 2 w 92"/>
                <a:gd name="T7" fmla="*/ 6 h 37"/>
                <a:gd name="T8" fmla="*/ 9 w 92"/>
                <a:gd name="T9" fmla="*/ 1 h 37"/>
                <a:gd name="T10" fmla="*/ 87 w 92"/>
                <a:gd name="T11" fmla="*/ 13 h 37"/>
                <a:gd name="T12" fmla="*/ 91 w 92"/>
                <a:gd name="T13" fmla="*/ 20 h 37"/>
                <a:gd name="T14" fmla="*/ 90 w 92"/>
                <a:gd name="T15" fmla="*/ 32 h 37"/>
                <a:gd name="T16" fmla="*/ 83 w 92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7">
                  <a:moveTo>
                    <a:pt x="83" y="37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0" y="21"/>
                    <a:pt x="0" y="1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2"/>
                    <a:pt x="6" y="0"/>
                    <a:pt x="9" y="1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90" y="14"/>
                    <a:pt x="92" y="17"/>
                    <a:pt x="91" y="2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5"/>
                    <a:pt x="86" y="37"/>
                    <a:pt x="83" y="37"/>
                  </a:cubicBezTo>
                  <a:close/>
                </a:path>
              </a:pathLst>
            </a:custGeom>
            <a:solidFill>
              <a:srgbClr val="DA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PA-任意多边形 61"/>
            <p:cNvSpPr/>
            <p:nvPr>
              <p:custDataLst>
                <p:tags r:id="rId74"/>
              </p:custDataLst>
            </p:nvPr>
          </p:nvSpPr>
          <p:spPr bwMode="auto">
            <a:xfrm>
              <a:off x="6489701" y="1862138"/>
              <a:ext cx="801688" cy="277813"/>
            </a:xfrm>
            <a:custGeom>
              <a:avLst/>
              <a:gdLst>
                <a:gd name="T0" fmla="*/ 117 w 147"/>
                <a:gd name="T1" fmla="*/ 50 h 51"/>
                <a:gd name="T2" fmla="*/ 105 w 147"/>
                <a:gd name="T3" fmla="*/ 33 h 51"/>
                <a:gd name="T4" fmla="*/ 97 w 147"/>
                <a:gd name="T5" fmla="*/ 21 h 51"/>
                <a:gd name="T6" fmla="*/ 85 w 147"/>
                <a:gd name="T7" fmla="*/ 30 h 51"/>
                <a:gd name="T8" fmla="*/ 69 w 147"/>
                <a:gd name="T9" fmla="*/ 42 h 51"/>
                <a:gd name="T10" fmla="*/ 57 w 147"/>
                <a:gd name="T11" fmla="*/ 26 h 51"/>
                <a:gd name="T12" fmla="*/ 49 w 147"/>
                <a:gd name="T13" fmla="*/ 13 h 51"/>
                <a:gd name="T14" fmla="*/ 38 w 147"/>
                <a:gd name="T15" fmla="*/ 23 h 51"/>
                <a:gd name="T16" fmla="*/ 22 w 147"/>
                <a:gd name="T17" fmla="*/ 34 h 51"/>
                <a:gd name="T18" fmla="*/ 10 w 147"/>
                <a:gd name="T19" fmla="*/ 18 h 51"/>
                <a:gd name="T20" fmla="*/ 2 w 147"/>
                <a:gd name="T21" fmla="*/ 5 h 51"/>
                <a:gd name="T22" fmla="*/ 0 w 147"/>
                <a:gd name="T23" fmla="*/ 3 h 51"/>
                <a:gd name="T24" fmla="*/ 3 w 147"/>
                <a:gd name="T25" fmla="*/ 0 h 51"/>
                <a:gd name="T26" fmla="*/ 15 w 147"/>
                <a:gd name="T27" fmla="*/ 17 h 51"/>
                <a:gd name="T28" fmla="*/ 23 w 147"/>
                <a:gd name="T29" fmla="*/ 29 h 51"/>
                <a:gd name="T30" fmla="*/ 34 w 147"/>
                <a:gd name="T31" fmla="*/ 20 h 51"/>
                <a:gd name="T32" fmla="*/ 50 w 147"/>
                <a:gd name="T33" fmla="*/ 8 h 51"/>
                <a:gd name="T34" fmla="*/ 62 w 147"/>
                <a:gd name="T35" fmla="*/ 24 h 51"/>
                <a:gd name="T36" fmla="*/ 70 w 147"/>
                <a:gd name="T37" fmla="*/ 37 h 51"/>
                <a:gd name="T38" fmla="*/ 81 w 147"/>
                <a:gd name="T39" fmla="*/ 27 h 51"/>
                <a:gd name="T40" fmla="*/ 98 w 147"/>
                <a:gd name="T41" fmla="*/ 16 h 51"/>
                <a:gd name="T42" fmla="*/ 110 w 147"/>
                <a:gd name="T43" fmla="*/ 32 h 51"/>
                <a:gd name="T44" fmla="*/ 117 w 147"/>
                <a:gd name="T45" fmla="*/ 45 h 51"/>
                <a:gd name="T46" fmla="*/ 129 w 147"/>
                <a:gd name="T47" fmla="*/ 35 h 51"/>
                <a:gd name="T48" fmla="*/ 145 w 147"/>
                <a:gd name="T49" fmla="*/ 23 h 51"/>
                <a:gd name="T50" fmla="*/ 147 w 147"/>
                <a:gd name="T51" fmla="*/ 26 h 51"/>
                <a:gd name="T52" fmla="*/ 144 w 147"/>
                <a:gd name="T53" fmla="*/ 28 h 51"/>
                <a:gd name="T54" fmla="*/ 133 w 147"/>
                <a:gd name="T55" fmla="*/ 38 h 51"/>
                <a:gd name="T56" fmla="*/ 117 w 147"/>
                <a:gd name="T57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7" h="51">
                  <a:moveTo>
                    <a:pt x="117" y="50"/>
                  </a:moveTo>
                  <a:cubicBezTo>
                    <a:pt x="109" y="48"/>
                    <a:pt x="107" y="40"/>
                    <a:pt x="105" y="33"/>
                  </a:cubicBezTo>
                  <a:cubicBezTo>
                    <a:pt x="103" y="26"/>
                    <a:pt x="101" y="21"/>
                    <a:pt x="97" y="21"/>
                  </a:cubicBezTo>
                  <a:cubicBezTo>
                    <a:pt x="93" y="20"/>
                    <a:pt x="90" y="24"/>
                    <a:pt x="85" y="30"/>
                  </a:cubicBezTo>
                  <a:cubicBezTo>
                    <a:pt x="81" y="36"/>
                    <a:pt x="77" y="43"/>
                    <a:pt x="69" y="42"/>
                  </a:cubicBezTo>
                  <a:cubicBezTo>
                    <a:pt x="62" y="41"/>
                    <a:pt x="59" y="33"/>
                    <a:pt x="57" y="26"/>
                  </a:cubicBezTo>
                  <a:cubicBezTo>
                    <a:pt x="55" y="19"/>
                    <a:pt x="53" y="14"/>
                    <a:pt x="49" y="13"/>
                  </a:cubicBezTo>
                  <a:cubicBezTo>
                    <a:pt x="45" y="12"/>
                    <a:pt x="42" y="16"/>
                    <a:pt x="38" y="23"/>
                  </a:cubicBezTo>
                  <a:cubicBezTo>
                    <a:pt x="34" y="29"/>
                    <a:pt x="29" y="36"/>
                    <a:pt x="22" y="34"/>
                  </a:cubicBezTo>
                  <a:cubicBezTo>
                    <a:pt x="14" y="33"/>
                    <a:pt x="12" y="25"/>
                    <a:pt x="10" y="18"/>
                  </a:cubicBezTo>
                  <a:cubicBezTo>
                    <a:pt x="8" y="11"/>
                    <a:pt x="6" y="6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0" y="2"/>
                    <a:pt x="13" y="10"/>
                    <a:pt x="15" y="17"/>
                  </a:cubicBezTo>
                  <a:cubicBezTo>
                    <a:pt x="17" y="24"/>
                    <a:pt x="18" y="29"/>
                    <a:pt x="23" y="29"/>
                  </a:cubicBezTo>
                  <a:cubicBezTo>
                    <a:pt x="27" y="30"/>
                    <a:pt x="30" y="26"/>
                    <a:pt x="34" y="20"/>
                  </a:cubicBezTo>
                  <a:cubicBezTo>
                    <a:pt x="38" y="14"/>
                    <a:pt x="43" y="7"/>
                    <a:pt x="50" y="8"/>
                  </a:cubicBezTo>
                  <a:cubicBezTo>
                    <a:pt x="58" y="9"/>
                    <a:pt x="60" y="17"/>
                    <a:pt x="62" y="24"/>
                  </a:cubicBezTo>
                  <a:cubicBezTo>
                    <a:pt x="64" y="32"/>
                    <a:pt x="66" y="36"/>
                    <a:pt x="70" y="37"/>
                  </a:cubicBezTo>
                  <a:cubicBezTo>
                    <a:pt x="74" y="38"/>
                    <a:pt x="77" y="34"/>
                    <a:pt x="81" y="27"/>
                  </a:cubicBezTo>
                  <a:cubicBezTo>
                    <a:pt x="85" y="21"/>
                    <a:pt x="90" y="14"/>
                    <a:pt x="98" y="16"/>
                  </a:cubicBezTo>
                  <a:cubicBezTo>
                    <a:pt x="105" y="17"/>
                    <a:pt x="108" y="25"/>
                    <a:pt x="110" y="32"/>
                  </a:cubicBezTo>
                  <a:cubicBezTo>
                    <a:pt x="112" y="39"/>
                    <a:pt x="113" y="44"/>
                    <a:pt x="117" y="45"/>
                  </a:cubicBezTo>
                  <a:cubicBezTo>
                    <a:pt x="121" y="45"/>
                    <a:pt x="124" y="41"/>
                    <a:pt x="129" y="35"/>
                  </a:cubicBezTo>
                  <a:cubicBezTo>
                    <a:pt x="133" y="29"/>
                    <a:pt x="138" y="22"/>
                    <a:pt x="145" y="23"/>
                  </a:cubicBezTo>
                  <a:cubicBezTo>
                    <a:pt x="146" y="23"/>
                    <a:pt x="147" y="25"/>
                    <a:pt x="147" y="26"/>
                  </a:cubicBezTo>
                  <a:cubicBezTo>
                    <a:pt x="147" y="28"/>
                    <a:pt x="146" y="28"/>
                    <a:pt x="144" y="28"/>
                  </a:cubicBezTo>
                  <a:cubicBezTo>
                    <a:pt x="140" y="28"/>
                    <a:pt x="137" y="32"/>
                    <a:pt x="133" y="38"/>
                  </a:cubicBezTo>
                  <a:cubicBezTo>
                    <a:pt x="129" y="44"/>
                    <a:pt x="124" y="51"/>
                    <a:pt x="117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PA-任意多边形 62"/>
            <p:cNvSpPr/>
            <p:nvPr>
              <p:custDataLst>
                <p:tags r:id="rId75"/>
              </p:custDataLst>
            </p:nvPr>
          </p:nvSpPr>
          <p:spPr bwMode="auto">
            <a:xfrm>
              <a:off x="5872163" y="1217613"/>
              <a:ext cx="190500" cy="246063"/>
            </a:xfrm>
            <a:custGeom>
              <a:avLst/>
              <a:gdLst>
                <a:gd name="T0" fmla="*/ 35 w 35"/>
                <a:gd name="T1" fmla="*/ 45 h 45"/>
                <a:gd name="T2" fmla="*/ 0 w 35"/>
                <a:gd name="T3" fmla="*/ 45 h 45"/>
                <a:gd name="T4" fmla="*/ 0 w 35"/>
                <a:gd name="T5" fmla="*/ 12 h 45"/>
                <a:gd name="T6" fmla="*/ 19 w 35"/>
                <a:gd name="T7" fmla="*/ 0 h 45"/>
                <a:gd name="T8" fmla="*/ 35 w 35"/>
                <a:gd name="T9" fmla="*/ 16 h 45"/>
                <a:gd name="T10" fmla="*/ 35 w 35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5">
                  <a:moveTo>
                    <a:pt x="35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19"/>
                    <a:pt x="0" y="12"/>
                  </a:cubicBezTo>
                  <a:cubicBezTo>
                    <a:pt x="0" y="5"/>
                    <a:pt x="7" y="0"/>
                    <a:pt x="19" y="0"/>
                  </a:cubicBezTo>
                  <a:cubicBezTo>
                    <a:pt x="31" y="0"/>
                    <a:pt x="35" y="7"/>
                    <a:pt x="35" y="16"/>
                  </a:cubicBezTo>
                  <a:cubicBezTo>
                    <a:pt x="35" y="24"/>
                    <a:pt x="35" y="45"/>
                    <a:pt x="35" y="4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PA-任意多边形 63"/>
            <p:cNvSpPr/>
            <p:nvPr>
              <p:custDataLst>
                <p:tags r:id="rId76"/>
              </p:custDataLst>
            </p:nvPr>
          </p:nvSpPr>
          <p:spPr bwMode="auto">
            <a:xfrm>
              <a:off x="5348288" y="1501775"/>
              <a:ext cx="1282700" cy="479425"/>
            </a:xfrm>
            <a:custGeom>
              <a:avLst/>
              <a:gdLst>
                <a:gd name="T0" fmla="*/ 234 w 235"/>
                <a:gd name="T1" fmla="*/ 12 h 88"/>
                <a:gd name="T2" fmla="*/ 231 w 235"/>
                <a:gd name="T3" fmla="*/ 10 h 88"/>
                <a:gd name="T4" fmla="*/ 182 w 235"/>
                <a:gd name="T5" fmla="*/ 20 h 88"/>
                <a:gd name="T6" fmla="*/ 138 w 235"/>
                <a:gd name="T7" fmla="*/ 4 h 88"/>
                <a:gd name="T8" fmla="*/ 137 w 235"/>
                <a:gd name="T9" fmla="*/ 4 h 88"/>
                <a:gd name="T10" fmla="*/ 136 w 235"/>
                <a:gd name="T11" fmla="*/ 3 h 88"/>
                <a:gd name="T12" fmla="*/ 136 w 235"/>
                <a:gd name="T13" fmla="*/ 3 h 88"/>
                <a:gd name="T14" fmla="*/ 136 w 235"/>
                <a:gd name="T15" fmla="*/ 3 h 88"/>
                <a:gd name="T16" fmla="*/ 135 w 235"/>
                <a:gd name="T17" fmla="*/ 3 h 88"/>
                <a:gd name="T18" fmla="*/ 116 w 235"/>
                <a:gd name="T19" fmla="*/ 0 h 88"/>
                <a:gd name="T20" fmla="*/ 99 w 235"/>
                <a:gd name="T21" fmla="*/ 3 h 88"/>
                <a:gd name="T22" fmla="*/ 98 w 235"/>
                <a:gd name="T23" fmla="*/ 4 h 88"/>
                <a:gd name="T24" fmla="*/ 98 w 235"/>
                <a:gd name="T25" fmla="*/ 4 h 88"/>
                <a:gd name="T26" fmla="*/ 98 w 235"/>
                <a:gd name="T27" fmla="*/ 4 h 88"/>
                <a:gd name="T28" fmla="*/ 97 w 235"/>
                <a:gd name="T29" fmla="*/ 4 h 88"/>
                <a:gd name="T30" fmla="*/ 53 w 235"/>
                <a:gd name="T31" fmla="*/ 20 h 88"/>
                <a:gd name="T32" fmla="*/ 4 w 235"/>
                <a:gd name="T33" fmla="*/ 10 h 88"/>
                <a:gd name="T34" fmla="*/ 0 w 235"/>
                <a:gd name="T35" fmla="*/ 12 h 88"/>
                <a:gd name="T36" fmla="*/ 2 w 235"/>
                <a:gd name="T37" fmla="*/ 15 h 88"/>
                <a:gd name="T38" fmla="*/ 51 w 235"/>
                <a:gd name="T39" fmla="*/ 34 h 88"/>
                <a:gd name="T40" fmla="*/ 55 w 235"/>
                <a:gd name="T41" fmla="*/ 34 h 88"/>
                <a:gd name="T42" fmla="*/ 56 w 235"/>
                <a:gd name="T43" fmla="*/ 34 h 88"/>
                <a:gd name="T44" fmla="*/ 88 w 235"/>
                <a:gd name="T45" fmla="*/ 26 h 88"/>
                <a:gd name="T46" fmla="*/ 93 w 235"/>
                <a:gd name="T47" fmla="*/ 88 h 88"/>
                <a:gd name="T48" fmla="*/ 140 w 235"/>
                <a:gd name="T49" fmla="*/ 88 h 88"/>
                <a:gd name="T50" fmla="*/ 143 w 235"/>
                <a:gd name="T51" fmla="*/ 25 h 88"/>
                <a:gd name="T52" fmla="*/ 179 w 235"/>
                <a:gd name="T53" fmla="*/ 34 h 88"/>
                <a:gd name="T54" fmla="*/ 180 w 235"/>
                <a:gd name="T55" fmla="*/ 34 h 88"/>
                <a:gd name="T56" fmla="*/ 183 w 235"/>
                <a:gd name="T57" fmla="*/ 34 h 88"/>
                <a:gd name="T58" fmla="*/ 233 w 235"/>
                <a:gd name="T59" fmla="*/ 15 h 88"/>
                <a:gd name="T60" fmla="*/ 234 w 235"/>
                <a:gd name="T61" fmla="*/ 1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5" h="88">
                  <a:moveTo>
                    <a:pt x="234" y="12"/>
                  </a:moveTo>
                  <a:cubicBezTo>
                    <a:pt x="234" y="10"/>
                    <a:pt x="233" y="9"/>
                    <a:pt x="231" y="10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3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5"/>
                    <a:pt x="54" y="35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31"/>
                    <a:pt x="89" y="52"/>
                    <a:pt x="93" y="88"/>
                  </a:cubicBezTo>
                  <a:cubicBezTo>
                    <a:pt x="93" y="88"/>
                    <a:pt x="128" y="88"/>
                    <a:pt x="140" y="88"/>
                  </a:cubicBezTo>
                  <a:cubicBezTo>
                    <a:pt x="139" y="72"/>
                    <a:pt x="133" y="47"/>
                    <a:pt x="143" y="25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1" y="35"/>
                    <a:pt x="182" y="35"/>
                    <a:pt x="183" y="34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4" y="15"/>
                    <a:pt x="235" y="14"/>
                    <a:pt x="234" y="1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PA-任意多边形 64"/>
            <p:cNvSpPr/>
            <p:nvPr>
              <p:custDataLst>
                <p:tags r:id="rId77"/>
              </p:custDataLst>
            </p:nvPr>
          </p:nvSpPr>
          <p:spPr bwMode="auto">
            <a:xfrm>
              <a:off x="5260976" y="1555750"/>
              <a:ext cx="103188" cy="38100"/>
            </a:xfrm>
            <a:custGeom>
              <a:avLst/>
              <a:gdLst>
                <a:gd name="T0" fmla="*/ 65 w 65"/>
                <a:gd name="T1" fmla="*/ 0 h 24"/>
                <a:gd name="T2" fmla="*/ 38 w 65"/>
                <a:gd name="T3" fmla="*/ 4 h 24"/>
                <a:gd name="T4" fmla="*/ 7 w 65"/>
                <a:gd name="T5" fmla="*/ 7 h 24"/>
                <a:gd name="T6" fmla="*/ 0 w 65"/>
                <a:gd name="T7" fmla="*/ 21 h 24"/>
                <a:gd name="T8" fmla="*/ 34 w 65"/>
                <a:gd name="T9" fmla="*/ 24 h 24"/>
                <a:gd name="T10" fmla="*/ 65 w 65"/>
                <a:gd name="T11" fmla="*/ 14 h 24"/>
                <a:gd name="T12" fmla="*/ 65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65" y="0"/>
                  </a:moveTo>
                  <a:lnTo>
                    <a:pt x="38" y="4"/>
                  </a:lnTo>
                  <a:lnTo>
                    <a:pt x="7" y="7"/>
                  </a:lnTo>
                  <a:lnTo>
                    <a:pt x="0" y="21"/>
                  </a:lnTo>
                  <a:lnTo>
                    <a:pt x="34" y="24"/>
                  </a:lnTo>
                  <a:lnTo>
                    <a:pt x="65" y="1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PA-任意多边形 65"/>
            <p:cNvSpPr/>
            <p:nvPr>
              <p:custDataLst>
                <p:tags r:id="rId78"/>
              </p:custDataLst>
            </p:nvPr>
          </p:nvSpPr>
          <p:spPr bwMode="auto">
            <a:xfrm>
              <a:off x="6615113" y="1550988"/>
              <a:ext cx="103188" cy="26988"/>
            </a:xfrm>
            <a:custGeom>
              <a:avLst/>
              <a:gdLst>
                <a:gd name="T0" fmla="*/ 0 w 65"/>
                <a:gd name="T1" fmla="*/ 3 h 17"/>
                <a:gd name="T2" fmla="*/ 27 w 65"/>
                <a:gd name="T3" fmla="*/ 0 h 17"/>
                <a:gd name="T4" fmla="*/ 58 w 65"/>
                <a:gd name="T5" fmla="*/ 0 h 17"/>
                <a:gd name="T6" fmla="*/ 65 w 65"/>
                <a:gd name="T7" fmla="*/ 17 h 17"/>
                <a:gd name="T8" fmla="*/ 27 w 65"/>
                <a:gd name="T9" fmla="*/ 17 h 17"/>
                <a:gd name="T10" fmla="*/ 0 w 65"/>
                <a:gd name="T11" fmla="*/ 17 h 17"/>
                <a:gd name="T12" fmla="*/ 0 w 6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7">
                  <a:moveTo>
                    <a:pt x="0" y="3"/>
                  </a:moveTo>
                  <a:lnTo>
                    <a:pt x="27" y="0"/>
                  </a:lnTo>
                  <a:lnTo>
                    <a:pt x="58" y="0"/>
                  </a:lnTo>
                  <a:lnTo>
                    <a:pt x="65" y="17"/>
                  </a:lnTo>
                  <a:lnTo>
                    <a:pt x="27" y="17"/>
                  </a:lnTo>
                  <a:lnTo>
                    <a:pt x="0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PA-任意多边形 66"/>
            <p:cNvSpPr/>
            <p:nvPr>
              <p:custDataLst>
                <p:tags r:id="rId79"/>
              </p:custDataLst>
            </p:nvPr>
          </p:nvSpPr>
          <p:spPr bwMode="auto">
            <a:xfrm>
              <a:off x="5876926" y="1223963"/>
              <a:ext cx="169863" cy="342900"/>
            </a:xfrm>
            <a:custGeom>
              <a:avLst/>
              <a:gdLst>
                <a:gd name="T0" fmla="*/ 27 w 31"/>
                <a:gd name="T1" fmla="*/ 53 h 63"/>
                <a:gd name="T2" fmla="*/ 27 w 31"/>
                <a:gd name="T3" fmla="*/ 25 h 63"/>
                <a:gd name="T4" fmla="*/ 28 w 31"/>
                <a:gd name="T5" fmla="*/ 16 h 63"/>
                <a:gd name="T6" fmla="*/ 28 w 31"/>
                <a:gd name="T7" fmla="*/ 16 h 63"/>
                <a:gd name="T8" fmla="*/ 28 w 31"/>
                <a:gd name="T9" fmla="*/ 12 h 63"/>
                <a:gd name="T10" fmla="*/ 4 w 31"/>
                <a:gd name="T11" fmla="*/ 12 h 63"/>
                <a:gd name="T12" fmla="*/ 10 w 31"/>
                <a:gd name="T13" fmla="*/ 39 h 63"/>
                <a:gd name="T14" fmla="*/ 14 w 31"/>
                <a:gd name="T15" fmla="*/ 39 h 63"/>
                <a:gd name="T16" fmla="*/ 10 w 31"/>
                <a:gd name="T17" fmla="*/ 54 h 63"/>
                <a:gd name="T18" fmla="*/ 20 w 31"/>
                <a:gd name="T19" fmla="*/ 62 h 63"/>
                <a:gd name="T20" fmla="*/ 27 w 31"/>
                <a:gd name="T21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63">
                  <a:moveTo>
                    <a:pt x="27" y="53"/>
                  </a:moveTo>
                  <a:cubicBezTo>
                    <a:pt x="25" y="50"/>
                    <a:pt x="26" y="35"/>
                    <a:pt x="27" y="25"/>
                  </a:cubicBezTo>
                  <a:cubicBezTo>
                    <a:pt x="27" y="22"/>
                    <a:pt x="28" y="19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3"/>
                    <a:pt x="28" y="12"/>
                  </a:cubicBezTo>
                  <a:cubicBezTo>
                    <a:pt x="29" y="0"/>
                    <a:pt x="6" y="0"/>
                    <a:pt x="4" y="12"/>
                  </a:cubicBezTo>
                  <a:cubicBezTo>
                    <a:pt x="1" y="28"/>
                    <a:pt x="0" y="38"/>
                    <a:pt x="10" y="39"/>
                  </a:cubicBezTo>
                  <a:cubicBezTo>
                    <a:pt x="11" y="39"/>
                    <a:pt x="13" y="39"/>
                    <a:pt x="14" y="39"/>
                  </a:cubicBezTo>
                  <a:cubicBezTo>
                    <a:pt x="14" y="45"/>
                    <a:pt x="14" y="52"/>
                    <a:pt x="10" y="54"/>
                  </a:cubicBezTo>
                  <a:cubicBezTo>
                    <a:pt x="5" y="58"/>
                    <a:pt x="11" y="63"/>
                    <a:pt x="20" y="62"/>
                  </a:cubicBezTo>
                  <a:cubicBezTo>
                    <a:pt x="29" y="61"/>
                    <a:pt x="31" y="57"/>
                    <a:pt x="27" y="5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PA-任意多边形 67"/>
            <p:cNvSpPr/>
            <p:nvPr>
              <p:custDataLst>
                <p:tags r:id="rId80"/>
              </p:custDataLst>
            </p:nvPr>
          </p:nvSpPr>
          <p:spPr bwMode="auto">
            <a:xfrm>
              <a:off x="5784851" y="1981200"/>
              <a:ext cx="512763" cy="1200150"/>
            </a:xfrm>
            <a:custGeom>
              <a:avLst/>
              <a:gdLst>
                <a:gd name="T0" fmla="*/ 77 w 94"/>
                <a:gd name="T1" fmla="*/ 105 h 220"/>
                <a:gd name="T2" fmla="*/ 77 w 94"/>
                <a:gd name="T3" fmla="*/ 105 h 220"/>
                <a:gd name="T4" fmla="*/ 60 w 94"/>
                <a:gd name="T5" fmla="*/ 0 h 220"/>
                <a:gd name="T6" fmla="*/ 45 w 94"/>
                <a:gd name="T7" fmla="*/ 0 h 220"/>
                <a:gd name="T8" fmla="*/ 13 w 94"/>
                <a:gd name="T9" fmla="*/ 0 h 220"/>
                <a:gd name="T10" fmla="*/ 0 w 94"/>
                <a:gd name="T11" fmla="*/ 94 h 220"/>
                <a:gd name="T12" fmla="*/ 0 w 94"/>
                <a:gd name="T13" fmla="*/ 106 h 220"/>
                <a:gd name="T14" fmla="*/ 0 w 94"/>
                <a:gd name="T15" fmla="*/ 106 h 220"/>
                <a:gd name="T16" fmla="*/ 0 w 94"/>
                <a:gd name="T17" fmla="*/ 108 h 220"/>
                <a:gd name="T18" fmla="*/ 1 w 94"/>
                <a:gd name="T19" fmla="*/ 108 h 220"/>
                <a:gd name="T20" fmla="*/ 14 w 94"/>
                <a:gd name="T21" fmla="*/ 220 h 220"/>
                <a:gd name="T22" fmla="*/ 26 w 94"/>
                <a:gd name="T23" fmla="*/ 220 h 220"/>
                <a:gd name="T24" fmla="*/ 24 w 94"/>
                <a:gd name="T25" fmla="*/ 110 h 220"/>
                <a:gd name="T26" fmla="*/ 36 w 94"/>
                <a:gd name="T27" fmla="*/ 43 h 220"/>
                <a:gd name="T28" fmla="*/ 47 w 94"/>
                <a:gd name="T29" fmla="*/ 91 h 220"/>
                <a:gd name="T30" fmla="*/ 48 w 94"/>
                <a:gd name="T31" fmla="*/ 96 h 220"/>
                <a:gd name="T32" fmla="*/ 48 w 94"/>
                <a:gd name="T33" fmla="*/ 96 h 220"/>
                <a:gd name="T34" fmla="*/ 83 w 94"/>
                <a:gd name="T35" fmla="*/ 220 h 220"/>
                <a:gd name="T36" fmla="*/ 94 w 94"/>
                <a:gd name="T37" fmla="*/ 220 h 220"/>
                <a:gd name="T38" fmla="*/ 77 w 94"/>
                <a:gd name="T39" fmla="*/ 1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20">
                  <a:moveTo>
                    <a:pt x="77" y="105"/>
                  </a:moveTo>
                  <a:cubicBezTo>
                    <a:pt x="77" y="105"/>
                    <a:pt x="77" y="105"/>
                    <a:pt x="77" y="10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0" y="102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3" y="130"/>
                    <a:pt x="14" y="220"/>
                    <a:pt x="14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0"/>
                    <a:pt x="33" y="153"/>
                    <a:pt x="24" y="110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3"/>
                    <a:pt x="48" y="94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53" y="113"/>
                    <a:pt x="83" y="220"/>
                    <a:pt x="83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3" y="149"/>
                    <a:pt x="77" y="10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PA-任意多边形 68"/>
            <p:cNvSpPr/>
            <p:nvPr>
              <p:custDataLst>
                <p:tags r:id="rId81"/>
              </p:custDataLst>
            </p:nvPr>
          </p:nvSpPr>
          <p:spPr bwMode="auto">
            <a:xfrm>
              <a:off x="5735638" y="3181350"/>
              <a:ext cx="196850" cy="58738"/>
            </a:xfrm>
            <a:custGeom>
              <a:avLst/>
              <a:gdLst>
                <a:gd name="T0" fmla="*/ 23 w 36"/>
                <a:gd name="T1" fmla="*/ 0 h 11"/>
                <a:gd name="T2" fmla="*/ 2 w 36"/>
                <a:gd name="T3" fmla="*/ 6 h 11"/>
                <a:gd name="T4" fmla="*/ 0 w 36"/>
                <a:gd name="T5" fmla="*/ 11 h 11"/>
                <a:gd name="T6" fmla="*/ 36 w 36"/>
                <a:gd name="T7" fmla="*/ 11 h 11"/>
                <a:gd name="T8" fmla="*/ 35 w 36"/>
                <a:gd name="T9" fmla="*/ 0 h 11"/>
                <a:gd name="T10" fmla="*/ 23 w 3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1">
                  <a:moveTo>
                    <a:pt x="23" y="0"/>
                  </a:moveTo>
                  <a:cubicBezTo>
                    <a:pt x="23" y="0"/>
                    <a:pt x="10" y="6"/>
                    <a:pt x="2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PA-任意多边形 69"/>
            <p:cNvSpPr/>
            <p:nvPr>
              <p:custDataLst>
                <p:tags r:id="rId82"/>
              </p:custDataLst>
            </p:nvPr>
          </p:nvSpPr>
          <p:spPr bwMode="auto">
            <a:xfrm>
              <a:off x="6172201" y="3181350"/>
              <a:ext cx="131763" cy="58738"/>
            </a:xfrm>
            <a:custGeom>
              <a:avLst/>
              <a:gdLst>
                <a:gd name="T0" fmla="*/ 12 w 24"/>
                <a:gd name="T1" fmla="*/ 0 h 11"/>
                <a:gd name="T2" fmla="*/ 1 w 24"/>
                <a:gd name="T3" fmla="*/ 6 h 11"/>
                <a:gd name="T4" fmla="*/ 0 w 24"/>
                <a:gd name="T5" fmla="*/ 11 h 11"/>
                <a:gd name="T6" fmla="*/ 24 w 24"/>
                <a:gd name="T7" fmla="*/ 11 h 11"/>
                <a:gd name="T8" fmla="*/ 23 w 24"/>
                <a:gd name="T9" fmla="*/ 0 h 11"/>
                <a:gd name="T10" fmla="*/ 12 w 2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PA-任意多边形 70"/>
            <p:cNvSpPr/>
            <p:nvPr>
              <p:custDataLst>
                <p:tags r:id="rId83"/>
              </p:custDataLst>
            </p:nvPr>
          </p:nvSpPr>
          <p:spPr bwMode="auto">
            <a:xfrm>
              <a:off x="5899151" y="1235075"/>
              <a:ext cx="147638" cy="107950"/>
            </a:xfrm>
            <a:custGeom>
              <a:avLst/>
              <a:gdLst>
                <a:gd name="T0" fmla="*/ 0 w 27"/>
                <a:gd name="T1" fmla="*/ 6 h 20"/>
                <a:gd name="T2" fmla="*/ 23 w 27"/>
                <a:gd name="T3" fmla="*/ 17 h 20"/>
                <a:gd name="T4" fmla="*/ 27 w 27"/>
                <a:gd name="T5" fmla="*/ 14 h 20"/>
                <a:gd name="T6" fmla="*/ 27 w 27"/>
                <a:gd name="T7" fmla="*/ 12 h 20"/>
                <a:gd name="T8" fmla="*/ 16 w 27"/>
                <a:gd name="T9" fmla="*/ 0 h 20"/>
                <a:gd name="T10" fmla="*/ 13 w 27"/>
                <a:gd name="T11" fmla="*/ 0 h 20"/>
                <a:gd name="T12" fmla="*/ 4 w 27"/>
                <a:gd name="T13" fmla="*/ 2 h 20"/>
                <a:gd name="T14" fmla="*/ 0 w 27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0">
                  <a:moveTo>
                    <a:pt x="0" y="6"/>
                  </a:moveTo>
                  <a:cubicBezTo>
                    <a:pt x="0" y="6"/>
                    <a:pt x="4" y="20"/>
                    <a:pt x="23" y="1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6"/>
                    <a:pt x="22" y="1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PA-任意多边形 71"/>
            <p:cNvSpPr/>
            <p:nvPr>
              <p:custDataLst>
                <p:tags r:id="rId84"/>
              </p:custDataLst>
            </p:nvPr>
          </p:nvSpPr>
          <p:spPr bwMode="auto">
            <a:xfrm>
              <a:off x="5997576" y="1311275"/>
              <a:ext cx="49213" cy="53975"/>
            </a:xfrm>
            <a:custGeom>
              <a:avLst/>
              <a:gdLst>
                <a:gd name="T0" fmla="*/ 3 w 9"/>
                <a:gd name="T1" fmla="*/ 3 h 10"/>
                <a:gd name="T2" fmla="*/ 3 w 9"/>
                <a:gd name="T3" fmla="*/ 9 h 10"/>
                <a:gd name="T4" fmla="*/ 9 w 9"/>
                <a:gd name="T5" fmla="*/ 3 h 10"/>
                <a:gd name="T6" fmla="*/ 3 w 9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3" y="3"/>
                  </a:moveTo>
                  <a:cubicBezTo>
                    <a:pt x="1" y="6"/>
                    <a:pt x="0" y="9"/>
                    <a:pt x="3" y="9"/>
                  </a:cubicBezTo>
                  <a:cubicBezTo>
                    <a:pt x="7" y="10"/>
                    <a:pt x="9" y="6"/>
                    <a:pt x="9" y="3"/>
                  </a:cubicBezTo>
                  <a:cubicBezTo>
                    <a:pt x="9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PA-任意多边形 72"/>
            <p:cNvSpPr/>
            <p:nvPr>
              <p:custDataLst>
                <p:tags r:id="rId85"/>
              </p:custDataLst>
            </p:nvPr>
          </p:nvSpPr>
          <p:spPr bwMode="auto">
            <a:xfrm>
              <a:off x="7488238" y="2805113"/>
              <a:ext cx="38100" cy="65088"/>
            </a:xfrm>
            <a:custGeom>
              <a:avLst/>
              <a:gdLst>
                <a:gd name="T0" fmla="*/ 0 w 7"/>
                <a:gd name="T1" fmla="*/ 5 h 12"/>
                <a:gd name="T2" fmla="*/ 3 w 7"/>
                <a:gd name="T3" fmla="*/ 11 h 12"/>
                <a:gd name="T4" fmla="*/ 6 w 7"/>
                <a:gd name="T5" fmla="*/ 3 h 12"/>
                <a:gd name="T6" fmla="*/ 0 w 7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cubicBezTo>
                    <a:pt x="0" y="9"/>
                    <a:pt x="0" y="12"/>
                    <a:pt x="3" y="11"/>
                  </a:cubicBezTo>
                  <a:cubicBezTo>
                    <a:pt x="7" y="10"/>
                    <a:pt x="7" y="6"/>
                    <a:pt x="6" y="3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PA-任意多边形 73"/>
            <p:cNvSpPr/>
            <p:nvPr>
              <p:custDataLst>
                <p:tags r:id="rId86"/>
              </p:custDataLst>
            </p:nvPr>
          </p:nvSpPr>
          <p:spPr bwMode="auto">
            <a:xfrm>
              <a:off x="3960813" y="5649913"/>
              <a:ext cx="4749800" cy="114300"/>
            </a:xfrm>
            <a:custGeom>
              <a:avLst/>
              <a:gdLst>
                <a:gd name="T0" fmla="*/ 860 w 870"/>
                <a:gd name="T1" fmla="*/ 0 h 21"/>
                <a:gd name="T2" fmla="*/ 812 w 870"/>
                <a:gd name="T3" fmla="*/ 0 h 21"/>
                <a:gd name="T4" fmla="*/ 812 w 870"/>
                <a:gd name="T5" fmla="*/ 0 h 21"/>
                <a:gd name="T6" fmla="*/ 615 w 870"/>
                <a:gd name="T7" fmla="*/ 0 h 21"/>
                <a:gd name="T8" fmla="*/ 615 w 870"/>
                <a:gd name="T9" fmla="*/ 0 h 21"/>
                <a:gd name="T10" fmla="*/ 100 w 870"/>
                <a:gd name="T11" fmla="*/ 0 h 21"/>
                <a:gd name="T12" fmla="*/ 100 w 870"/>
                <a:gd name="T13" fmla="*/ 0 h 21"/>
                <a:gd name="T14" fmla="*/ 10 w 870"/>
                <a:gd name="T15" fmla="*/ 0 h 21"/>
                <a:gd name="T16" fmla="*/ 0 w 870"/>
                <a:gd name="T17" fmla="*/ 11 h 21"/>
                <a:gd name="T18" fmla="*/ 10 w 870"/>
                <a:gd name="T19" fmla="*/ 21 h 21"/>
                <a:gd name="T20" fmla="*/ 860 w 870"/>
                <a:gd name="T21" fmla="*/ 21 h 21"/>
                <a:gd name="T22" fmla="*/ 870 w 870"/>
                <a:gd name="T23" fmla="*/ 11 h 21"/>
                <a:gd name="T24" fmla="*/ 860 w 87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0" h="21">
                  <a:moveTo>
                    <a:pt x="860" y="0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5" y="21"/>
                    <a:pt x="870" y="16"/>
                    <a:pt x="870" y="11"/>
                  </a:cubicBezTo>
                  <a:cubicBezTo>
                    <a:pt x="870" y="5"/>
                    <a:pt x="865" y="0"/>
                    <a:pt x="860" y="0"/>
                  </a:cubicBezTo>
                </a:path>
              </a:pathLst>
            </a:custGeom>
            <a:solidFill>
              <a:srgbClr val="619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PA-任意多边形 74"/>
            <p:cNvSpPr/>
            <p:nvPr>
              <p:custDataLst>
                <p:tags r:id="rId87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rgbClr val="053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PA-任意多边形 75"/>
            <p:cNvSpPr/>
            <p:nvPr>
              <p:custDataLst>
                <p:tags r:id="rId88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PA-任意多边形 76"/>
            <p:cNvSpPr/>
            <p:nvPr>
              <p:custDataLst>
                <p:tags r:id="rId89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  <a:close/>
                </a:path>
              </a:pathLst>
            </a:custGeom>
            <a:solidFill>
              <a:srgbClr val="083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PA-任意多边形 77"/>
            <p:cNvSpPr/>
            <p:nvPr>
              <p:custDataLst>
                <p:tags r:id="rId90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2013211" y="175278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67057" y="3476260"/>
            <a:ext cx="5485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梵藏文法研究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文法典籍精要明鉴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为中心</a:t>
            </a:r>
          </a:p>
        </p:txBody>
      </p:sp>
      <p:sp>
        <p:nvSpPr>
          <p:cNvPr id="5" name="矩形 4"/>
          <p:cNvSpPr/>
          <p:nvPr/>
        </p:nvSpPr>
        <p:spPr>
          <a:xfrm>
            <a:off x="641784" y="348581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李晓楠</a:t>
            </a:r>
          </a:p>
        </p:txBody>
      </p:sp>
      <p:sp>
        <p:nvSpPr>
          <p:cNvPr id="6" name="矩形 5"/>
          <p:cNvSpPr/>
          <p:nvPr/>
        </p:nvSpPr>
        <p:spPr>
          <a:xfrm>
            <a:off x="729682" y="2252576"/>
            <a:ext cx="7145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向伟</a:t>
            </a:r>
          </a:p>
        </p:txBody>
      </p:sp>
      <p:sp>
        <p:nvSpPr>
          <p:cNvPr id="191" name="PA-文本框 61"/>
          <p:cNvSpPr txBox="1"/>
          <p:nvPr>
            <p:custDataLst>
              <p:tags r:id="rId9"/>
            </p:custDataLst>
          </p:nvPr>
        </p:nvSpPr>
        <p:spPr>
          <a:xfrm>
            <a:off x="567320" y="1255998"/>
            <a:ext cx="6005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中国博士后科学基金面上资助项目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6" name="PA-组合 62"/>
          <p:cNvGrpSpPr/>
          <p:nvPr>
            <p:custDataLst>
              <p:tags r:id="rId10"/>
            </p:custDataLst>
          </p:nvPr>
        </p:nvGrpSpPr>
        <p:grpSpPr>
          <a:xfrm>
            <a:off x="392315" y="4464482"/>
            <a:ext cx="6892054" cy="832327"/>
            <a:chOff x="654894" y="2050313"/>
            <a:chExt cx="7136556" cy="664312"/>
          </a:xfrm>
        </p:grpSpPr>
        <p:sp>
          <p:nvSpPr>
            <p:cNvPr id="207" name="PA-圆角矩形 63"/>
            <p:cNvSpPr/>
            <p:nvPr>
              <p:custDataLst>
                <p:tags r:id="rId11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PA-圆角矩形 64"/>
            <p:cNvSpPr/>
            <p:nvPr>
              <p:custDataLst>
                <p:tags r:id="rId12"/>
              </p:custDataLst>
            </p:nvPr>
          </p:nvSpPr>
          <p:spPr>
            <a:xfrm>
              <a:off x="882769" y="2152896"/>
              <a:ext cx="1229072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9" name="PA-圆角矩形 65"/>
            <p:cNvSpPr/>
            <p:nvPr>
              <p:custDataLst>
                <p:tags r:id="rId13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0" name="PA-椭圆 66"/>
            <p:cNvSpPr/>
            <p:nvPr>
              <p:custDataLst>
                <p:tags r:id="rId14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PA-椭圆 67"/>
            <p:cNvSpPr/>
            <p:nvPr>
              <p:custDataLst>
                <p:tags r:id="rId15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2" name="PA-直接连接符 68"/>
            <p:cNvCxnSpPr>
              <a:stCxn id="210" idx="6"/>
              <a:endCxn id="211" idx="2"/>
            </p:cNvCxnSpPr>
            <p:nvPr>
              <p:custDataLst>
                <p:tags r:id="rId16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2014834" y="4681504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性别角度下的中印“无能胜佛母”造像对比研究</a:t>
            </a:r>
          </a:p>
        </p:txBody>
      </p:sp>
      <p:sp>
        <p:nvSpPr>
          <p:cNvPr id="16" name="矩形 15"/>
          <p:cNvSpPr/>
          <p:nvPr/>
        </p:nvSpPr>
        <p:spPr>
          <a:xfrm>
            <a:off x="722822" y="469150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黄乐乐</a:t>
            </a:r>
          </a:p>
        </p:txBody>
      </p:sp>
      <p:sp>
        <p:nvSpPr>
          <p:cNvPr id="186" name="矩形 185"/>
          <p:cNvSpPr/>
          <p:nvPr/>
        </p:nvSpPr>
        <p:spPr>
          <a:xfrm>
            <a:off x="2112522" y="2228763"/>
            <a:ext cx="3023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日本狩野派的中国题材研究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598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04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05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07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08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09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10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11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12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13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14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15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16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17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118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128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70" name="PA-组合 69"/>
          <p:cNvGrpSpPr/>
          <p:nvPr>
            <p:custDataLst>
              <p:tags r:id="rId6"/>
            </p:custDataLst>
          </p:nvPr>
        </p:nvGrpSpPr>
        <p:grpSpPr>
          <a:xfrm>
            <a:off x="529828" y="3787700"/>
            <a:ext cx="6364292" cy="981283"/>
            <a:chOff x="654894" y="2050313"/>
            <a:chExt cx="7136556" cy="664312"/>
          </a:xfrm>
        </p:grpSpPr>
        <p:sp>
          <p:nvSpPr>
            <p:cNvPr id="71" name="PA-圆角矩形 70"/>
            <p:cNvSpPr/>
            <p:nvPr>
              <p:custDataLst>
                <p:tags r:id="rId9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PA-圆角矩形 71"/>
            <p:cNvSpPr/>
            <p:nvPr>
              <p:custDataLst>
                <p:tags r:id="rId99"/>
              </p:custDataLst>
            </p:nvPr>
          </p:nvSpPr>
          <p:spPr>
            <a:xfrm>
              <a:off x="816031" y="2163645"/>
              <a:ext cx="1237915" cy="4095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73" name="PA-圆角矩形 72"/>
            <p:cNvSpPr/>
            <p:nvPr>
              <p:custDataLst>
                <p:tags r:id="rId10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PA-椭圆 73"/>
            <p:cNvSpPr/>
            <p:nvPr>
              <p:custDataLst>
                <p:tags r:id="rId10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74"/>
            <p:cNvSpPr/>
            <p:nvPr>
              <p:custDataLst>
                <p:tags r:id="rId10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5"/>
            <p:cNvCxnSpPr>
              <a:stCxn id="74" idx="6"/>
              <a:endCxn id="75" idx="2"/>
            </p:cNvCxnSpPr>
            <p:nvPr>
              <p:custDataLst>
                <p:tags r:id="rId10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PA-组合 110"/>
          <p:cNvGrpSpPr/>
          <p:nvPr>
            <p:custDataLst>
              <p:tags r:id="rId7"/>
            </p:custDataLst>
          </p:nvPr>
        </p:nvGrpSpPr>
        <p:grpSpPr>
          <a:xfrm>
            <a:off x="7647468" y="2014099"/>
            <a:ext cx="4021551" cy="3587053"/>
            <a:chOff x="3479801" y="1098550"/>
            <a:chExt cx="5230812" cy="4665663"/>
          </a:xfrm>
        </p:grpSpPr>
        <p:sp>
          <p:nvSpPr>
            <p:cNvPr id="112" name="PA-任意多边形 4"/>
            <p:cNvSpPr/>
            <p:nvPr>
              <p:custDataLst>
                <p:tags r:id="rId24"/>
              </p:custDataLst>
            </p:nvPr>
          </p:nvSpPr>
          <p:spPr bwMode="auto">
            <a:xfrm>
              <a:off x="5026026" y="2630488"/>
              <a:ext cx="512763" cy="369888"/>
            </a:xfrm>
            <a:custGeom>
              <a:avLst/>
              <a:gdLst>
                <a:gd name="T0" fmla="*/ 83 w 94"/>
                <a:gd name="T1" fmla="*/ 59 h 68"/>
                <a:gd name="T2" fmla="*/ 18 w 94"/>
                <a:gd name="T3" fmla="*/ 67 h 68"/>
                <a:gd name="T4" fmla="*/ 6 w 94"/>
                <a:gd name="T5" fmla="*/ 58 h 68"/>
                <a:gd name="T6" fmla="*/ 1 w 94"/>
                <a:gd name="T7" fmla="*/ 22 h 68"/>
                <a:gd name="T8" fmla="*/ 10 w 94"/>
                <a:gd name="T9" fmla="*/ 10 h 68"/>
                <a:gd name="T10" fmla="*/ 75 w 94"/>
                <a:gd name="T11" fmla="*/ 1 h 68"/>
                <a:gd name="T12" fmla="*/ 88 w 94"/>
                <a:gd name="T13" fmla="*/ 10 h 68"/>
                <a:gd name="T14" fmla="*/ 93 w 94"/>
                <a:gd name="T15" fmla="*/ 46 h 68"/>
                <a:gd name="T16" fmla="*/ 83 w 94"/>
                <a:gd name="T1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83" y="5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2" y="68"/>
                    <a:pt x="7" y="64"/>
                    <a:pt x="6" y="5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6"/>
                    <a:pt x="4" y="10"/>
                    <a:pt x="10" y="1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2" y="0"/>
                    <a:pt x="87" y="4"/>
                    <a:pt x="88" y="10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4" y="52"/>
                    <a:pt x="89" y="58"/>
                    <a:pt x="83" y="59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任意多边形 5"/>
            <p:cNvSpPr/>
            <p:nvPr>
              <p:custDataLst>
                <p:tags r:id="rId25"/>
              </p:custDataLst>
            </p:nvPr>
          </p:nvSpPr>
          <p:spPr bwMode="auto">
            <a:xfrm>
              <a:off x="5222876" y="2749550"/>
              <a:ext cx="136525" cy="147638"/>
            </a:xfrm>
            <a:custGeom>
              <a:avLst/>
              <a:gdLst>
                <a:gd name="T0" fmla="*/ 86 w 86"/>
                <a:gd name="T1" fmla="*/ 35 h 93"/>
                <a:gd name="T2" fmla="*/ 0 w 86"/>
                <a:gd name="T3" fmla="*/ 0 h 93"/>
                <a:gd name="T4" fmla="*/ 13 w 86"/>
                <a:gd name="T5" fmla="*/ 93 h 93"/>
                <a:gd name="T6" fmla="*/ 86 w 86"/>
                <a:gd name="T7" fmla="*/ 3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3">
                  <a:moveTo>
                    <a:pt x="86" y="35"/>
                  </a:moveTo>
                  <a:lnTo>
                    <a:pt x="0" y="0"/>
                  </a:lnTo>
                  <a:lnTo>
                    <a:pt x="13" y="93"/>
                  </a:lnTo>
                  <a:lnTo>
                    <a:pt x="8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任意多边形 6"/>
            <p:cNvSpPr/>
            <p:nvPr>
              <p:custDataLst>
                <p:tags r:id="rId26"/>
              </p:custDataLst>
            </p:nvPr>
          </p:nvSpPr>
          <p:spPr bwMode="auto">
            <a:xfrm>
              <a:off x="4283076" y="1228725"/>
              <a:ext cx="1289050" cy="1303338"/>
            </a:xfrm>
            <a:custGeom>
              <a:avLst/>
              <a:gdLst>
                <a:gd name="T0" fmla="*/ 121 w 236"/>
                <a:gd name="T1" fmla="*/ 233 h 239"/>
                <a:gd name="T2" fmla="*/ 98 w 236"/>
                <a:gd name="T3" fmla="*/ 230 h 239"/>
                <a:gd name="T4" fmla="*/ 13 w 236"/>
                <a:gd name="T5" fmla="*/ 98 h 239"/>
                <a:gd name="T6" fmla="*/ 144 w 236"/>
                <a:gd name="T7" fmla="*/ 13 h 239"/>
                <a:gd name="T8" fmla="*/ 214 w 236"/>
                <a:gd name="T9" fmla="*/ 61 h 239"/>
                <a:gd name="T10" fmla="*/ 230 w 236"/>
                <a:gd name="T11" fmla="*/ 145 h 239"/>
                <a:gd name="T12" fmla="*/ 121 w 236"/>
                <a:gd name="T13" fmla="*/ 233 h 239"/>
                <a:gd name="T14" fmla="*/ 121 w 236"/>
                <a:gd name="T15" fmla="*/ 15 h 239"/>
                <a:gd name="T16" fmla="*/ 16 w 236"/>
                <a:gd name="T17" fmla="*/ 99 h 239"/>
                <a:gd name="T18" fmla="*/ 99 w 236"/>
                <a:gd name="T19" fmla="*/ 226 h 239"/>
                <a:gd name="T20" fmla="*/ 226 w 236"/>
                <a:gd name="T21" fmla="*/ 144 h 239"/>
                <a:gd name="T22" fmla="*/ 211 w 236"/>
                <a:gd name="T23" fmla="*/ 63 h 239"/>
                <a:gd name="T24" fmla="*/ 143 w 236"/>
                <a:gd name="T25" fmla="*/ 17 h 239"/>
                <a:gd name="T26" fmla="*/ 121 w 236"/>
                <a:gd name="T27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" h="239">
                  <a:moveTo>
                    <a:pt x="121" y="233"/>
                  </a:moveTo>
                  <a:cubicBezTo>
                    <a:pt x="113" y="233"/>
                    <a:pt x="106" y="232"/>
                    <a:pt x="98" y="230"/>
                  </a:cubicBezTo>
                  <a:cubicBezTo>
                    <a:pt x="38" y="217"/>
                    <a:pt x="0" y="158"/>
                    <a:pt x="13" y="98"/>
                  </a:cubicBezTo>
                  <a:cubicBezTo>
                    <a:pt x="25" y="39"/>
                    <a:pt x="84" y="0"/>
                    <a:pt x="144" y="13"/>
                  </a:cubicBezTo>
                  <a:cubicBezTo>
                    <a:pt x="173" y="19"/>
                    <a:pt x="198" y="36"/>
                    <a:pt x="214" y="61"/>
                  </a:cubicBezTo>
                  <a:cubicBezTo>
                    <a:pt x="230" y="86"/>
                    <a:pt x="236" y="116"/>
                    <a:pt x="230" y="145"/>
                  </a:cubicBezTo>
                  <a:cubicBezTo>
                    <a:pt x="218" y="197"/>
                    <a:pt x="172" y="233"/>
                    <a:pt x="121" y="233"/>
                  </a:cubicBezTo>
                  <a:close/>
                  <a:moveTo>
                    <a:pt x="121" y="15"/>
                  </a:moveTo>
                  <a:cubicBezTo>
                    <a:pt x="72" y="15"/>
                    <a:pt x="27" y="49"/>
                    <a:pt x="16" y="99"/>
                  </a:cubicBezTo>
                  <a:cubicBezTo>
                    <a:pt x="4" y="157"/>
                    <a:pt x="41" y="214"/>
                    <a:pt x="99" y="226"/>
                  </a:cubicBezTo>
                  <a:cubicBezTo>
                    <a:pt x="156" y="239"/>
                    <a:pt x="213" y="202"/>
                    <a:pt x="226" y="144"/>
                  </a:cubicBezTo>
                  <a:cubicBezTo>
                    <a:pt x="232" y="116"/>
                    <a:pt x="226" y="87"/>
                    <a:pt x="211" y="63"/>
                  </a:cubicBezTo>
                  <a:cubicBezTo>
                    <a:pt x="195" y="39"/>
                    <a:pt x="171" y="23"/>
                    <a:pt x="143" y="17"/>
                  </a:cubicBezTo>
                  <a:cubicBezTo>
                    <a:pt x="136" y="15"/>
                    <a:pt x="128" y="15"/>
                    <a:pt x="121" y="15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任意多边形 7"/>
            <p:cNvSpPr/>
            <p:nvPr>
              <p:custDataLst>
                <p:tags r:id="rId27"/>
              </p:custDataLst>
            </p:nvPr>
          </p:nvSpPr>
          <p:spPr bwMode="auto">
            <a:xfrm>
              <a:off x="4533901" y="1479550"/>
              <a:ext cx="819150" cy="808038"/>
            </a:xfrm>
            <a:custGeom>
              <a:avLst/>
              <a:gdLst>
                <a:gd name="T0" fmla="*/ 75 w 150"/>
                <a:gd name="T1" fmla="*/ 148 h 148"/>
                <a:gd name="T2" fmla="*/ 60 w 150"/>
                <a:gd name="T3" fmla="*/ 147 h 148"/>
                <a:gd name="T4" fmla="*/ 14 w 150"/>
                <a:gd name="T5" fmla="*/ 115 h 148"/>
                <a:gd name="T6" fmla="*/ 4 w 150"/>
                <a:gd name="T7" fmla="*/ 60 h 148"/>
                <a:gd name="T8" fmla="*/ 36 w 150"/>
                <a:gd name="T9" fmla="*/ 15 h 148"/>
                <a:gd name="T10" fmla="*/ 90 w 150"/>
                <a:gd name="T11" fmla="*/ 5 h 148"/>
                <a:gd name="T12" fmla="*/ 136 w 150"/>
                <a:gd name="T13" fmla="*/ 36 h 148"/>
                <a:gd name="T14" fmla="*/ 146 w 150"/>
                <a:gd name="T15" fmla="*/ 91 h 148"/>
                <a:gd name="T16" fmla="*/ 115 w 150"/>
                <a:gd name="T17" fmla="*/ 137 h 148"/>
                <a:gd name="T18" fmla="*/ 75 w 150"/>
                <a:gd name="T19" fmla="*/ 148 h 148"/>
                <a:gd name="T20" fmla="*/ 75 w 150"/>
                <a:gd name="T21" fmla="*/ 7 h 148"/>
                <a:gd name="T22" fmla="*/ 38 w 150"/>
                <a:gd name="T23" fmla="*/ 18 h 148"/>
                <a:gd name="T24" fmla="*/ 8 w 150"/>
                <a:gd name="T25" fmla="*/ 61 h 148"/>
                <a:gd name="T26" fmla="*/ 17 w 150"/>
                <a:gd name="T27" fmla="*/ 113 h 148"/>
                <a:gd name="T28" fmla="*/ 61 w 150"/>
                <a:gd name="T29" fmla="*/ 143 h 148"/>
                <a:gd name="T30" fmla="*/ 112 w 150"/>
                <a:gd name="T31" fmla="*/ 133 h 148"/>
                <a:gd name="T32" fmla="*/ 142 w 150"/>
                <a:gd name="T33" fmla="*/ 90 h 148"/>
                <a:gd name="T34" fmla="*/ 133 w 150"/>
                <a:gd name="T35" fmla="*/ 38 h 148"/>
                <a:gd name="T36" fmla="*/ 89 w 150"/>
                <a:gd name="T37" fmla="*/ 8 h 148"/>
                <a:gd name="T38" fmla="*/ 75 w 150"/>
                <a:gd name="T39" fmla="*/ 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0" h="148">
                  <a:moveTo>
                    <a:pt x="75" y="148"/>
                  </a:moveTo>
                  <a:cubicBezTo>
                    <a:pt x="70" y="148"/>
                    <a:pt x="65" y="148"/>
                    <a:pt x="60" y="147"/>
                  </a:cubicBezTo>
                  <a:cubicBezTo>
                    <a:pt x="41" y="143"/>
                    <a:pt x="25" y="131"/>
                    <a:pt x="14" y="115"/>
                  </a:cubicBezTo>
                  <a:cubicBezTo>
                    <a:pt x="3" y="99"/>
                    <a:pt x="0" y="79"/>
                    <a:pt x="4" y="60"/>
                  </a:cubicBezTo>
                  <a:cubicBezTo>
                    <a:pt x="8" y="41"/>
                    <a:pt x="19" y="25"/>
                    <a:pt x="36" y="15"/>
                  </a:cubicBezTo>
                  <a:cubicBezTo>
                    <a:pt x="52" y="4"/>
                    <a:pt x="71" y="0"/>
                    <a:pt x="90" y="5"/>
                  </a:cubicBezTo>
                  <a:cubicBezTo>
                    <a:pt x="109" y="9"/>
                    <a:pt x="125" y="20"/>
                    <a:pt x="136" y="36"/>
                  </a:cubicBezTo>
                  <a:cubicBezTo>
                    <a:pt x="147" y="52"/>
                    <a:pt x="150" y="72"/>
                    <a:pt x="146" y="91"/>
                  </a:cubicBezTo>
                  <a:cubicBezTo>
                    <a:pt x="142" y="110"/>
                    <a:pt x="131" y="126"/>
                    <a:pt x="115" y="137"/>
                  </a:cubicBezTo>
                  <a:cubicBezTo>
                    <a:pt x="103" y="144"/>
                    <a:pt x="89" y="148"/>
                    <a:pt x="75" y="148"/>
                  </a:cubicBezTo>
                  <a:close/>
                  <a:moveTo>
                    <a:pt x="75" y="7"/>
                  </a:moveTo>
                  <a:cubicBezTo>
                    <a:pt x="62" y="7"/>
                    <a:pt x="49" y="11"/>
                    <a:pt x="38" y="18"/>
                  </a:cubicBezTo>
                  <a:cubicBezTo>
                    <a:pt x="22" y="28"/>
                    <a:pt x="12" y="43"/>
                    <a:pt x="8" y="61"/>
                  </a:cubicBezTo>
                  <a:cubicBezTo>
                    <a:pt x="4" y="79"/>
                    <a:pt x="7" y="98"/>
                    <a:pt x="17" y="113"/>
                  </a:cubicBezTo>
                  <a:cubicBezTo>
                    <a:pt x="27" y="128"/>
                    <a:pt x="43" y="139"/>
                    <a:pt x="61" y="143"/>
                  </a:cubicBezTo>
                  <a:cubicBezTo>
                    <a:pt x="79" y="147"/>
                    <a:pt x="97" y="143"/>
                    <a:pt x="112" y="133"/>
                  </a:cubicBezTo>
                  <a:cubicBezTo>
                    <a:pt x="128" y="123"/>
                    <a:pt x="138" y="108"/>
                    <a:pt x="142" y="90"/>
                  </a:cubicBezTo>
                  <a:cubicBezTo>
                    <a:pt x="146" y="72"/>
                    <a:pt x="143" y="54"/>
                    <a:pt x="133" y="38"/>
                  </a:cubicBezTo>
                  <a:cubicBezTo>
                    <a:pt x="123" y="23"/>
                    <a:pt x="107" y="12"/>
                    <a:pt x="89" y="8"/>
                  </a:cubicBezTo>
                  <a:cubicBezTo>
                    <a:pt x="85" y="7"/>
                    <a:pt x="80" y="7"/>
                    <a:pt x="75" y="7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任意多边形 8"/>
            <p:cNvSpPr/>
            <p:nvPr>
              <p:custDataLst>
                <p:tags r:id="rId28"/>
              </p:custDataLst>
            </p:nvPr>
          </p:nvSpPr>
          <p:spPr bwMode="auto">
            <a:xfrm>
              <a:off x="4757738" y="1709738"/>
              <a:ext cx="371475" cy="347663"/>
            </a:xfrm>
            <a:custGeom>
              <a:avLst/>
              <a:gdLst>
                <a:gd name="T0" fmla="*/ 34 w 68"/>
                <a:gd name="T1" fmla="*/ 64 h 64"/>
                <a:gd name="T2" fmla="*/ 28 w 68"/>
                <a:gd name="T3" fmla="*/ 64 h 64"/>
                <a:gd name="T4" fmla="*/ 4 w 68"/>
                <a:gd name="T5" fmla="*/ 27 h 64"/>
                <a:gd name="T6" fmla="*/ 40 w 68"/>
                <a:gd name="T7" fmla="*/ 3 h 64"/>
                <a:gd name="T8" fmla="*/ 64 w 68"/>
                <a:gd name="T9" fmla="*/ 40 h 64"/>
                <a:gd name="T10" fmla="*/ 51 w 68"/>
                <a:gd name="T11" fmla="*/ 59 h 64"/>
                <a:gd name="T12" fmla="*/ 34 w 68"/>
                <a:gd name="T13" fmla="*/ 64 h 64"/>
                <a:gd name="T14" fmla="*/ 34 w 68"/>
                <a:gd name="T15" fmla="*/ 7 h 64"/>
                <a:gd name="T16" fmla="*/ 8 w 68"/>
                <a:gd name="T17" fmla="*/ 28 h 64"/>
                <a:gd name="T18" fmla="*/ 12 w 68"/>
                <a:gd name="T19" fmla="*/ 48 h 64"/>
                <a:gd name="T20" fmla="*/ 28 w 68"/>
                <a:gd name="T21" fmla="*/ 60 h 64"/>
                <a:gd name="T22" fmla="*/ 49 w 68"/>
                <a:gd name="T23" fmla="*/ 56 h 64"/>
                <a:gd name="T24" fmla="*/ 60 w 68"/>
                <a:gd name="T25" fmla="*/ 39 h 64"/>
                <a:gd name="T26" fmla="*/ 40 w 68"/>
                <a:gd name="T27" fmla="*/ 7 h 64"/>
                <a:gd name="T28" fmla="*/ 34 w 68"/>
                <a:gd name="T2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4">
                  <a:moveTo>
                    <a:pt x="34" y="64"/>
                  </a:moveTo>
                  <a:cubicBezTo>
                    <a:pt x="32" y="64"/>
                    <a:pt x="30" y="64"/>
                    <a:pt x="28" y="64"/>
                  </a:cubicBezTo>
                  <a:cubicBezTo>
                    <a:pt x="11" y="60"/>
                    <a:pt x="0" y="44"/>
                    <a:pt x="4" y="27"/>
                  </a:cubicBezTo>
                  <a:cubicBezTo>
                    <a:pt x="7" y="11"/>
                    <a:pt x="24" y="0"/>
                    <a:pt x="40" y="3"/>
                  </a:cubicBezTo>
                  <a:cubicBezTo>
                    <a:pt x="57" y="7"/>
                    <a:pt x="68" y="23"/>
                    <a:pt x="64" y="40"/>
                  </a:cubicBezTo>
                  <a:cubicBezTo>
                    <a:pt x="62" y="48"/>
                    <a:pt x="58" y="55"/>
                    <a:pt x="51" y="59"/>
                  </a:cubicBezTo>
                  <a:cubicBezTo>
                    <a:pt x="46" y="63"/>
                    <a:pt x="40" y="64"/>
                    <a:pt x="34" y="64"/>
                  </a:cubicBezTo>
                  <a:close/>
                  <a:moveTo>
                    <a:pt x="34" y="7"/>
                  </a:moveTo>
                  <a:cubicBezTo>
                    <a:pt x="22" y="7"/>
                    <a:pt x="11" y="15"/>
                    <a:pt x="8" y="28"/>
                  </a:cubicBezTo>
                  <a:cubicBezTo>
                    <a:pt x="6" y="35"/>
                    <a:pt x="8" y="42"/>
                    <a:pt x="12" y="48"/>
                  </a:cubicBezTo>
                  <a:cubicBezTo>
                    <a:pt x="15" y="54"/>
                    <a:pt x="21" y="58"/>
                    <a:pt x="28" y="60"/>
                  </a:cubicBezTo>
                  <a:cubicBezTo>
                    <a:pt x="35" y="61"/>
                    <a:pt x="43" y="60"/>
                    <a:pt x="49" y="56"/>
                  </a:cubicBezTo>
                  <a:cubicBezTo>
                    <a:pt x="55" y="52"/>
                    <a:pt x="59" y="46"/>
                    <a:pt x="60" y="39"/>
                  </a:cubicBezTo>
                  <a:cubicBezTo>
                    <a:pt x="63" y="25"/>
                    <a:pt x="54" y="10"/>
                    <a:pt x="40" y="7"/>
                  </a:cubicBezTo>
                  <a:cubicBezTo>
                    <a:pt x="38" y="7"/>
                    <a:pt x="36" y="7"/>
                    <a:pt x="34" y="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任意多边形 9"/>
            <p:cNvSpPr/>
            <p:nvPr>
              <p:custDataLst>
                <p:tags r:id="rId29"/>
              </p:custDataLst>
            </p:nvPr>
          </p:nvSpPr>
          <p:spPr bwMode="auto">
            <a:xfrm>
              <a:off x="4370388" y="1098550"/>
              <a:ext cx="600075" cy="817563"/>
            </a:xfrm>
            <a:custGeom>
              <a:avLst/>
              <a:gdLst>
                <a:gd name="T0" fmla="*/ 108 w 110"/>
                <a:gd name="T1" fmla="*/ 143 h 150"/>
                <a:gd name="T2" fmla="*/ 51 w 110"/>
                <a:gd name="T3" fmla="*/ 54 h 150"/>
                <a:gd name="T4" fmla="*/ 59 w 110"/>
                <a:gd name="T5" fmla="*/ 39 h 150"/>
                <a:gd name="T6" fmla="*/ 59 w 110"/>
                <a:gd name="T7" fmla="*/ 35 h 150"/>
                <a:gd name="T8" fmla="*/ 38 w 110"/>
                <a:gd name="T9" fmla="*/ 2 h 150"/>
                <a:gd name="T10" fmla="*/ 34 w 110"/>
                <a:gd name="T11" fmla="*/ 0 h 150"/>
                <a:gd name="T12" fmla="*/ 31 w 110"/>
                <a:gd name="T13" fmla="*/ 2 h 150"/>
                <a:gd name="T14" fmla="*/ 22 w 110"/>
                <a:gd name="T15" fmla="*/ 17 h 150"/>
                <a:gd name="T16" fmla="*/ 4 w 110"/>
                <a:gd name="T17" fmla="*/ 19 h 150"/>
                <a:gd name="T18" fmla="*/ 1 w 110"/>
                <a:gd name="T19" fmla="*/ 21 h 150"/>
                <a:gd name="T20" fmla="*/ 1 w 110"/>
                <a:gd name="T21" fmla="*/ 25 h 150"/>
                <a:gd name="T22" fmla="*/ 23 w 110"/>
                <a:gd name="T23" fmla="*/ 59 h 150"/>
                <a:gd name="T24" fmla="*/ 26 w 110"/>
                <a:gd name="T25" fmla="*/ 60 h 150"/>
                <a:gd name="T26" fmla="*/ 27 w 110"/>
                <a:gd name="T27" fmla="*/ 60 h 150"/>
                <a:gd name="T28" fmla="*/ 44 w 110"/>
                <a:gd name="T29" fmla="*/ 59 h 150"/>
                <a:gd name="T30" fmla="*/ 102 w 110"/>
                <a:gd name="T31" fmla="*/ 148 h 150"/>
                <a:gd name="T32" fmla="*/ 105 w 110"/>
                <a:gd name="T33" fmla="*/ 150 h 150"/>
                <a:gd name="T34" fmla="*/ 107 w 110"/>
                <a:gd name="T35" fmla="*/ 149 h 150"/>
                <a:gd name="T36" fmla="*/ 108 w 110"/>
                <a:gd name="T37" fmla="*/ 143 h 150"/>
                <a:gd name="T38" fmla="*/ 11 w 110"/>
                <a:gd name="T39" fmla="*/ 26 h 150"/>
                <a:gd name="T40" fmla="*/ 25 w 110"/>
                <a:gd name="T41" fmla="*/ 25 h 150"/>
                <a:gd name="T42" fmla="*/ 28 w 110"/>
                <a:gd name="T43" fmla="*/ 23 h 150"/>
                <a:gd name="T44" fmla="*/ 34 w 110"/>
                <a:gd name="T45" fmla="*/ 11 h 150"/>
                <a:gd name="T46" fmla="*/ 51 w 110"/>
                <a:gd name="T47" fmla="*/ 37 h 150"/>
                <a:gd name="T48" fmla="*/ 44 w 110"/>
                <a:gd name="T49" fmla="*/ 51 h 150"/>
                <a:gd name="T50" fmla="*/ 28 w 110"/>
                <a:gd name="T51" fmla="*/ 52 h 150"/>
                <a:gd name="T52" fmla="*/ 11 w 110"/>
                <a:gd name="T53" fmla="*/ 2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" h="150">
                  <a:moveTo>
                    <a:pt x="108" y="143"/>
                  </a:moveTo>
                  <a:cubicBezTo>
                    <a:pt x="51" y="54"/>
                    <a:pt x="51" y="54"/>
                    <a:pt x="51" y="5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6"/>
                    <a:pt x="59" y="35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0"/>
                    <a:pt x="36" y="0"/>
                    <a:pt x="34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2" y="20"/>
                    <a:pt x="1" y="21"/>
                  </a:cubicBezTo>
                  <a:cubicBezTo>
                    <a:pt x="0" y="23"/>
                    <a:pt x="1" y="24"/>
                    <a:pt x="1" y="25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9"/>
                    <a:pt x="104" y="150"/>
                    <a:pt x="105" y="150"/>
                  </a:cubicBezTo>
                  <a:cubicBezTo>
                    <a:pt x="106" y="150"/>
                    <a:pt x="107" y="149"/>
                    <a:pt x="107" y="149"/>
                  </a:cubicBezTo>
                  <a:cubicBezTo>
                    <a:pt x="109" y="148"/>
                    <a:pt x="110" y="145"/>
                    <a:pt x="108" y="143"/>
                  </a:cubicBezTo>
                  <a:close/>
                  <a:moveTo>
                    <a:pt x="11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7" y="24"/>
                    <a:pt x="28" y="23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8" y="52"/>
                    <a:pt x="28" y="52"/>
                    <a:pt x="28" y="52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任意多边形 10"/>
            <p:cNvSpPr/>
            <p:nvPr>
              <p:custDataLst>
                <p:tags r:id="rId30"/>
              </p:custDataLst>
            </p:nvPr>
          </p:nvSpPr>
          <p:spPr bwMode="auto">
            <a:xfrm>
              <a:off x="3490913" y="3071813"/>
              <a:ext cx="1879600" cy="2006600"/>
            </a:xfrm>
            <a:custGeom>
              <a:avLst/>
              <a:gdLst>
                <a:gd name="T0" fmla="*/ 0 w 344"/>
                <a:gd name="T1" fmla="*/ 29 h 368"/>
                <a:gd name="T2" fmla="*/ 47 w 344"/>
                <a:gd name="T3" fmla="*/ 119 h 368"/>
                <a:gd name="T4" fmla="*/ 144 w 344"/>
                <a:gd name="T5" fmla="*/ 261 h 368"/>
                <a:gd name="T6" fmla="*/ 258 w 344"/>
                <a:gd name="T7" fmla="*/ 324 h 368"/>
                <a:gd name="T8" fmla="*/ 224 w 344"/>
                <a:gd name="T9" fmla="*/ 150 h 368"/>
                <a:gd name="T10" fmla="*/ 142 w 344"/>
                <a:gd name="T11" fmla="*/ 45 h 368"/>
                <a:gd name="T12" fmla="*/ 0 w 344"/>
                <a:gd name="T13" fmla="*/ 2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4" h="368">
                  <a:moveTo>
                    <a:pt x="0" y="29"/>
                  </a:moveTo>
                  <a:cubicBezTo>
                    <a:pt x="0" y="29"/>
                    <a:pt x="44" y="51"/>
                    <a:pt x="47" y="119"/>
                  </a:cubicBezTo>
                  <a:cubicBezTo>
                    <a:pt x="50" y="194"/>
                    <a:pt x="126" y="211"/>
                    <a:pt x="144" y="261"/>
                  </a:cubicBezTo>
                  <a:cubicBezTo>
                    <a:pt x="158" y="301"/>
                    <a:pt x="192" y="368"/>
                    <a:pt x="258" y="324"/>
                  </a:cubicBezTo>
                  <a:cubicBezTo>
                    <a:pt x="344" y="266"/>
                    <a:pt x="317" y="187"/>
                    <a:pt x="224" y="150"/>
                  </a:cubicBezTo>
                  <a:cubicBezTo>
                    <a:pt x="156" y="123"/>
                    <a:pt x="183" y="82"/>
                    <a:pt x="142" y="45"/>
                  </a:cubicBezTo>
                  <a:cubicBezTo>
                    <a:pt x="100" y="7"/>
                    <a:pt x="50" y="0"/>
                    <a:pt x="0" y="29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任意多边形 11"/>
            <p:cNvSpPr/>
            <p:nvPr>
              <p:custDataLst>
                <p:tags r:id="rId31"/>
              </p:custDataLst>
            </p:nvPr>
          </p:nvSpPr>
          <p:spPr bwMode="auto">
            <a:xfrm>
              <a:off x="3479801" y="3219450"/>
              <a:ext cx="1808163" cy="1722438"/>
            </a:xfrm>
            <a:custGeom>
              <a:avLst/>
              <a:gdLst>
                <a:gd name="T0" fmla="*/ 300 w 331"/>
                <a:gd name="T1" fmla="*/ 305 h 316"/>
                <a:gd name="T2" fmla="*/ 187 w 331"/>
                <a:gd name="T3" fmla="*/ 226 h 316"/>
                <a:gd name="T4" fmla="*/ 140 w 331"/>
                <a:gd name="T5" fmla="*/ 176 h 316"/>
                <a:gd name="T6" fmla="*/ 72 w 331"/>
                <a:gd name="T7" fmla="*/ 87 h 316"/>
                <a:gd name="T8" fmla="*/ 1 w 331"/>
                <a:gd name="T9" fmla="*/ 3 h 316"/>
                <a:gd name="T10" fmla="*/ 0 w 331"/>
                <a:gd name="T11" fmla="*/ 1 h 316"/>
                <a:gd name="T12" fmla="*/ 2 w 331"/>
                <a:gd name="T13" fmla="*/ 0 h 316"/>
                <a:gd name="T14" fmla="*/ 75 w 331"/>
                <a:gd name="T15" fmla="*/ 86 h 316"/>
                <a:gd name="T16" fmla="*/ 142 w 331"/>
                <a:gd name="T17" fmla="*/ 174 h 316"/>
                <a:gd name="T18" fmla="*/ 190 w 331"/>
                <a:gd name="T19" fmla="*/ 225 h 316"/>
                <a:gd name="T20" fmla="*/ 329 w 331"/>
                <a:gd name="T21" fmla="*/ 299 h 316"/>
                <a:gd name="T22" fmla="*/ 331 w 331"/>
                <a:gd name="T23" fmla="*/ 300 h 316"/>
                <a:gd name="T24" fmla="*/ 330 w 331"/>
                <a:gd name="T25" fmla="*/ 302 h 316"/>
                <a:gd name="T26" fmla="*/ 300 w 331"/>
                <a:gd name="T27" fmla="*/ 30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316">
                  <a:moveTo>
                    <a:pt x="300" y="305"/>
                  </a:moveTo>
                  <a:cubicBezTo>
                    <a:pt x="236" y="305"/>
                    <a:pt x="203" y="258"/>
                    <a:pt x="187" y="226"/>
                  </a:cubicBezTo>
                  <a:cubicBezTo>
                    <a:pt x="177" y="206"/>
                    <a:pt x="159" y="191"/>
                    <a:pt x="140" y="176"/>
                  </a:cubicBezTo>
                  <a:cubicBezTo>
                    <a:pt x="112" y="154"/>
                    <a:pt x="83" y="132"/>
                    <a:pt x="72" y="87"/>
                  </a:cubicBezTo>
                  <a:cubicBezTo>
                    <a:pt x="56" y="21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8" y="18"/>
                    <a:pt x="75" y="86"/>
                  </a:cubicBezTo>
                  <a:cubicBezTo>
                    <a:pt x="86" y="130"/>
                    <a:pt x="114" y="152"/>
                    <a:pt x="142" y="174"/>
                  </a:cubicBezTo>
                  <a:cubicBezTo>
                    <a:pt x="161" y="189"/>
                    <a:pt x="180" y="204"/>
                    <a:pt x="190" y="225"/>
                  </a:cubicBezTo>
                  <a:cubicBezTo>
                    <a:pt x="207" y="260"/>
                    <a:pt x="248" y="316"/>
                    <a:pt x="329" y="299"/>
                  </a:cubicBezTo>
                  <a:cubicBezTo>
                    <a:pt x="330" y="298"/>
                    <a:pt x="331" y="299"/>
                    <a:pt x="331" y="300"/>
                  </a:cubicBezTo>
                  <a:cubicBezTo>
                    <a:pt x="331" y="301"/>
                    <a:pt x="331" y="302"/>
                    <a:pt x="330" y="302"/>
                  </a:cubicBezTo>
                  <a:cubicBezTo>
                    <a:pt x="319" y="304"/>
                    <a:pt x="309" y="305"/>
                    <a:pt x="300" y="30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任意多边形 12"/>
            <p:cNvSpPr/>
            <p:nvPr>
              <p:custDataLst>
                <p:tags r:id="rId32"/>
              </p:custDataLst>
            </p:nvPr>
          </p:nvSpPr>
          <p:spPr bwMode="auto">
            <a:xfrm>
              <a:off x="3857626" y="3235325"/>
              <a:ext cx="147638" cy="441325"/>
            </a:xfrm>
            <a:custGeom>
              <a:avLst/>
              <a:gdLst>
                <a:gd name="T0" fmla="*/ 4 w 27"/>
                <a:gd name="T1" fmla="*/ 81 h 81"/>
                <a:gd name="T2" fmla="*/ 2 w 27"/>
                <a:gd name="T3" fmla="*/ 79 h 81"/>
                <a:gd name="T4" fmla="*/ 25 w 27"/>
                <a:gd name="T5" fmla="*/ 0 h 81"/>
                <a:gd name="T6" fmla="*/ 27 w 27"/>
                <a:gd name="T7" fmla="*/ 0 h 81"/>
                <a:gd name="T8" fmla="*/ 27 w 27"/>
                <a:gd name="T9" fmla="*/ 3 h 81"/>
                <a:gd name="T10" fmla="*/ 5 w 27"/>
                <a:gd name="T11" fmla="*/ 79 h 81"/>
                <a:gd name="T12" fmla="*/ 4 w 27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81">
                  <a:moveTo>
                    <a:pt x="4" y="81"/>
                  </a:moveTo>
                  <a:cubicBezTo>
                    <a:pt x="3" y="81"/>
                    <a:pt x="2" y="80"/>
                    <a:pt x="2" y="79"/>
                  </a:cubicBezTo>
                  <a:cubicBezTo>
                    <a:pt x="0" y="22"/>
                    <a:pt x="24" y="1"/>
                    <a:pt x="25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7" y="3"/>
                    <a:pt x="4" y="24"/>
                    <a:pt x="5" y="79"/>
                  </a:cubicBezTo>
                  <a:cubicBezTo>
                    <a:pt x="5" y="80"/>
                    <a:pt x="4" y="81"/>
                    <a:pt x="4" y="81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任意多边形 13"/>
            <p:cNvSpPr/>
            <p:nvPr>
              <p:custDataLst>
                <p:tags r:id="rId33"/>
              </p:custDataLst>
            </p:nvPr>
          </p:nvSpPr>
          <p:spPr bwMode="auto">
            <a:xfrm>
              <a:off x="4103688" y="3508375"/>
              <a:ext cx="190500" cy="627063"/>
            </a:xfrm>
            <a:custGeom>
              <a:avLst/>
              <a:gdLst>
                <a:gd name="T0" fmla="*/ 16 w 35"/>
                <a:gd name="T1" fmla="*/ 115 h 115"/>
                <a:gd name="T2" fmla="*/ 14 w 35"/>
                <a:gd name="T3" fmla="*/ 114 h 115"/>
                <a:gd name="T4" fmla="*/ 32 w 35"/>
                <a:gd name="T5" fmla="*/ 1 h 115"/>
                <a:gd name="T6" fmla="*/ 34 w 35"/>
                <a:gd name="T7" fmla="*/ 1 h 115"/>
                <a:gd name="T8" fmla="*/ 35 w 35"/>
                <a:gd name="T9" fmla="*/ 3 h 115"/>
                <a:gd name="T10" fmla="*/ 17 w 35"/>
                <a:gd name="T11" fmla="*/ 113 h 115"/>
                <a:gd name="T12" fmla="*/ 16 w 35"/>
                <a:gd name="T1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5">
                  <a:moveTo>
                    <a:pt x="16" y="115"/>
                  </a:moveTo>
                  <a:cubicBezTo>
                    <a:pt x="15" y="115"/>
                    <a:pt x="14" y="114"/>
                    <a:pt x="14" y="114"/>
                  </a:cubicBezTo>
                  <a:cubicBezTo>
                    <a:pt x="0" y="52"/>
                    <a:pt x="32" y="2"/>
                    <a:pt x="32" y="1"/>
                  </a:cubicBezTo>
                  <a:cubicBezTo>
                    <a:pt x="32" y="1"/>
                    <a:pt x="33" y="0"/>
                    <a:pt x="34" y="1"/>
                  </a:cubicBezTo>
                  <a:cubicBezTo>
                    <a:pt x="35" y="1"/>
                    <a:pt x="35" y="2"/>
                    <a:pt x="35" y="3"/>
                  </a:cubicBezTo>
                  <a:cubicBezTo>
                    <a:pt x="34" y="4"/>
                    <a:pt x="4" y="52"/>
                    <a:pt x="17" y="113"/>
                  </a:cubicBezTo>
                  <a:cubicBezTo>
                    <a:pt x="18" y="114"/>
                    <a:pt x="17" y="115"/>
                    <a:pt x="16" y="11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任意多边形 14"/>
            <p:cNvSpPr/>
            <p:nvPr>
              <p:custDataLst>
                <p:tags r:id="rId34"/>
              </p:custDataLst>
            </p:nvPr>
          </p:nvSpPr>
          <p:spPr bwMode="auto">
            <a:xfrm>
              <a:off x="4522788" y="4021138"/>
              <a:ext cx="322263" cy="500063"/>
            </a:xfrm>
            <a:custGeom>
              <a:avLst/>
              <a:gdLst>
                <a:gd name="T0" fmla="*/ 4 w 59"/>
                <a:gd name="T1" fmla="*/ 92 h 92"/>
                <a:gd name="T2" fmla="*/ 2 w 59"/>
                <a:gd name="T3" fmla="*/ 90 h 92"/>
                <a:gd name="T4" fmla="*/ 56 w 59"/>
                <a:gd name="T5" fmla="*/ 1 h 92"/>
                <a:gd name="T6" fmla="*/ 58 w 59"/>
                <a:gd name="T7" fmla="*/ 1 h 92"/>
                <a:gd name="T8" fmla="*/ 58 w 59"/>
                <a:gd name="T9" fmla="*/ 3 h 92"/>
                <a:gd name="T10" fmla="*/ 6 w 59"/>
                <a:gd name="T11" fmla="*/ 90 h 92"/>
                <a:gd name="T12" fmla="*/ 4 w 59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2">
                  <a:moveTo>
                    <a:pt x="4" y="92"/>
                  </a:moveTo>
                  <a:cubicBezTo>
                    <a:pt x="3" y="92"/>
                    <a:pt x="2" y="91"/>
                    <a:pt x="2" y="90"/>
                  </a:cubicBezTo>
                  <a:cubicBezTo>
                    <a:pt x="0" y="43"/>
                    <a:pt x="53" y="3"/>
                    <a:pt x="56" y="1"/>
                  </a:cubicBezTo>
                  <a:cubicBezTo>
                    <a:pt x="56" y="0"/>
                    <a:pt x="58" y="0"/>
                    <a:pt x="58" y="1"/>
                  </a:cubicBezTo>
                  <a:cubicBezTo>
                    <a:pt x="59" y="2"/>
                    <a:pt x="58" y="3"/>
                    <a:pt x="58" y="3"/>
                  </a:cubicBezTo>
                  <a:cubicBezTo>
                    <a:pt x="57" y="4"/>
                    <a:pt x="3" y="45"/>
                    <a:pt x="6" y="90"/>
                  </a:cubicBezTo>
                  <a:cubicBezTo>
                    <a:pt x="6" y="91"/>
                    <a:pt x="5" y="92"/>
                    <a:pt x="4" y="92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任意多边形 15"/>
            <p:cNvSpPr/>
            <p:nvPr>
              <p:custDataLst>
                <p:tags r:id="rId35"/>
              </p:custDataLst>
            </p:nvPr>
          </p:nvSpPr>
          <p:spPr bwMode="auto">
            <a:xfrm>
              <a:off x="3775076" y="3763963"/>
              <a:ext cx="196850" cy="131763"/>
            </a:xfrm>
            <a:custGeom>
              <a:avLst/>
              <a:gdLst>
                <a:gd name="T0" fmla="*/ 34 w 36"/>
                <a:gd name="T1" fmla="*/ 24 h 24"/>
                <a:gd name="T2" fmla="*/ 33 w 36"/>
                <a:gd name="T3" fmla="*/ 23 h 24"/>
                <a:gd name="T4" fmla="*/ 2 w 36"/>
                <a:gd name="T5" fmla="*/ 7 h 24"/>
                <a:gd name="T6" fmla="*/ 0 w 36"/>
                <a:gd name="T7" fmla="*/ 6 h 24"/>
                <a:gd name="T8" fmla="*/ 1 w 36"/>
                <a:gd name="T9" fmla="*/ 4 h 24"/>
                <a:gd name="T10" fmla="*/ 36 w 36"/>
                <a:gd name="T11" fmla="*/ 21 h 24"/>
                <a:gd name="T12" fmla="*/ 35 w 36"/>
                <a:gd name="T13" fmla="*/ 23 h 24"/>
                <a:gd name="T14" fmla="*/ 34 w 3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4">
                  <a:moveTo>
                    <a:pt x="34" y="24"/>
                  </a:moveTo>
                  <a:cubicBezTo>
                    <a:pt x="34" y="24"/>
                    <a:pt x="33" y="23"/>
                    <a:pt x="33" y="23"/>
                  </a:cubicBezTo>
                  <a:cubicBezTo>
                    <a:pt x="16" y="4"/>
                    <a:pt x="2" y="7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" y="4"/>
                    <a:pt x="17" y="0"/>
                    <a:pt x="36" y="21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3"/>
                    <a:pt x="35" y="24"/>
                    <a:pt x="34" y="24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任意多边形 16"/>
            <p:cNvSpPr/>
            <p:nvPr>
              <p:custDataLst>
                <p:tags r:id="rId36"/>
              </p:custDataLst>
            </p:nvPr>
          </p:nvSpPr>
          <p:spPr bwMode="auto">
            <a:xfrm>
              <a:off x="4162426" y="4205288"/>
              <a:ext cx="241300" cy="98425"/>
            </a:xfrm>
            <a:custGeom>
              <a:avLst/>
              <a:gdLst>
                <a:gd name="T0" fmla="*/ 42 w 44"/>
                <a:gd name="T1" fmla="*/ 18 h 18"/>
                <a:gd name="T2" fmla="*/ 41 w 44"/>
                <a:gd name="T3" fmla="*/ 18 h 18"/>
                <a:gd name="T4" fmla="*/ 2 w 44"/>
                <a:gd name="T5" fmla="*/ 13 h 18"/>
                <a:gd name="T6" fmla="*/ 0 w 44"/>
                <a:gd name="T7" fmla="*/ 12 h 18"/>
                <a:gd name="T8" fmla="*/ 1 w 44"/>
                <a:gd name="T9" fmla="*/ 10 h 18"/>
                <a:gd name="T10" fmla="*/ 43 w 44"/>
                <a:gd name="T11" fmla="*/ 15 h 18"/>
                <a:gd name="T12" fmla="*/ 44 w 44"/>
                <a:gd name="T13" fmla="*/ 17 h 18"/>
                <a:gd name="T14" fmla="*/ 42 w 4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8">
                  <a:moveTo>
                    <a:pt x="42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23" y="4"/>
                    <a:pt x="2" y="12"/>
                    <a:pt x="2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2" y="9"/>
                    <a:pt x="24" y="0"/>
                    <a:pt x="43" y="15"/>
                  </a:cubicBezTo>
                  <a:cubicBezTo>
                    <a:pt x="44" y="15"/>
                    <a:pt x="44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任意多边形 17"/>
            <p:cNvSpPr/>
            <p:nvPr>
              <p:custDataLst>
                <p:tags r:id="rId37"/>
              </p:custDataLst>
            </p:nvPr>
          </p:nvSpPr>
          <p:spPr bwMode="auto">
            <a:xfrm>
              <a:off x="4435476" y="4598988"/>
              <a:ext cx="279400" cy="125413"/>
            </a:xfrm>
            <a:custGeom>
              <a:avLst/>
              <a:gdLst>
                <a:gd name="T0" fmla="*/ 49 w 51"/>
                <a:gd name="T1" fmla="*/ 23 h 23"/>
                <a:gd name="T2" fmla="*/ 48 w 51"/>
                <a:gd name="T3" fmla="*/ 22 h 23"/>
                <a:gd name="T4" fmla="*/ 3 w 51"/>
                <a:gd name="T5" fmla="*/ 19 h 23"/>
                <a:gd name="T6" fmla="*/ 0 w 51"/>
                <a:gd name="T7" fmla="*/ 19 h 23"/>
                <a:gd name="T8" fmla="*/ 1 w 51"/>
                <a:gd name="T9" fmla="*/ 17 h 23"/>
                <a:gd name="T10" fmla="*/ 50 w 51"/>
                <a:gd name="T11" fmla="*/ 20 h 23"/>
                <a:gd name="T12" fmla="*/ 50 w 51"/>
                <a:gd name="T13" fmla="*/ 22 h 23"/>
                <a:gd name="T14" fmla="*/ 49 w 51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49" y="23"/>
                  </a:moveTo>
                  <a:cubicBezTo>
                    <a:pt x="49" y="23"/>
                    <a:pt x="48" y="23"/>
                    <a:pt x="48" y="22"/>
                  </a:cubicBezTo>
                  <a:cubicBezTo>
                    <a:pt x="26" y="4"/>
                    <a:pt x="3" y="19"/>
                    <a:pt x="3" y="19"/>
                  </a:cubicBezTo>
                  <a:cubicBezTo>
                    <a:pt x="2" y="20"/>
                    <a:pt x="1" y="20"/>
                    <a:pt x="0" y="19"/>
                  </a:cubicBezTo>
                  <a:cubicBezTo>
                    <a:pt x="0" y="18"/>
                    <a:pt x="0" y="17"/>
                    <a:pt x="1" y="17"/>
                  </a:cubicBezTo>
                  <a:cubicBezTo>
                    <a:pt x="1" y="16"/>
                    <a:pt x="27" y="0"/>
                    <a:pt x="50" y="20"/>
                  </a:cubicBezTo>
                  <a:cubicBezTo>
                    <a:pt x="51" y="20"/>
                    <a:pt x="51" y="22"/>
                    <a:pt x="50" y="22"/>
                  </a:cubicBezTo>
                  <a:cubicBezTo>
                    <a:pt x="50" y="23"/>
                    <a:pt x="50" y="23"/>
                    <a:pt x="49" y="2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任意多边形 18"/>
            <p:cNvSpPr/>
            <p:nvPr>
              <p:custDataLst>
                <p:tags r:id="rId38"/>
              </p:custDataLst>
            </p:nvPr>
          </p:nvSpPr>
          <p:spPr bwMode="auto">
            <a:xfrm>
              <a:off x="4162426" y="2482850"/>
              <a:ext cx="1114425" cy="1733550"/>
            </a:xfrm>
            <a:custGeom>
              <a:avLst/>
              <a:gdLst>
                <a:gd name="T0" fmla="*/ 53 w 204"/>
                <a:gd name="T1" fmla="*/ 0 h 318"/>
                <a:gd name="T2" fmla="*/ 95 w 204"/>
                <a:gd name="T3" fmla="*/ 66 h 318"/>
                <a:gd name="T4" fmla="*/ 152 w 204"/>
                <a:gd name="T5" fmla="*/ 185 h 318"/>
                <a:gd name="T6" fmla="*/ 149 w 204"/>
                <a:gd name="T7" fmla="*/ 284 h 318"/>
                <a:gd name="T8" fmla="*/ 47 w 204"/>
                <a:gd name="T9" fmla="*/ 195 h 318"/>
                <a:gd name="T10" fmla="*/ 9 w 204"/>
                <a:gd name="T11" fmla="*/ 100 h 318"/>
                <a:gd name="T12" fmla="*/ 53 w 204"/>
                <a:gd name="T1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18">
                  <a:moveTo>
                    <a:pt x="53" y="0"/>
                  </a:moveTo>
                  <a:cubicBezTo>
                    <a:pt x="53" y="0"/>
                    <a:pt x="51" y="38"/>
                    <a:pt x="95" y="66"/>
                  </a:cubicBezTo>
                  <a:cubicBezTo>
                    <a:pt x="143" y="97"/>
                    <a:pt x="125" y="153"/>
                    <a:pt x="152" y="185"/>
                  </a:cubicBezTo>
                  <a:cubicBezTo>
                    <a:pt x="172" y="209"/>
                    <a:pt x="204" y="258"/>
                    <a:pt x="149" y="284"/>
                  </a:cubicBezTo>
                  <a:cubicBezTo>
                    <a:pt x="78" y="318"/>
                    <a:pt x="36" y="270"/>
                    <a:pt x="47" y="195"/>
                  </a:cubicBezTo>
                  <a:cubicBezTo>
                    <a:pt x="56" y="139"/>
                    <a:pt x="18" y="142"/>
                    <a:pt x="9" y="100"/>
                  </a:cubicBezTo>
                  <a:cubicBezTo>
                    <a:pt x="0" y="58"/>
                    <a:pt x="15" y="22"/>
                    <a:pt x="53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任意多边形 19"/>
            <p:cNvSpPr/>
            <p:nvPr>
              <p:custDataLst>
                <p:tags r:id="rId39"/>
              </p:custDataLst>
            </p:nvPr>
          </p:nvSpPr>
          <p:spPr bwMode="auto">
            <a:xfrm>
              <a:off x="4392613" y="2478088"/>
              <a:ext cx="693738" cy="1820863"/>
            </a:xfrm>
            <a:custGeom>
              <a:avLst/>
              <a:gdLst>
                <a:gd name="T0" fmla="*/ 83 w 127"/>
                <a:gd name="T1" fmla="*/ 334 h 334"/>
                <a:gd name="T2" fmla="*/ 82 w 127"/>
                <a:gd name="T3" fmla="*/ 333 h 334"/>
                <a:gd name="T4" fmla="*/ 82 w 127"/>
                <a:gd name="T5" fmla="*/ 332 h 334"/>
                <a:gd name="T6" fmla="*/ 86 w 127"/>
                <a:gd name="T7" fmla="*/ 211 h 334"/>
                <a:gd name="T8" fmla="*/ 71 w 127"/>
                <a:gd name="T9" fmla="*/ 160 h 334"/>
                <a:gd name="T10" fmla="*/ 39 w 127"/>
                <a:gd name="T11" fmla="*/ 82 h 334"/>
                <a:gd name="T12" fmla="*/ 10 w 127"/>
                <a:gd name="T13" fmla="*/ 1 h 334"/>
                <a:gd name="T14" fmla="*/ 11 w 127"/>
                <a:gd name="T15" fmla="*/ 0 h 334"/>
                <a:gd name="T16" fmla="*/ 12 w 127"/>
                <a:gd name="T17" fmla="*/ 1 h 334"/>
                <a:gd name="T18" fmla="*/ 41 w 127"/>
                <a:gd name="T19" fmla="*/ 80 h 334"/>
                <a:gd name="T20" fmla="*/ 73 w 127"/>
                <a:gd name="T21" fmla="*/ 159 h 334"/>
                <a:gd name="T22" fmla="*/ 88 w 127"/>
                <a:gd name="T23" fmla="*/ 210 h 334"/>
                <a:gd name="T24" fmla="*/ 84 w 127"/>
                <a:gd name="T25" fmla="*/ 333 h 334"/>
                <a:gd name="T26" fmla="*/ 83 w 127"/>
                <a:gd name="T2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334">
                  <a:moveTo>
                    <a:pt x="83" y="334"/>
                  </a:moveTo>
                  <a:cubicBezTo>
                    <a:pt x="82" y="333"/>
                    <a:pt x="82" y="333"/>
                    <a:pt x="82" y="333"/>
                  </a:cubicBezTo>
                  <a:cubicBezTo>
                    <a:pt x="81" y="333"/>
                    <a:pt x="81" y="332"/>
                    <a:pt x="82" y="332"/>
                  </a:cubicBezTo>
                  <a:cubicBezTo>
                    <a:pt x="124" y="284"/>
                    <a:pt x="103" y="236"/>
                    <a:pt x="86" y="211"/>
                  </a:cubicBezTo>
                  <a:cubicBezTo>
                    <a:pt x="76" y="196"/>
                    <a:pt x="74" y="179"/>
                    <a:pt x="71" y="160"/>
                  </a:cubicBezTo>
                  <a:cubicBezTo>
                    <a:pt x="67" y="133"/>
                    <a:pt x="63" y="106"/>
                    <a:pt x="39" y="82"/>
                  </a:cubicBezTo>
                  <a:cubicBezTo>
                    <a:pt x="0" y="45"/>
                    <a:pt x="10" y="1"/>
                    <a:pt x="10" y="1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3" y="1"/>
                    <a:pt x="12" y="1"/>
                  </a:cubicBezTo>
                  <a:cubicBezTo>
                    <a:pt x="12" y="2"/>
                    <a:pt x="3" y="44"/>
                    <a:pt x="41" y="80"/>
                  </a:cubicBezTo>
                  <a:cubicBezTo>
                    <a:pt x="66" y="105"/>
                    <a:pt x="70" y="132"/>
                    <a:pt x="73" y="159"/>
                  </a:cubicBezTo>
                  <a:cubicBezTo>
                    <a:pt x="76" y="178"/>
                    <a:pt x="79" y="195"/>
                    <a:pt x="88" y="210"/>
                  </a:cubicBezTo>
                  <a:cubicBezTo>
                    <a:pt x="105" y="235"/>
                    <a:pt x="127" y="285"/>
                    <a:pt x="84" y="333"/>
                  </a:cubicBezTo>
                  <a:lnTo>
                    <a:pt x="83" y="33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任意多边形 20"/>
            <p:cNvSpPr/>
            <p:nvPr>
              <p:custDataLst>
                <p:tags r:id="rId40"/>
              </p:custDataLst>
            </p:nvPr>
          </p:nvSpPr>
          <p:spPr bwMode="auto">
            <a:xfrm>
              <a:off x="4260851" y="2778125"/>
              <a:ext cx="344488" cy="134938"/>
            </a:xfrm>
            <a:custGeom>
              <a:avLst/>
              <a:gdLst>
                <a:gd name="T0" fmla="*/ 61 w 63"/>
                <a:gd name="T1" fmla="*/ 25 h 25"/>
                <a:gd name="T2" fmla="*/ 61 w 63"/>
                <a:gd name="T3" fmla="*/ 25 h 25"/>
                <a:gd name="T4" fmla="*/ 2 w 63"/>
                <a:gd name="T5" fmla="*/ 10 h 25"/>
                <a:gd name="T6" fmla="*/ 0 w 63"/>
                <a:gd name="T7" fmla="*/ 9 h 25"/>
                <a:gd name="T8" fmla="*/ 1 w 63"/>
                <a:gd name="T9" fmla="*/ 7 h 25"/>
                <a:gd name="T10" fmla="*/ 62 w 63"/>
                <a:gd name="T11" fmla="*/ 23 h 25"/>
                <a:gd name="T12" fmla="*/ 62 w 63"/>
                <a:gd name="T13" fmla="*/ 25 h 25"/>
                <a:gd name="T14" fmla="*/ 61 w 63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5"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25" y="3"/>
                    <a:pt x="2" y="10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2" y="7"/>
                    <a:pt x="25" y="0"/>
                    <a:pt x="62" y="23"/>
                  </a:cubicBezTo>
                  <a:cubicBezTo>
                    <a:pt x="63" y="23"/>
                    <a:pt x="63" y="24"/>
                    <a:pt x="62" y="25"/>
                  </a:cubicBezTo>
                  <a:cubicBezTo>
                    <a:pt x="62" y="25"/>
                    <a:pt x="62" y="25"/>
                    <a:pt x="61" y="2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任意多边形 21"/>
            <p:cNvSpPr/>
            <p:nvPr>
              <p:custDataLst>
                <p:tags r:id="rId41"/>
              </p:custDataLst>
            </p:nvPr>
          </p:nvSpPr>
          <p:spPr bwMode="auto">
            <a:xfrm>
              <a:off x="4332288" y="3105150"/>
              <a:ext cx="452438" cy="190500"/>
            </a:xfrm>
            <a:custGeom>
              <a:avLst/>
              <a:gdLst>
                <a:gd name="T0" fmla="*/ 82 w 83"/>
                <a:gd name="T1" fmla="*/ 35 h 35"/>
                <a:gd name="T2" fmla="*/ 81 w 83"/>
                <a:gd name="T3" fmla="*/ 35 h 35"/>
                <a:gd name="T4" fmla="*/ 2 w 83"/>
                <a:gd name="T5" fmla="*/ 4 h 35"/>
                <a:gd name="T6" fmla="*/ 1 w 83"/>
                <a:gd name="T7" fmla="*/ 3 h 35"/>
                <a:gd name="T8" fmla="*/ 2 w 83"/>
                <a:gd name="T9" fmla="*/ 2 h 35"/>
                <a:gd name="T10" fmla="*/ 83 w 83"/>
                <a:gd name="T11" fmla="*/ 33 h 35"/>
                <a:gd name="T12" fmla="*/ 83 w 83"/>
                <a:gd name="T13" fmla="*/ 35 h 35"/>
                <a:gd name="T14" fmla="*/ 82 w 8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5">
                  <a:moveTo>
                    <a:pt x="82" y="35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46" y="3"/>
                    <a:pt x="2" y="4"/>
                    <a:pt x="2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47" y="0"/>
                    <a:pt x="83" y="33"/>
                  </a:cubicBezTo>
                  <a:cubicBezTo>
                    <a:pt x="83" y="34"/>
                    <a:pt x="83" y="34"/>
                    <a:pt x="83" y="35"/>
                  </a:cubicBezTo>
                  <a:lnTo>
                    <a:pt x="82" y="35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任意多边形 22"/>
            <p:cNvSpPr/>
            <p:nvPr>
              <p:custDataLst>
                <p:tags r:id="rId42"/>
              </p:custDataLst>
            </p:nvPr>
          </p:nvSpPr>
          <p:spPr bwMode="auto">
            <a:xfrm>
              <a:off x="4464051" y="3557588"/>
              <a:ext cx="441325" cy="130175"/>
            </a:xfrm>
            <a:custGeom>
              <a:avLst/>
              <a:gdLst>
                <a:gd name="T0" fmla="*/ 1 w 81"/>
                <a:gd name="T1" fmla="*/ 24 h 24"/>
                <a:gd name="T2" fmla="*/ 0 w 81"/>
                <a:gd name="T3" fmla="*/ 23 h 24"/>
                <a:gd name="T4" fmla="*/ 1 w 81"/>
                <a:gd name="T5" fmla="*/ 21 h 24"/>
                <a:gd name="T6" fmla="*/ 80 w 81"/>
                <a:gd name="T7" fmla="*/ 20 h 24"/>
                <a:gd name="T8" fmla="*/ 81 w 81"/>
                <a:gd name="T9" fmla="*/ 22 h 24"/>
                <a:gd name="T10" fmla="*/ 79 w 81"/>
                <a:gd name="T11" fmla="*/ 22 h 24"/>
                <a:gd name="T12" fmla="*/ 2 w 81"/>
                <a:gd name="T13" fmla="*/ 23 h 24"/>
                <a:gd name="T14" fmla="*/ 1 w 8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4">
                  <a:moveTo>
                    <a:pt x="1" y="24"/>
                  </a:moveTo>
                  <a:cubicBezTo>
                    <a:pt x="1" y="24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3" y="20"/>
                    <a:pt x="50" y="0"/>
                    <a:pt x="80" y="20"/>
                  </a:cubicBezTo>
                  <a:cubicBezTo>
                    <a:pt x="81" y="21"/>
                    <a:pt x="81" y="21"/>
                    <a:pt x="81" y="22"/>
                  </a:cubicBezTo>
                  <a:cubicBezTo>
                    <a:pt x="80" y="23"/>
                    <a:pt x="80" y="23"/>
                    <a:pt x="79" y="22"/>
                  </a:cubicBezTo>
                  <a:cubicBezTo>
                    <a:pt x="50" y="3"/>
                    <a:pt x="2" y="23"/>
                    <a:pt x="2" y="23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任意多边形 23"/>
            <p:cNvSpPr/>
            <p:nvPr>
              <p:custDataLst>
                <p:tags r:id="rId43"/>
              </p:custDataLst>
            </p:nvPr>
          </p:nvSpPr>
          <p:spPr bwMode="auto">
            <a:xfrm>
              <a:off x="4665663" y="2886075"/>
              <a:ext cx="53975" cy="169863"/>
            </a:xfrm>
            <a:custGeom>
              <a:avLst/>
              <a:gdLst>
                <a:gd name="T0" fmla="*/ 7 w 10"/>
                <a:gd name="T1" fmla="*/ 31 h 31"/>
                <a:gd name="T2" fmla="*/ 6 w 10"/>
                <a:gd name="T3" fmla="*/ 30 h 31"/>
                <a:gd name="T4" fmla="*/ 8 w 10"/>
                <a:gd name="T5" fmla="*/ 1 h 31"/>
                <a:gd name="T6" fmla="*/ 10 w 10"/>
                <a:gd name="T7" fmla="*/ 1 h 31"/>
                <a:gd name="T8" fmla="*/ 10 w 10"/>
                <a:gd name="T9" fmla="*/ 3 h 31"/>
                <a:gd name="T10" fmla="*/ 9 w 10"/>
                <a:gd name="T11" fmla="*/ 29 h 31"/>
                <a:gd name="T12" fmla="*/ 8 w 10"/>
                <a:gd name="T13" fmla="*/ 31 h 31"/>
                <a:gd name="T14" fmla="*/ 7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7" y="31"/>
                  </a:moveTo>
                  <a:cubicBezTo>
                    <a:pt x="7" y="31"/>
                    <a:pt x="6" y="30"/>
                    <a:pt x="6" y="30"/>
                  </a:cubicBezTo>
                  <a:cubicBezTo>
                    <a:pt x="0" y="10"/>
                    <a:pt x="8" y="1"/>
                    <a:pt x="8" y="1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10" y="3"/>
                    <a:pt x="3" y="11"/>
                    <a:pt x="9" y="29"/>
                  </a:cubicBezTo>
                  <a:cubicBezTo>
                    <a:pt x="9" y="30"/>
                    <a:pt x="8" y="31"/>
                    <a:pt x="8" y="31"/>
                  </a:cubicBezTo>
                  <a:lnTo>
                    <a:pt x="7" y="3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任意多边形 24"/>
            <p:cNvSpPr/>
            <p:nvPr>
              <p:custDataLst>
                <p:tags r:id="rId44"/>
              </p:custDataLst>
            </p:nvPr>
          </p:nvSpPr>
          <p:spPr bwMode="auto">
            <a:xfrm>
              <a:off x="4791076" y="3322638"/>
              <a:ext cx="98425" cy="174625"/>
            </a:xfrm>
            <a:custGeom>
              <a:avLst/>
              <a:gdLst>
                <a:gd name="T0" fmla="*/ 4 w 18"/>
                <a:gd name="T1" fmla="*/ 32 h 32"/>
                <a:gd name="T2" fmla="*/ 3 w 18"/>
                <a:gd name="T3" fmla="*/ 31 h 32"/>
                <a:gd name="T4" fmla="*/ 15 w 18"/>
                <a:gd name="T5" fmla="*/ 1 h 32"/>
                <a:gd name="T6" fmla="*/ 17 w 18"/>
                <a:gd name="T7" fmla="*/ 1 h 32"/>
                <a:gd name="T8" fmla="*/ 17 w 18"/>
                <a:gd name="T9" fmla="*/ 3 h 32"/>
                <a:gd name="T10" fmla="*/ 5 w 18"/>
                <a:gd name="T11" fmla="*/ 30 h 32"/>
                <a:gd name="T12" fmla="*/ 4 w 1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4" y="32"/>
                  </a:moveTo>
                  <a:cubicBezTo>
                    <a:pt x="3" y="32"/>
                    <a:pt x="3" y="31"/>
                    <a:pt x="3" y="31"/>
                  </a:cubicBezTo>
                  <a:cubicBezTo>
                    <a:pt x="0" y="12"/>
                    <a:pt x="15" y="1"/>
                    <a:pt x="15" y="1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3"/>
                    <a:pt x="3" y="13"/>
                    <a:pt x="5" y="30"/>
                  </a:cubicBezTo>
                  <a:cubicBezTo>
                    <a:pt x="5" y="31"/>
                    <a:pt x="5" y="32"/>
                    <a:pt x="4" y="32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任意多边形 25"/>
            <p:cNvSpPr/>
            <p:nvPr>
              <p:custDataLst>
                <p:tags r:id="rId45"/>
              </p:custDataLst>
            </p:nvPr>
          </p:nvSpPr>
          <p:spPr bwMode="auto">
            <a:xfrm>
              <a:off x="4943476" y="3671888"/>
              <a:ext cx="120650" cy="190500"/>
            </a:xfrm>
            <a:custGeom>
              <a:avLst/>
              <a:gdLst>
                <a:gd name="T0" fmla="*/ 5 w 22"/>
                <a:gd name="T1" fmla="*/ 35 h 35"/>
                <a:gd name="T2" fmla="*/ 4 w 22"/>
                <a:gd name="T3" fmla="*/ 34 h 35"/>
                <a:gd name="T4" fmla="*/ 20 w 22"/>
                <a:gd name="T5" fmla="*/ 0 h 35"/>
                <a:gd name="T6" fmla="*/ 22 w 22"/>
                <a:gd name="T7" fmla="*/ 1 h 35"/>
                <a:gd name="T8" fmla="*/ 21 w 22"/>
                <a:gd name="T9" fmla="*/ 2 h 35"/>
                <a:gd name="T10" fmla="*/ 6 w 22"/>
                <a:gd name="T11" fmla="*/ 34 h 35"/>
                <a:gd name="T12" fmla="*/ 5 w 22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5">
                  <a:moveTo>
                    <a:pt x="5" y="35"/>
                  </a:moveTo>
                  <a:cubicBezTo>
                    <a:pt x="4" y="35"/>
                    <a:pt x="4" y="35"/>
                    <a:pt x="4" y="34"/>
                  </a:cubicBezTo>
                  <a:cubicBezTo>
                    <a:pt x="0" y="11"/>
                    <a:pt x="20" y="0"/>
                    <a:pt x="20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" y="12"/>
                    <a:pt x="6" y="34"/>
                  </a:cubicBezTo>
                  <a:cubicBezTo>
                    <a:pt x="6" y="34"/>
                    <a:pt x="6" y="35"/>
                    <a:pt x="5" y="3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任意多边形 26"/>
            <p:cNvSpPr/>
            <p:nvPr>
              <p:custDataLst>
                <p:tags r:id="rId46"/>
              </p:custDataLst>
            </p:nvPr>
          </p:nvSpPr>
          <p:spPr bwMode="auto">
            <a:xfrm>
              <a:off x="7150101" y="1262063"/>
              <a:ext cx="895350" cy="985838"/>
            </a:xfrm>
            <a:custGeom>
              <a:avLst/>
              <a:gdLst>
                <a:gd name="T0" fmla="*/ 146 w 164"/>
                <a:gd name="T1" fmla="*/ 0 h 181"/>
                <a:gd name="T2" fmla="*/ 107 w 164"/>
                <a:gd name="T3" fmla="*/ 29 h 181"/>
                <a:gd name="T4" fmla="*/ 47 w 164"/>
                <a:gd name="T5" fmla="*/ 86 h 181"/>
                <a:gd name="T6" fmla="*/ 26 w 164"/>
                <a:gd name="T7" fmla="*/ 144 h 181"/>
                <a:gd name="T8" fmla="*/ 105 w 164"/>
                <a:gd name="T9" fmla="*/ 116 h 181"/>
                <a:gd name="T10" fmla="*/ 149 w 164"/>
                <a:gd name="T11" fmla="*/ 69 h 181"/>
                <a:gd name="T12" fmla="*/ 146 w 16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81">
                  <a:moveTo>
                    <a:pt x="146" y="0"/>
                  </a:moveTo>
                  <a:cubicBezTo>
                    <a:pt x="146" y="0"/>
                    <a:pt x="139" y="23"/>
                    <a:pt x="107" y="29"/>
                  </a:cubicBezTo>
                  <a:cubicBezTo>
                    <a:pt x="71" y="36"/>
                    <a:pt x="69" y="73"/>
                    <a:pt x="47" y="86"/>
                  </a:cubicBezTo>
                  <a:cubicBezTo>
                    <a:pt x="29" y="95"/>
                    <a:pt x="0" y="117"/>
                    <a:pt x="26" y="144"/>
                  </a:cubicBezTo>
                  <a:cubicBezTo>
                    <a:pt x="60" y="181"/>
                    <a:pt x="95" y="162"/>
                    <a:pt x="105" y="116"/>
                  </a:cubicBezTo>
                  <a:cubicBezTo>
                    <a:pt x="113" y="81"/>
                    <a:pt x="134" y="91"/>
                    <a:pt x="149" y="69"/>
                  </a:cubicBezTo>
                  <a:cubicBezTo>
                    <a:pt x="164" y="46"/>
                    <a:pt x="163" y="22"/>
                    <a:pt x="146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任意多边形 27"/>
            <p:cNvSpPr/>
            <p:nvPr>
              <p:custDataLst>
                <p:tags r:id="rId47"/>
              </p:custDataLst>
            </p:nvPr>
          </p:nvSpPr>
          <p:spPr bwMode="auto">
            <a:xfrm>
              <a:off x="7226301" y="1255713"/>
              <a:ext cx="725488" cy="976313"/>
            </a:xfrm>
            <a:custGeom>
              <a:avLst/>
              <a:gdLst>
                <a:gd name="T0" fmla="*/ 15 w 133"/>
                <a:gd name="T1" fmla="*/ 179 h 179"/>
                <a:gd name="T2" fmla="*/ 14 w 133"/>
                <a:gd name="T3" fmla="*/ 179 h 179"/>
                <a:gd name="T4" fmla="*/ 40 w 133"/>
                <a:gd name="T5" fmla="*/ 106 h 179"/>
                <a:gd name="T6" fmla="*/ 60 w 133"/>
                <a:gd name="T7" fmla="*/ 79 h 179"/>
                <a:gd name="T8" fmla="*/ 97 w 133"/>
                <a:gd name="T9" fmla="*/ 41 h 179"/>
                <a:gd name="T10" fmla="*/ 131 w 133"/>
                <a:gd name="T11" fmla="*/ 1 h 179"/>
                <a:gd name="T12" fmla="*/ 132 w 133"/>
                <a:gd name="T13" fmla="*/ 0 h 179"/>
                <a:gd name="T14" fmla="*/ 133 w 133"/>
                <a:gd name="T15" fmla="*/ 1 h 179"/>
                <a:gd name="T16" fmla="*/ 98 w 133"/>
                <a:gd name="T17" fmla="*/ 42 h 179"/>
                <a:gd name="T18" fmla="*/ 61 w 133"/>
                <a:gd name="T19" fmla="*/ 80 h 179"/>
                <a:gd name="T20" fmla="*/ 40 w 133"/>
                <a:gd name="T21" fmla="*/ 107 h 179"/>
                <a:gd name="T22" fmla="*/ 16 w 133"/>
                <a:gd name="T23" fmla="*/ 178 h 179"/>
                <a:gd name="T24" fmla="*/ 15 w 133"/>
                <a:gd name="T2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79">
                  <a:moveTo>
                    <a:pt x="15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0" y="141"/>
                    <a:pt x="24" y="117"/>
                    <a:pt x="40" y="106"/>
                  </a:cubicBezTo>
                  <a:cubicBezTo>
                    <a:pt x="49" y="99"/>
                    <a:pt x="54" y="90"/>
                    <a:pt x="60" y="79"/>
                  </a:cubicBezTo>
                  <a:cubicBezTo>
                    <a:pt x="68" y="65"/>
                    <a:pt x="77" y="49"/>
                    <a:pt x="97" y="41"/>
                  </a:cubicBezTo>
                  <a:cubicBezTo>
                    <a:pt x="127" y="28"/>
                    <a:pt x="131" y="1"/>
                    <a:pt x="131" y="1"/>
                  </a:cubicBezTo>
                  <a:cubicBezTo>
                    <a:pt x="131" y="1"/>
                    <a:pt x="132" y="0"/>
                    <a:pt x="132" y="0"/>
                  </a:cubicBezTo>
                  <a:cubicBezTo>
                    <a:pt x="133" y="0"/>
                    <a:pt x="133" y="1"/>
                    <a:pt x="133" y="1"/>
                  </a:cubicBezTo>
                  <a:cubicBezTo>
                    <a:pt x="133" y="2"/>
                    <a:pt x="129" y="29"/>
                    <a:pt x="98" y="42"/>
                  </a:cubicBezTo>
                  <a:cubicBezTo>
                    <a:pt x="78" y="51"/>
                    <a:pt x="69" y="66"/>
                    <a:pt x="61" y="80"/>
                  </a:cubicBezTo>
                  <a:cubicBezTo>
                    <a:pt x="55" y="91"/>
                    <a:pt x="50" y="101"/>
                    <a:pt x="40" y="107"/>
                  </a:cubicBezTo>
                  <a:cubicBezTo>
                    <a:pt x="25" y="118"/>
                    <a:pt x="2" y="141"/>
                    <a:pt x="16" y="178"/>
                  </a:cubicBezTo>
                  <a:cubicBezTo>
                    <a:pt x="16" y="179"/>
                    <a:pt x="16" y="179"/>
                    <a:pt x="15" y="179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任意多边形 28"/>
            <p:cNvSpPr/>
            <p:nvPr>
              <p:custDataLst>
                <p:tags r:id="rId48"/>
              </p:custDataLst>
            </p:nvPr>
          </p:nvSpPr>
          <p:spPr bwMode="auto">
            <a:xfrm>
              <a:off x="7761288" y="1447800"/>
              <a:ext cx="219075" cy="58738"/>
            </a:xfrm>
            <a:custGeom>
              <a:avLst/>
              <a:gdLst>
                <a:gd name="T0" fmla="*/ 40 w 40"/>
                <a:gd name="T1" fmla="*/ 11 h 11"/>
                <a:gd name="T2" fmla="*/ 39 w 40"/>
                <a:gd name="T3" fmla="*/ 11 h 11"/>
                <a:gd name="T4" fmla="*/ 1 w 40"/>
                <a:gd name="T5" fmla="*/ 7 h 11"/>
                <a:gd name="T6" fmla="*/ 0 w 40"/>
                <a:gd name="T7" fmla="*/ 6 h 11"/>
                <a:gd name="T8" fmla="*/ 1 w 40"/>
                <a:gd name="T9" fmla="*/ 5 h 11"/>
                <a:gd name="T10" fmla="*/ 40 w 40"/>
                <a:gd name="T11" fmla="*/ 10 h 11"/>
                <a:gd name="T12" fmla="*/ 40 w 4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1">
                  <a:moveTo>
                    <a:pt x="40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27" y="2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8" y="0"/>
                    <a:pt x="40" y="9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任意多边形 29"/>
            <p:cNvSpPr/>
            <p:nvPr>
              <p:custDataLst>
                <p:tags r:id="rId49"/>
              </p:custDataLst>
            </p:nvPr>
          </p:nvSpPr>
          <p:spPr bwMode="auto">
            <a:xfrm>
              <a:off x="7570788" y="1593850"/>
              <a:ext cx="300038" cy="71438"/>
            </a:xfrm>
            <a:custGeom>
              <a:avLst/>
              <a:gdLst>
                <a:gd name="T0" fmla="*/ 55 w 55"/>
                <a:gd name="T1" fmla="*/ 13 h 13"/>
                <a:gd name="T2" fmla="*/ 54 w 55"/>
                <a:gd name="T3" fmla="*/ 13 h 13"/>
                <a:gd name="T4" fmla="*/ 1 w 55"/>
                <a:gd name="T5" fmla="*/ 13 h 13"/>
                <a:gd name="T6" fmla="*/ 0 w 55"/>
                <a:gd name="T7" fmla="*/ 12 h 13"/>
                <a:gd name="T8" fmla="*/ 0 w 55"/>
                <a:gd name="T9" fmla="*/ 11 h 13"/>
                <a:gd name="T10" fmla="*/ 55 w 55"/>
                <a:gd name="T11" fmla="*/ 11 h 13"/>
                <a:gd name="T12" fmla="*/ 55 w 55"/>
                <a:gd name="T13" fmla="*/ 12 h 13"/>
                <a:gd name="T14" fmla="*/ 55 w 5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3">
                  <a:moveTo>
                    <a:pt x="55" y="13"/>
                  </a:move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29" y="2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29" y="0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任意多边形 30"/>
            <p:cNvSpPr/>
            <p:nvPr>
              <p:custDataLst>
                <p:tags r:id="rId50"/>
              </p:custDataLst>
            </p:nvPr>
          </p:nvSpPr>
          <p:spPr bwMode="auto">
            <a:xfrm>
              <a:off x="7412038" y="1828800"/>
              <a:ext cx="257175" cy="130175"/>
            </a:xfrm>
            <a:custGeom>
              <a:avLst/>
              <a:gdLst>
                <a:gd name="T0" fmla="*/ 47 w 47"/>
                <a:gd name="T1" fmla="*/ 24 h 24"/>
                <a:gd name="T2" fmla="*/ 46 w 47"/>
                <a:gd name="T3" fmla="*/ 24 h 24"/>
                <a:gd name="T4" fmla="*/ 1 w 47"/>
                <a:gd name="T5" fmla="*/ 6 h 24"/>
                <a:gd name="T6" fmla="*/ 0 w 47"/>
                <a:gd name="T7" fmla="*/ 5 h 24"/>
                <a:gd name="T8" fmla="*/ 1 w 47"/>
                <a:gd name="T9" fmla="*/ 4 h 24"/>
                <a:gd name="T10" fmla="*/ 47 w 47"/>
                <a:gd name="T11" fmla="*/ 23 h 24"/>
                <a:gd name="T12" fmla="*/ 47 w 47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4">
                  <a:moveTo>
                    <a:pt x="47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23" y="1"/>
                    <a:pt x="1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3" y="0"/>
                    <a:pt x="46" y="22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任意多边形 31"/>
            <p:cNvSpPr/>
            <p:nvPr>
              <p:custDataLst>
                <p:tags r:id="rId51"/>
              </p:custDataLst>
            </p:nvPr>
          </p:nvSpPr>
          <p:spPr bwMode="auto">
            <a:xfrm>
              <a:off x="7669213" y="1441450"/>
              <a:ext cx="53975" cy="98425"/>
            </a:xfrm>
            <a:custGeom>
              <a:avLst/>
              <a:gdLst>
                <a:gd name="T0" fmla="*/ 1 w 10"/>
                <a:gd name="T1" fmla="*/ 18 h 18"/>
                <a:gd name="T2" fmla="*/ 0 w 10"/>
                <a:gd name="T3" fmla="*/ 18 h 18"/>
                <a:gd name="T4" fmla="*/ 0 w 10"/>
                <a:gd name="T5" fmla="*/ 17 h 18"/>
                <a:gd name="T6" fmla="*/ 5 w 10"/>
                <a:gd name="T7" fmla="*/ 1 h 18"/>
                <a:gd name="T8" fmla="*/ 6 w 10"/>
                <a:gd name="T9" fmla="*/ 0 h 18"/>
                <a:gd name="T10" fmla="*/ 7 w 10"/>
                <a:gd name="T11" fmla="*/ 0 h 18"/>
                <a:gd name="T12" fmla="*/ 1 w 1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1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" y="7"/>
                    <a:pt x="5" y="1"/>
                    <a:pt x="5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10" y="7"/>
                    <a:pt x="1" y="18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任意多边形 32"/>
            <p:cNvSpPr/>
            <p:nvPr>
              <p:custDataLst>
                <p:tags r:id="rId52"/>
              </p:custDataLst>
            </p:nvPr>
          </p:nvSpPr>
          <p:spPr bwMode="auto">
            <a:xfrm>
              <a:off x="7499351" y="1660525"/>
              <a:ext cx="42863" cy="114300"/>
            </a:xfrm>
            <a:custGeom>
              <a:avLst/>
              <a:gdLst>
                <a:gd name="T0" fmla="*/ 2 w 8"/>
                <a:gd name="T1" fmla="*/ 21 h 21"/>
                <a:gd name="T2" fmla="*/ 1 w 8"/>
                <a:gd name="T3" fmla="*/ 21 h 21"/>
                <a:gd name="T4" fmla="*/ 1 w 8"/>
                <a:gd name="T5" fmla="*/ 20 h 21"/>
                <a:gd name="T6" fmla="*/ 1 w 8"/>
                <a:gd name="T7" fmla="*/ 1 h 21"/>
                <a:gd name="T8" fmla="*/ 1 w 8"/>
                <a:gd name="T9" fmla="*/ 0 h 21"/>
                <a:gd name="T10" fmla="*/ 2 w 8"/>
                <a:gd name="T11" fmla="*/ 0 h 21"/>
                <a:gd name="T12" fmla="*/ 3 w 8"/>
                <a:gd name="T13" fmla="*/ 20 h 21"/>
                <a:gd name="T14" fmla="*/ 2 w 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1">
                  <a:moveTo>
                    <a:pt x="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0"/>
                    <a:pt x="1" y="20"/>
                  </a:cubicBezTo>
                  <a:cubicBezTo>
                    <a:pt x="6" y="10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8" y="10"/>
                    <a:pt x="3" y="20"/>
                  </a:cubicBezTo>
                  <a:lnTo>
                    <a:pt x="2" y="2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任意多边形 33"/>
            <p:cNvSpPr/>
            <p:nvPr>
              <p:custDataLst>
                <p:tags r:id="rId53"/>
              </p:custDataLst>
            </p:nvPr>
          </p:nvSpPr>
          <p:spPr bwMode="auto">
            <a:xfrm>
              <a:off x="7318376" y="1824038"/>
              <a:ext cx="60325" cy="130175"/>
            </a:xfrm>
            <a:custGeom>
              <a:avLst/>
              <a:gdLst>
                <a:gd name="T0" fmla="*/ 3 w 11"/>
                <a:gd name="T1" fmla="*/ 24 h 24"/>
                <a:gd name="T2" fmla="*/ 2 w 11"/>
                <a:gd name="T3" fmla="*/ 23 h 24"/>
                <a:gd name="T4" fmla="*/ 2 w 11"/>
                <a:gd name="T5" fmla="*/ 22 h 24"/>
                <a:gd name="T6" fmla="*/ 0 w 11"/>
                <a:gd name="T7" fmla="*/ 1 h 24"/>
                <a:gd name="T8" fmla="*/ 0 w 11"/>
                <a:gd name="T9" fmla="*/ 0 h 24"/>
                <a:gd name="T10" fmla="*/ 1 w 11"/>
                <a:gd name="T11" fmla="*/ 0 h 24"/>
                <a:gd name="T12" fmla="*/ 3 w 11"/>
                <a:gd name="T13" fmla="*/ 23 h 24"/>
                <a:gd name="T14" fmla="*/ 3 w 1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3" y="24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2"/>
                  </a:cubicBezTo>
                  <a:cubicBezTo>
                    <a:pt x="9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1" y="11"/>
                    <a:pt x="3" y="23"/>
                  </a:cubicBezTo>
                  <a:lnTo>
                    <a:pt x="3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任意多边形 34"/>
            <p:cNvSpPr/>
            <p:nvPr>
              <p:custDataLst>
                <p:tags r:id="rId54"/>
              </p:custDataLst>
            </p:nvPr>
          </p:nvSpPr>
          <p:spPr bwMode="auto">
            <a:xfrm>
              <a:off x="6664326" y="1774825"/>
              <a:ext cx="1658938" cy="1003300"/>
            </a:xfrm>
            <a:custGeom>
              <a:avLst/>
              <a:gdLst>
                <a:gd name="T0" fmla="*/ 304 w 304"/>
                <a:gd name="T1" fmla="*/ 53 h 184"/>
                <a:gd name="T2" fmla="*/ 239 w 304"/>
                <a:gd name="T3" fmla="*/ 90 h 184"/>
                <a:gd name="T4" fmla="*/ 124 w 304"/>
                <a:gd name="T5" fmla="*/ 138 h 184"/>
                <a:gd name="T6" fmla="*/ 29 w 304"/>
                <a:gd name="T7" fmla="*/ 131 h 184"/>
                <a:gd name="T8" fmla="*/ 118 w 304"/>
                <a:gd name="T9" fmla="*/ 38 h 184"/>
                <a:gd name="T10" fmla="*/ 210 w 304"/>
                <a:gd name="T11" fmla="*/ 7 h 184"/>
                <a:gd name="T12" fmla="*/ 304 w 304"/>
                <a:gd name="T13" fmla="*/ 5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84">
                  <a:moveTo>
                    <a:pt x="304" y="53"/>
                  </a:moveTo>
                  <a:cubicBezTo>
                    <a:pt x="304" y="53"/>
                    <a:pt x="268" y="49"/>
                    <a:pt x="239" y="90"/>
                  </a:cubicBezTo>
                  <a:cubicBezTo>
                    <a:pt x="207" y="134"/>
                    <a:pt x="155" y="114"/>
                    <a:pt x="124" y="138"/>
                  </a:cubicBezTo>
                  <a:cubicBezTo>
                    <a:pt x="99" y="156"/>
                    <a:pt x="52" y="184"/>
                    <a:pt x="29" y="131"/>
                  </a:cubicBezTo>
                  <a:cubicBezTo>
                    <a:pt x="0" y="62"/>
                    <a:pt x="48" y="24"/>
                    <a:pt x="118" y="38"/>
                  </a:cubicBezTo>
                  <a:cubicBezTo>
                    <a:pt x="171" y="49"/>
                    <a:pt x="171" y="13"/>
                    <a:pt x="210" y="7"/>
                  </a:cubicBezTo>
                  <a:cubicBezTo>
                    <a:pt x="251" y="0"/>
                    <a:pt x="284" y="16"/>
                    <a:pt x="304" y="53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任意多边形 35"/>
            <p:cNvSpPr/>
            <p:nvPr>
              <p:custDataLst>
                <p:tags r:id="rId55"/>
              </p:custDataLst>
            </p:nvPr>
          </p:nvSpPr>
          <p:spPr bwMode="auto">
            <a:xfrm>
              <a:off x="6577013" y="1998663"/>
              <a:ext cx="1752600" cy="577850"/>
            </a:xfrm>
            <a:custGeom>
              <a:avLst/>
              <a:gdLst>
                <a:gd name="T0" fmla="*/ 62 w 321"/>
                <a:gd name="T1" fmla="*/ 93 h 106"/>
                <a:gd name="T2" fmla="*/ 1 w 321"/>
                <a:gd name="T3" fmla="*/ 65 h 106"/>
                <a:gd name="T4" fmla="*/ 1 w 321"/>
                <a:gd name="T5" fmla="*/ 64 h 106"/>
                <a:gd name="T6" fmla="*/ 2 w 321"/>
                <a:gd name="T7" fmla="*/ 64 h 106"/>
                <a:gd name="T8" fmla="*/ 116 w 321"/>
                <a:gd name="T9" fmla="*/ 74 h 106"/>
                <a:gd name="T10" fmla="*/ 166 w 321"/>
                <a:gd name="T11" fmla="*/ 62 h 106"/>
                <a:gd name="T12" fmla="*/ 241 w 321"/>
                <a:gd name="T13" fmla="*/ 34 h 106"/>
                <a:gd name="T14" fmla="*/ 320 w 321"/>
                <a:gd name="T15" fmla="*/ 11 h 106"/>
                <a:gd name="T16" fmla="*/ 321 w 321"/>
                <a:gd name="T17" fmla="*/ 12 h 106"/>
                <a:gd name="T18" fmla="*/ 319 w 321"/>
                <a:gd name="T19" fmla="*/ 13 h 106"/>
                <a:gd name="T20" fmla="*/ 243 w 321"/>
                <a:gd name="T21" fmla="*/ 36 h 106"/>
                <a:gd name="T22" fmla="*/ 166 w 321"/>
                <a:gd name="T23" fmla="*/ 64 h 106"/>
                <a:gd name="T24" fmla="*/ 117 w 321"/>
                <a:gd name="T25" fmla="*/ 76 h 106"/>
                <a:gd name="T26" fmla="*/ 62 w 321"/>
                <a:gd name="T27" fmla="*/ 9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106">
                  <a:moveTo>
                    <a:pt x="62" y="93"/>
                  </a:moveTo>
                  <a:cubicBezTo>
                    <a:pt x="43" y="93"/>
                    <a:pt x="21" y="86"/>
                    <a:pt x="1" y="65"/>
                  </a:cubicBezTo>
                  <a:cubicBezTo>
                    <a:pt x="0" y="65"/>
                    <a:pt x="0" y="64"/>
                    <a:pt x="1" y="64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45" y="106"/>
                    <a:pt x="92" y="88"/>
                    <a:pt x="116" y="74"/>
                  </a:cubicBezTo>
                  <a:cubicBezTo>
                    <a:pt x="131" y="65"/>
                    <a:pt x="148" y="63"/>
                    <a:pt x="166" y="62"/>
                  </a:cubicBezTo>
                  <a:cubicBezTo>
                    <a:pt x="191" y="59"/>
                    <a:pt x="218" y="57"/>
                    <a:pt x="241" y="34"/>
                  </a:cubicBezTo>
                  <a:cubicBezTo>
                    <a:pt x="278" y="0"/>
                    <a:pt x="319" y="11"/>
                    <a:pt x="320" y="11"/>
                  </a:cubicBezTo>
                  <a:cubicBezTo>
                    <a:pt x="320" y="11"/>
                    <a:pt x="321" y="12"/>
                    <a:pt x="321" y="12"/>
                  </a:cubicBezTo>
                  <a:cubicBezTo>
                    <a:pt x="320" y="13"/>
                    <a:pt x="320" y="13"/>
                    <a:pt x="319" y="13"/>
                  </a:cubicBezTo>
                  <a:cubicBezTo>
                    <a:pt x="319" y="13"/>
                    <a:pt x="279" y="2"/>
                    <a:pt x="243" y="36"/>
                  </a:cubicBezTo>
                  <a:cubicBezTo>
                    <a:pt x="219" y="59"/>
                    <a:pt x="192" y="62"/>
                    <a:pt x="166" y="64"/>
                  </a:cubicBezTo>
                  <a:cubicBezTo>
                    <a:pt x="149" y="66"/>
                    <a:pt x="132" y="67"/>
                    <a:pt x="117" y="76"/>
                  </a:cubicBezTo>
                  <a:cubicBezTo>
                    <a:pt x="104" y="84"/>
                    <a:pt x="84" y="93"/>
                    <a:pt x="62" y="9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任意多边形 36"/>
            <p:cNvSpPr/>
            <p:nvPr>
              <p:custDataLst>
                <p:tags r:id="rId56"/>
              </p:custDataLst>
            </p:nvPr>
          </p:nvSpPr>
          <p:spPr bwMode="auto">
            <a:xfrm>
              <a:off x="7902576" y="1866900"/>
              <a:ext cx="142875" cy="315913"/>
            </a:xfrm>
            <a:custGeom>
              <a:avLst/>
              <a:gdLst>
                <a:gd name="T0" fmla="*/ 1 w 26"/>
                <a:gd name="T1" fmla="*/ 58 h 58"/>
                <a:gd name="T2" fmla="*/ 1 w 26"/>
                <a:gd name="T3" fmla="*/ 58 h 58"/>
                <a:gd name="T4" fmla="*/ 0 w 26"/>
                <a:gd name="T5" fmla="*/ 57 h 58"/>
                <a:gd name="T6" fmla="*/ 18 w 26"/>
                <a:gd name="T7" fmla="*/ 1 h 58"/>
                <a:gd name="T8" fmla="*/ 18 w 26"/>
                <a:gd name="T9" fmla="*/ 0 h 58"/>
                <a:gd name="T10" fmla="*/ 20 w 26"/>
                <a:gd name="T11" fmla="*/ 1 h 58"/>
                <a:gd name="T12" fmla="*/ 2 w 26"/>
                <a:gd name="T13" fmla="*/ 58 h 58"/>
                <a:gd name="T14" fmla="*/ 1 w 26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8">
                  <a:moveTo>
                    <a:pt x="1" y="58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23" y="23"/>
                    <a:pt x="18" y="1"/>
                    <a:pt x="18" y="1"/>
                  </a:cubicBezTo>
                  <a:cubicBezTo>
                    <a:pt x="17" y="1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0" y="1"/>
                    <a:pt x="26" y="24"/>
                    <a:pt x="2" y="58"/>
                  </a:cubicBezTo>
                  <a:cubicBezTo>
                    <a:pt x="2" y="58"/>
                    <a:pt x="2" y="58"/>
                    <a:pt x="1" y="5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任意多边形 37"/>
            <p:cNvSpPr/>
            <p:nvPr>
              <p:custDataLst>
                <p:tags r:id="rId57"/>
              </p:custDataLst>
            </p:nvPr>
          </p:nvSpPr>
          <p:spPr bwMode="auto">
            <a:xfrm>
              <a:off x="7532688" y="1920875"/>
              <a:ext cx="195263" cy="420688"/>
            </a:xfrm>
            <a:custGeom>
              <a:avLst/>
              <a:gdLst>
                <a:gd name="T0" fmla="*/ 1 w 36"/>
                <a:gd name="T1" fmla="*/ 77 h 77"/>
                <a:gd name="T2" fmla="*/ 0 w 36"/>
                <a:gd name="T3" fmla="*/ 77 h 77"/>
                <a:gd name="T4" fmla="*/ 0 w 36"/>
                <a:gd name="T5" fmla="*/ 75 h 77"/>
                <a:gd name="T6" fmla="*/ 33 w 36"/>
                <a:gd name="T7" fmla="*/ 1 h 77"/>
                <a:gd name="T8" fmla="*/ 34 w 36"/>
                <a:gd name="T9" fmla="*/ 0 h 77"/>
                <a:gd name="T10" fmla="*/ 34 w 36"/>
                <a:gd name="T11" fmla="*/ 0 h 77"/>
                <a:gd name="T12" fmla="*/ 36 w 36"/>
                <a:gd name="T13" fmla="*/ 1 h 77"/>
                <a:gd name="T14" fmla="*/ 2 w 36"/>
                <a:gd name="T15" fmla="*/ 77 h 77"/>
                <a:gd name="T16" fmla="*/ 1 w 36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7"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0" y="75"/>
                    <a:pt x="0" y="75"/>
                  </a:cubicBezTo>
                  <a:cubicBezTo>
                    <a:pt x="33" y="43"/>
                    <a:pt x="33" y="2"/>
                    <a:pt x="33" y="1"/>
                  </a:cubicBezTo>
                  <a:cubicBezTo>
                    <a:pt x="33" y="1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1"/>
                  </a:cubicBezTo>
                  <a:cubicBezTo>
                    <a:pt x="36" y="2"/>
                    <a:pt x="35" y="44"/>
                    <a:pt x="2" y="77"/>
                  </a:cubicBezTo>
                  <a:lnTo>
                    <a:pt x="1" y="77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任意多边形 38"/>
            <p:cNvSpPr/>
            <p:nvPr>
              <p:custDataLst>
                <p:tags r:id="rId58"/>
              </p:custDataLst>
            </p:nvPr>
          </p:nvSpPr>
          <p:spPr bwMode="auto">
            <a:xfrm>
              <a:off x="7161213" y="2014538"/>
              <a:ext cx="125413" cy="425450"/>
            </a:xfrm>
            <a:custGeom>
              <a:avLst/>
              <a:gdLst>
                <a:gd name="T0" fmla="*/ 1 w 23"/>
                <a:gd name="T1" fmla="*/ 78 h 78"/>
                <a:gd name="T2" fmla="*/ 1 w 23"/>
                <a:gd name="T3" fmla="*/ 77 h 78"/>
                <a:gd name="T4" fmla="*/ 1 w 23"/>
                <a:gd name="T5" fmla="*/ 76 h 78"/>
                <a:gd name="T6" fmla="*/ 3 w 23"/>
                <a:gd name="T7" fmla="*/ 2 h 78"/>
                <a:gd name="T8" fmla="*/ 4 w 23"/>
                <a:gd name="T9" fmla="*/ 1 h 78"/>
                <a:gd name="T10" fmla="*/ 5 w 23"/>
                <a:gd name="T11" fmla="*/ 1 h 78"/>
                <a:gd name="T12" fmla="*/ 2 w 23"/>
                <a:gd name="T13" fmla="*/ 77 h 78"/>
                <a:gd name="T14" fmla="*/ 1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1" y="78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0" y="77"/>
                    <a:pt x="0" y="76"/>
                    <a:pt x="1" y="76"/>
                  </a:cubicBezTo>
                  <a:cubicBezTo>
                    <a:pt x="20" y="49"/>
                    <a:pt x="3" y="3"/>
                    <a:pt x="3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3"/>
                    <a:pt x="23" y="49"/>
                    <a:pt x="2" y="77"/>
                  </a:cubicBezTo>
                  <a:cubicBezTo>
                    <a:pt x="2" y="77"/>
                    <a:pt x="2" y="78"/>
                    <a:pt x="1" y="7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任意多边形 39"/>
            <p:cNvSpPr/>
            <p:nvPr>
              <p:custDataLst>
                <p:tags r:id="rId59"/>
              </p:custDataLst>
            </p:nvPr>
          </p:nvSpPr>
          <p:spPr bwMode="auto">
            <a:xfrm>
              <a:off x="7766051" y="2243138"/>
              <a:ext cx="158750" cy="53975"/>
            </a:xfrm>
            <a:custGeom>
              <a:avLst/>
              <a:gdLst>
                <a:gd name="T0" fmla="*/ 27 w 29"/>
                <a:gd name="T1" fmla="*/ 10 h 10"/>
                <a:gd name="T2" fmla="*/ 27 w 29"/>
                <a:gd name="T3" fmla="*/ 10 h 10"/>
                <a:gd name="T4" fmla="*/ 1 w 29"/>
                <a:gd name="T5" fmla="*/ 7 h 10"/>
                <a:gd name="T6" fmla="*/ 0 w 29"/>
                <a:gd name="T7" fmla="*/ 6 h 10"/>
                <a:gd name="T8" fmla="*/ 1 w 29"/>
                <a:gd name="T9" fmla="*/ 5 h 10"/>
                <a:gd name="T10" fmla="*/ 28 w 29"/>
                <a:gd name="T11" fmla="*/ 8 h 10"/>
                <a:gd name="T12" fmla="*/ 28 w 29"/>
                <a:gd name="T13" fmla="*/ 10 h 10"/>
                <a:gd name="T14" fmla="*/ 27 w 2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0"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19" y="2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20" y="0"/>
                    <a:pt x="28" y="8"/>
                    <a:pt x="28" y="8"/>
                  </a:cubicBezTo>
                  <a:cubicBezTo>
                    <a:pt x="29" y="9"/>
                    <a:pt x="29" y="9"/>
                    <a:pt x="28" y="10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任意多边形 40"/>
            <p:cNvSpPr/>
            <p:nvPr>
              <p:custDataLst>
                <p:tags r:id="rId60"/>
              </p:custDataLst>
            </p:nvPr>
          </p:nvSpPr>
          <p:spPr bwMode="auto">
            <a:xfrm>
              <a:off x="7340601" y="2346325"/>
              <a:ext cx="163513" cy="87313"/>
            </a:xfrm>
            <a:custGeom>
              <a:avLst/>
              <a:gdLst>
                <a:gd name="T0" fmla="*/ 28 w 30"/>
                <a:gd name="T1" fmla="*/ 16 h 16"/>
                <a:gd name="T2" fmla="*/ 27 w 30"/>
                <a:gd name="T3" fmla="*/ 16 h 16"/>
                <a:gd name="T4" fmla="*/ 1 w 30"/>
                <a:gd name="T5" fmla="*/ 3 h 16"/>
                <a:gd name="T6" fmla="*/ 0 w 30"/>
                <a:gd name="T7" fmla="*/ 2 h 16"/>
                <a:gd name="T8" fmla="*/ 1 w 30"/>
                <a:gd name="T9" fmla="*/ 1 h 16"/>
                <a:gd name="T10" fmla="*/ 29 w 30"/>
                <a:gd name="T11" fmla="*/ 14 h 16"/>
                <a:gd name="T12" fmla="*/ 29 w 30"/>
                <a:gd name="T13" fmla="*/ 16 h 16"/>
                <a:gd name="T14" fmla="*/ 28 w 3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6">
                  <a:moveTo>
                    <a:pt x="28" y="16"/>
                  </a:moveTo>
                  <a:cubicBezTo>
                    <a:pt x="28" y="16"/>
                    <a:pt x="27" y="16"/>
                    <a:pt x="27" y="16"/>
                  </a:cubicBezTo>
                  <a:cubicBezTo>
                    <a:pt x="27" y="15"/>
                    <a:pt x="18" y="2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9" y="0"/>
                    <a:pt x="29" y="14"/>
                    <a:pt x="29" y="14"/>
                  </a:cubicBezTo>
                  <a:cubicBezTo>
                    <a:pt x="30" y="15"/>
                    <a:pt x="29" y="15"/>
                    <a:pt x="29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任意多边形 41"/>
            <p:cNvSpPr/>
            <p:nvPr>
              <p:custDataLst>
                <p:tags r:id="rId61"/>
              </p:custDataLst>
            </p:nvPr>
          </p:nvSpPr>
          <p:spPr bwMode="auto">
            <a:xfrm>
              <a:off x="6986588" y="2466975"/>
              <a:ext cx="179388" cy="119063"/>
            </a:xfrm>
            <a:custGeom>
              <a:avLst/>
              <a:gdLst>
                <a:gd name="T0" fmla="*/ 31 w 33"/>
                <a:gd name="T1" fmla="*/ 22 h 22"/>
                <a:gd name="T2" fmla="*/ 30 w 33"/>
                <a:gd name="T3" fmla="*/ 22 h 22"/>
                <a:gd name="T4" fmla="*/ 1 w 33"/>
                <a:gd name="T5" fmla="*/ 6 h 22"/>
                <a:gd name="T6" fmla="*/ 0 w 33"/>
                <a:gd name="T7" fmla="*/ 4 h 22"/>
                <a:gd name="T8" fmla="*/ 1 w 33"/>
                <a:gd name="T9" fmla="*/ 3 h 22"/>
                <a:gd name="T10" fmla="*/ 32 w 33"/>
                <a:gd name="T11" fmla="*/ 21 h 22"/>
                <a:gd name="T12" fmla="*/ 32 w 33"/>
                <a:gd name="T13" fmla="*/ 22 h 22"/>
                <a:gd name="T14" fmla="*/ 31 w 3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2">
                  <a:moveTo>
                    <a:pt x="31" y="22"/>
                  </a:moveTo>
                  <a:cubicBezTo>
                    <a:pt x="31" y="22"/>
                    <a:pt x="30" y="22"/>
                    <a:pt x="30" y="22"/>
                  </a:cubicBezTo>
                  <a:cubicBezTo>
                    <a:pt x="30" y="21"/>
                    <a:pt x="22" y="3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32" y="20"/>
                    <a:pt x="32" y="21"/>
                  </a:cubicBezTo>
                  <a:cubicBezTo>
                    <a:pt x="33" y="21"/>
                    <a:pt x="32" y="22"/>
                    <a:pt x="32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任意多边形 42"/>
            <p:cNvSpPr/>
            <p:nvPr>
              <p:custDataLst>
                <p:tags r:id="rId62"/>
              </p:custDataLst>
            </p:nvPr>
          </p:nvSpPr>
          <p:spPr bwMode="auto">
            <a:xfrm>
              <a:off x="4070351" y="4783138"/>
              <a:ext cx="3287713" cy="866775"/>
            </a:xfrm>
            <a:custGeom>
              <a:avLst/>
              <a:gdLst>
                <a:gd name="T0" fmla="*/ 595 w 602"/>
                <a:gd name="T1" fmla="*/ 145 h 159"/>
                <a:gd name="T2" fmla="*/ 595 w 602"/>
                <a:gd name="T3" fmla="*/ 145 h 159"/>
                <a:gd name="T4" fmla="*/ 595 w 602"/>
                <a:gd name="T5" fmla="*/ 13 h 159"/>
                <a:gd name="T6" fmla="*/ 595 w 602"/>
                <a:gd name="T7" fmla="*/ 13 h 159"/>
                <a:gd name="T8" fmla="*/ 602 w 602"/>
                <a:gd name="T9" fmla="*/ 7 h 159"/>
                <a:gd name="T10" fmla="*/ 595 w 602"/>
                <a:gd name="T11" fmla="*/ 0 h 159"/>
                <a:gd name="T12" fmla="*/ 80 w 602"/>
                <a:gd name="T13" fmla="*/ 0 h 159"/>
                <a:gd name="T14" fmla="*/ 0 w 602"/>
                <a:gd name="T15" fmla="*/ 79 h 159"/>
                <a:gd name="T16" fmla="*/ 80 w 602"/>
                <a:gd name="T17" fmla="*/ 159 h 159"/>
                <a:gd name="T18" fmla="*/ 595 w 602"/>
                <a:gd name="T19" fmla="*/ 159 h 159"/>
                <a:gd name="T20" fmla="*/ 602 w 602"/>
                <a:gd name="T21" fmla="*/ 152 h 159"/>
                <a:gd name="T22" fmla="*/ 595 w 602"/>
                <a:gd name="T23" fmla="*/ 14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2" h="159">
                  <a:moveTo>
                    <a:pt x="595" y="145"/>
                  </a:moveTo>
                  <a:cubicBezTo>
                    <a:pt x="595" y="145"/>
                    <a:pt x="595" y="145"/>
                    <a:pt x="595" y="145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9" y="13"/>
                    <a:pt x="602" y="10"/>
                    <a:pt x="602" y="7"/>
                  </a:cubicBezTo>
                  <a:cubicBezTo>
                    <a:pt x="602" y="3"/>
                    <a:pt x="599" y="0"/>
                    <a:pt x="595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5"/>
                    <a:pt x="0" y="79"/>
                  </a:cubicBezTo>
                  <a:cubicBezTo>
                    <a:pt x="0" y="124"/>
                    <a:pt x="36" y="159"/>
                    <a:pt x="80" y="159"/>
                  </a:cubicBezTo>
                  <a:cubicBezTo>
                    <a:pt x="595" y="159"/>
                    <a:pt x="595" y="159"/>
                    <a:pt x="595" y="159"/>
                  </a:cubicBezTo>
                  <a:cubicBezTo>
                    <a:pt x="599" y="159"/>
                    <a:pt x="602" y="156"/>
                    <a:pt x="602" y="152"/>
                  </a:cubicBezTo>
                  <a:cubicBezTo>
                    <a:pt x="602" y="149"/>
                    <a:pt x="599" y="145"/>
                    <a:pt x="595" y="145"/>
                  </a:cubicBezTo>
                </a:path>
              </a:pathLst>
            </a:custGeom>
            <a:solidFill>
              <a:srgbClr val="0C5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任意多边形 43"/>
            <p:cNvSpPr/>
            <p:nvPr>
              <p:custDataLst>
                <p:tags r:id="rId63"/>
              </p:custDataLst>
            </p:nvPr>
          </p:nvSpPr>
          <p:spPr bwMode="auto">
            <a:xfrm>
              <a:off x="5594351" y="4821238"/>
              <a:ext cx="2728913" cy="790575"/>
            </a:xfrm>
            <a:custGeom>
              <a:avLst/>
              <a:gdLst>
                <a:gd name="T0" fmla="*/ 500 w 500"/>
                <a:gd name="T1" fmla="*/ 145 h 145"/>
                <a:gd name="T2" fmla="*/ 73 w 500"/>
                <a:gd name="T3" fmla="*/ 145 h 145"/>
                <a:gd name="T4" fmla="*/ 0 w 500"/>
                <a:gd name="T5" fmla="*/ 72 h 145"/>
                <a:gd name="T6" fmla="*/ 73 w 500"/>
                <a:gd name="T7" fmla="*/ 0 h 145"/>
                <a:gd name="T8" fmla="*/ 500 w 500"/>
                <a:gd name="T9" fmla="*/ 0 h 145"/>
                <a:gd name="T10" fmla="*/ 500 w 500"/>
                <a:gd name="T1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0" h="145">
                  <a:moveTo>
                    <a:pt x="500" y="145"/>
                  </a:moveTo>
                  <a:cubicBezTo>
                    <a:pt x="73" y="145"/>
                    <a:pt x="73" y="145"/>
                    <a:pt x="73" y="145"/>
                  </a:cubicBezTo>
                  <a:cubicBezTo>
                    <a:pt x="32" y="145"/>
                    <a:pt x="0" y="113"/>
                    <a:pt x="0" y="72"/>
                  </a:cubicBezTo>
                  <a:cubicBezTo>
                    <a:pt x="0" y="32"/>
                    <a:pt x="32" y="0"/>
                    <a:pt x="73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487" y="0"/>
                    <a:pt x="487" y="145"/>
                    <a:pt x="500" y="14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任意多边形 44"/>
            <p:cNvSpPr/>
            <p:nvPr>
              <p:custDataLst>
                <p:tags r:id="rId64"/>
              </p:custDataLst>
            </p:nvPr>
          </p:nvSpPr>
          <p:spPr bwMode="auto">
            <a:xfrm>
              <a:off x="5554663" y="4783138"/>
              <a:ext cx="2878138" cy="866775"/>
            </a:xfrm>
            <a:custGeom>
              <a:avLst/>
              <a:gdLst>
                <a:gd name="T0" fmla="*/ 520 w 527"/>
                <a:gd name="T1" fmla="*/ 159 h 159"/>
                <a:gd name="T2" fmla="*/ 80 w 527"/>
                <a:gd name="T3" fmla="*/ 159 h 159"/>
                <a:gd name="T4" fmla="*/ 0 w 527"/>
                <a:gd name="T5" fmla="*/ 79 h 159"/>
                <a:gd name="T6" fmla="*/ 80 w 527"/>
                <a:gd name="T7" fmla="*/ 0 h 159"/>
                <a:gd name="T8" fmla="*/ 520 w 527"/>
                <a:gd name="T9" fmla="*/ 0 h 159"/>
                <a:gd name="T10" fmla="*/ 527 w 527"/>
                <a:gd name="T11" fmla="*/ 7 h 159"/>
                <a:gd name="T12" fmla="*/ 520 w 527"/>
                <a:gd name="T13" fmla="*/ 13 h 159"/>
                <a:gd name="T14" fmla="*/ 80 w 527"/>
                <a:gd name="T15" fmla="*/ 13 h 159"/>
                <a:gd name="T16" fmla="*/ 14 w 527"/>
                <a:gd name="T17" fmla="*/ 79 h 159"/>
                <a:gd name="T18" fmla="*/ 80 w 527"/>
                <a:gd name="T19" fmla="*/ 145 h 159"/>
                <a:gd name="T20" fmla="*/ 520 w 527"/>
                <a:gd name="T21" fmla="*/ 145 h 159"/>
                <a:gd name="T22" fmla="*/ 527 w 527"/>
                <a:gd name="T23" fmla="*/ 152 h 159"/>
                <a:gd name="T24" fmla="*/ 520 w 527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7" h="159">
                  <a:moveTo>
                    <a:pt x="520" y="159"/>
                  </a:moveTo>
                  <a:cubicBezTo>
                    <a:pt x="80" y="159"/>
                    <a:pt x="80" y="159"/>
                    <a:pt x="80" y="159"/>
                  </a:cubicBezTo>
                  <a:cubicBezTo>
                    <a:pt x="36" y="159"/>
                    <a:pt x="0" y="124"/>
                    <a:pt x="0" y="79"/>
                  </a:cubicBezTo>
                  <a:cubicBezTo>
                    <a:pt x="0" y="35"/>
                    <a:pt x="36" y="0"/>
                    <a:pt x="80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24" y="0"/>
                    <a:pt x="527" y="3"/>
                    <a:pt x="527" y="7"/>
                  </a:cubicBezTo>
                  <a:cubicBezTo>
                    <a:pt x="527" y="10"/>
                    <a:pt x="524" y="13"/>
                    <a:pt x="52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43" y="13"/>
                    <a:pt x="14" y="43"/>
                    <a:pt x="14" y="79"/>
                  </a:cubicBezTo>
                  <a:cubicBezTo>
                    <a:pt x="14" y="116"/>
                    <a:pt x="43" y="145"/>
                    <a:pt x="80" y="145"/>
                  </a:cubicBezTo>
                  <a:cubicBezTo>
                    <a:pt x="520" y="145"/>
                    <a:pt x="520" y="145"/>
                    <a:pt x="520" y="145"/>
                  </a:cubicBezTo>
                  <a:cubicBezTo>
                    <a:pt x="524" y="145"/>
                    <a:pt x="527" y="149"/>
                    <a:pt x="527" y="152"/>
                  </a:cubicBezTo>
                  <a:cubicBezTo>
                    <a:pt x="527" y="156"/>
                    <a:pt x="524" y="159"/>
                    <a:pt x="520" y="159"/>
                  </a:cubicBezTo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PA-任意多边形 45"/>
            <p:cNvSpPr/>
            <p:nvPr>
              <p:custDataLst>
                <p:tags r:id="rId65"/>
              </p:custDataLst>
            </p:nvPr>
          </p:nvSpPr>
          <p:spPr bwMode="auto">
            <a:xfrm>
              <a:off x="4529138" y="3240088"/>
              <a:ext cx="3429000" cy="812800"/>
            </a:xfrm>
            <a:custGeom>
              <a:avLst/>
              <a:gdLst>
                <a:gd name="T0" fmla="*/ 621 w 628"/>
                <a:gd name="T1" fmla="*/ 136 h 149"/>
                <a:gd name="T2" fmla="*/ 621 w 628"/>
                <a:gd name="T3" fmla="*/ 136 h 149"/>
                <a:gd name="T4" fmla="*/ 621 w 628"/>
                <a:gd name="T5" fmla="*/ 13 h 149"/>
                <a:gd name="T6" fmla="*/ 628 w 628"/>
                <a:gd name="T7" fmla="*/ 6 h 149"/>
                <a:gd name="T8" fmla="*/ 621 w 628"/>
                <a:gd name="T9" fmla="*/ 0 h 149"/>
                <a:gd name="T10" fmla="*/ 75 w 628"/>
                <a:gd name="T11" fmla="*/ 0 h 149"/>
                <a:gd name="T12" fmla="*/ 0 w 628"/>
                <a:gd name="T13" fmla="*/ 74 h 149"/>
                <a:gd name="T14" fmla="*/ 75 w 628"/>
                <a:gd name="T15" fmla="*/ 149 h 149"/>
                <a:gd name="T16" fmla="*/ 621 w 628"/>
                <a:gd name="T17" fmla="*/ 149 h 149"/>
                <a:gd name="T18" fmla="*/ 628 w 628"/>
                <a:gd name="T19" fmla="*/ 142 h 149"/>
                <a:gd name="T20" fmla="*/ 621 w 628"/>
                <a:gd name="T21" fmla="*/ 13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49">
                  <a:moveTo>
                    <a:pt x="621" y="136"/>
                  </a:moveTo>
                  <a:cubicBezTo>
                    <a:pt x="621" y="136"/>
                    <a:pt x="621" y="136"/>
                    <a:pt x="621" y="136"/>
                  </a:cubicBezTo>
                  <a:cubicBezTo>
                    <a:pt x="621" y="13"/>
                    <a:pt x="621" y="13"/>
                    <a:pt x="621" y="13"/>
                  </a:cubicBezTo>
                  <a:cubicBezTo>
                    <a:pt x="625" y="13"/>
                    <a:pt x="628" y="10"/>
                    <a:pt x="628" y="6"/>
                  </a:cubicBezTo>
                  <a:cubicBezTo>
                    <a:pt x="628" y="2"/>
                    <a:pt x="625" y="0"/>
                    <a:pt x="6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3"/>
                    <a:pt x="0" y="74"/>
                  </a:cubicBezTo>
                  <a:cubicBezTo>
                    <a:pt x="0" y="115"/>
                    <a:pt x="34" y="149"/>
                    <a:pt x="75" y="149"/>
                  </a:cubicBezTo>
                  <a:cubicBezTo>
                    <a:pt x="621" y="149"/>
                    <a:pt x="621" y="149"/>
                    <a:pt x="621" y="149"/>
                  </a:cubicBezTo>
                  <a:cubicBezTo>
                    <a:pt x="625" y="149"/>
                    <a:pt x="628" y="146"/>
                    <a:pt x="628" y="142"/>
                  </a:cubicBezTo>
                  <a:cubicBezTo>
                    <a:pt x="628" y="139"/>
                    <a:pt x="625" y="136"/>
                    <a:pt x="621" y="136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PA-任意多边形 46"/>
            <p:cNvSpPr/>
            <p:nvPr>
              <p:custDataLst>
                <p:tags r:id="rId66"/>
              </p:custDataLst>
            </p:nvPr>
          </p:nvSpPr>
          <p:spPr bwMode="auto">
            <a:xfrm>
              <a:off x="6303963" y="3273425"/>
              <a:ext cx="2162175" cy="741363"/>
            </a:xfrm>
            <a:custGeom>
              <a:avLst/>
              <a:gdLst>
                <a:gd name="T0" fmla="*/ 396 w 396"/>
                <a:gd name="T1" fmla="*/ 136 h 136"/>
                <a:gd name="T2" fmla="*/ 69 w 396"/>
                <a:gd name="T3" fmla="*/ 136 h 136"/>
                <a:gd name="T4" fmla="*/ 0 w 396"/>
                <a:gd name="T5" fmla="*/ 68 h 136"/>
                <a:gd name="T6" fmla="*/ 69 w 396"/>
                <a:gd name="T7" fmla="*/ 0 h 136"/>
                <a:gd name="T8" fmla="*/ 396 w 396"/>
                <a:gd name="T9" fmla="*/ 0 h 136"/>
                <a:gd name="T10" fmla="*/ 396 w 396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36">
                  <a:moveTo>
                    <a:pt x="396" y="136"/>
                  </a:moveTo>
                  <a:cubicBezTo>
                    <a:pt x="69" y="136"/>
                    <a:pt x="69" y="136"/>
                    <a:pt x="69" y="136"/>
                  </a:cubicBezTo>
                  <a:cubicBezTo>
                    <a:pt x="31" y="136"/>
                    <a:pt x="0" y="106"/>
                    <a:pt x="0" y="68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85" y="0"/>
                    <a:pt x="385" y="136"/>
                    <a:pt x="396" y="13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PA-任意多边形 47"/>
            <p:cNvSpPr/>
            <p:nvPr>
              <p:custDataLst>
                <p:tags r:id="rId67"/>
              </p:custDataLst>
            </p:nvPr>
          </p:nvSpPr>
          <p:spPr bwMode="auto">
            <a:xfrm>
              <a:off x="6270626" y="3240088"/>
              <a:ext cx="2303463" cy="812800"/>
            </a:xfrm>
            <a:custGeom>
              <a:avLst/>
              <a:gdLst>
                <a:gd name="T0" fmla="*/ 415 w 422"/>
                <a:gd name="T1" fmla="*/ 149 h 149"/>
                <a:gd name="T2" fmla="*/ 75 w 422"/>
                <a:gd name="T3" fmla="*/ 149 h 149"/>
                <a:gd name="T4" fmla="*/ 0 w 422"/>
                <a:gd name="T5" fmla="*/ 74 h 149"/>
                <a:gd name="T6" fmla="*/ 75 w 422"/>
                <a:gd name="T7" fmla="*/ 0 h 149"/>
                <a:gd name="T8" fmla="*/ 415 w 422"/>
                <a:gd name="T9" fmla="*/ 0 h 149"/>
                <a:gd name="T10" fmla="*/ 422 w 422"/>
                <a:gd name="T11" fmla="*/ 6 h 149"/>
                <a:gd name="T12" fmla="*/ 415 w 422"/>
                <a:gd name="T13" fmla="*/ 13 h 149"/>
                <a:gd name="T14" fmla="*/ 75 w 422"/>
                <a:gd name="T15" fmla="*/ 13 h 149"/>
                <a:gd name="T16" fmla="*/ 13 w 422"/>
                <a:gd name="T17" fmla="*/ 74 h 149"/>
                <a:gd name="T18" fmla="*/ 75 w 422"/>
                <a:gd name="T19" fmla="*/ 136 h 149"/>
                <a:gd name="T20" fmla="*/ 415 w 422"/>
                <a:gd name="T21" fmla="*/ 136 h 149"/>
                <a:gd name="T22" fmla="*/ 422 w 422"/>
                <a:gd name="T23" fmla="*/ 142 h 149"/>
                <a:gd name="T24" fmla="*/ 415 w 422"/>
                <a:gd name="T2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49">
                  <a:moveTo>
                    <a:pt x="415" y="149"/>
                  </a:moveTo>
                  <a:cubicBezTo>
                    <a:pt x="75" y="149"/>
                    <a:pt x="75" y="149"/>
                    <a:pt x="75" y="149"/>
                  </a:cubicBezTo>
                  <a:cubicBezTo>
                    <a:pt x="33" y="149"/>
                    <a:pt x="0" y="115"/>
                    <a:pt x="0" y="74"/>
                  </a:cubicBezTo>
                  <a:cubicBezTo>
                    <a:pt x="0" y="33"/>
                    <a:pt x="33" y="0"/>
                    <a:pt x="75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19" y="0"/>
                    <a:pt x="422" y="2"/>
                    <a:pt x="422" y="6"/>
                  </a:cubicBezTo>
                  <a:cubicBezTo>
                    <a:pt x="422" y="10"/>
                    <a:pt x="419" y="13"/>
                    <a:pt x="41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41" y="13"/>
                    <a:pt x="13" y="40"/>
                    <a:pt x="13" y="74"/>
                  </a:cubicBezTo>
                  <a:cubicBezTo>
                    <a:pt x="13" y="108"/>
                    <a:pt x="41" y="136"/>
                    <a:pt x="75" y="136"/>
                  </a:cubicBezTo>
                  <a:cubicBezTo>
                    <a:pt x="415" y="136"/>
                    <a:pt x="415" y="136"/>
                    <a:pt x="415" y="136"/>
                  </a:cubicBezTo>
                  <a:cubicBezTo>
                    <a:pt x="419" y="136"/>
                    <a:pt x="422" y="139"/>
                    <a:pt x="422" y="142"/>
                  </a:cubicBezTo>
                  <a:cubicBezTo>
                    <a:pt x="422" y="146"/>
                    <a:pt x="419" y="149"/>
                    <a:pt x="415" y="149"/>
                  </a:cubicBezTo>
                  <a:close/>
                </a:path>
              </a:pathLst>
            </a:custGeom>
            <a:solidFill>
              <a:srgbClr val="FFAA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PA-任意多边形 48"/>
            <p:cNvSpPr/>
            <p:nvPr>
              <p:custDataLst>
                <p:tags r:id="rId68"/>
              </p:custDataLst>
            </p:nvPr>
          </p:nvSpPr>
          <p:spPr bwMode="auto">
            <a:xfrm>
              <a:off x="5402263" y="4052888"/>
              <a:ext cx="2746375" cy="730250"/>
            </a:xfrm>
            <a:custGeom>
              <a:avLst/>
              <a:gdLst>
                <a:gd name="T0" fmla="*/ 6 w 503"/>
                <a:gd name="T1" fmla="*/ 122 h 134"/>
                <a:gd name="T2" fmla="*/ 6 w 503"/>
                <a:gd name="T3" fmla="*/ 122 h 134"/>
                <a:gd name="T4" fmla="*/ 6 w 503"/>
                <a:gd name="T5" fmla="*/ 12 h 134"/>
                <a:gd name="T6" fmla="*/ 0 w 503"/>
                <a:gd name="T7" fmla="*/ 6 h 134"/>
                <a:gd name="T8" fmla="*/ 6 w 503"/>
                <a:gd name="T9" fmla="*/ 0 h 134"/>
                <a:gd name="T10" fmla="*/ 436 w 503"/>
                <a:gd name="T11" fmla="*/ 0 h 134"/>
                <a:gd name="T12" fmla="*/ 503 w 503"/>
                <a:gd name="T13" fmla="*/ 67 h 134"/>
                <a:gd name="T14" fmla="*/ 436 w 503"/>
                <a:gd name="T15" fmla="*/ 134 h 134"/>
                <a:gd name="T16" fmla="*/ 6 w 503"/>
                <a:gd name="T17" fmla="*/ 134 h 134"/>
                <a:gd name="T18" fmla="*/ 0 w 503"/>
                <a:gd name="T19" fmla="*/ 128 h 134"/>
                <a:gd name="T20" fmla="*/ 6 w 503"/>
                <a:gd name="T21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134">
                  <a:moveTo>
                    <a:pt x="6" y="122"/>
                  </a:moveTo>
                  <a:cubicBezTo>
                    <a:pt x="6" y="122"/>
                    <a:pt x="6" y="122"/>
                    <a:pt x="6" y="12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473" y="0"/>
                    <a:pt x="503" y="30"/>
                    <a:pt x="503" y="67"/>
                  </a:cubicBezTo>
                  <a:cubicBezTo>
                    <a:pt x="503" y="104"/>
                    <a:pt x="473" y="134"/>
                    <a:pt x="436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3" y="134"/>
                    <a:pt x="0" y="131"/>
                    <a:pt x="0" y="128"/>
                  </a:cubicBezTo>
                  <a:cubicBezTo>
                    <a:pt x="0" y="124"/>
                    <a:pt x="3" y="122"/>
                    <a:pt x="6" y="12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PA-任意多边形 49"/>
            <p:cNvSpPr/>
            <p:nvPr>
              <p:custDataLst>
                <p:tags r:id="rId69"/>
              </p:custDataLst>
            </p:nvPr>
          </p:nvSpPr>
          <p:spPr bwMode="auto">
            <a:xfrm>
              <a:off x="4600576" y="4086225"/>
              <a:ext cx="2276475" cy="665163"/>
            </a:xfrm>
            <a:custGeom>
              <a:avLst/>
              <a:gdLst>
                <a:gd name="T0" fmla="*/ 0 w 417"/>
                <a:gd name="T1" fmla="*/ 122 h 122"/>
                <a:gd name="T2" fmla="*/ 357 w 417"/>
                <a:gd name="T3" fmla="*/ 122 h 122"/>
                <a:gd name="T4" fmla="*/ 417 w 417"/>
                <a:gd name="T5" fmla="*/ 61 h 122"/>
                <a:gd name="T6" fmla="*/ 357 w 417"/>
                <a:gd name="T7" fmla="*/ 0 h 122"/>
                <a:gd name="T8" fmla="*/ 0 w 417"/>
                <a:gd name="T9" fmla="*/ 0 h 122"/>
                <a:gd name="T10" fmla="*/ 0 w 417"/>
                <a:gd name="T11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122">
                  <a:moveTo>
                    <a:pt x="0" y="122"/>
                  </a:moveTo>
                  <a:cubicBezTo>
                    <a:pt x="357" y="122"/>
                    <a:pt x="357" y="122"/>
                    <a:pt x="357" y="122"/>
                  </a:cubicBezTo>
                  <a:cubicBezTo>
                    <a:pt x="390" y="122"/>
                    <a:pt x="417" y="94"/>
                    <a:pt x="417" y="61"/>
                  </a:cubicBezTo>
                  <a:cubicBezTo>
                    <a:pt x="417" y="27"/>
                    <a:pt x="390" y="0"/>
                    <a:pt x="3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122"/>
                    <a:pt x="0" y="12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PA-任意多边形 50"/>
            <p:cNvSpPr/>
            <p:nvPr>
              <p:custDataLst>
                <p:tags r:id="rId70"/>
              </p:custDataLst>
            </p:nvPr>
          </p:nvSpPr>
          <p:spPr bwMode="auto">
            <a:xfrm>
              <a:off x="4506913" y="4052888"/>
              <a:ext cx="2401888" cy="730250"/>
            </a:xfrm>
            <a:custGeom>
              <a:avLst/>
              <a:gdLst>
                <a:gd name="T0" fmla="*/ 6 w 440"/>
                <a:gd name="T1" fmla="*/ 134 h 134"/>
                <a:gd name="T2" fmla="*/ 374 w 440"/>
                <a:gd name="T3" fmla="*/ 134 h 134"/>
                <a:gd name="T4" fmla="*/ 440 w 440"/>
                <a:gd name="T5" fmla="*/ 67 h 134"/>
                <a:gd name="T6" fmla="*/ 374 w 440"/>
                <a:gd name="T7" fmla="*/ 0 h 134"/>
                <a:gd name="T8" fmla="*/ 6 w 440"/>
                <a:gd name="T9" fmla="*/ 0 h 134"/>
                <a:gd name="T10" fmla="*/ 0 w 440"/>
                <a:gd name="T11" fmla="*/ 6 h 134"/>
                <a:gd name="T12" fmla="*/ 6 w 440"/>
                <a:gd name="T13" fmla="*/ 12 h 134"/>
                <a:gd name="T14" fmla="*/ 374 w 440"/>
                <a:gd name="T15" fmla="*/ 12 h 134"/>
                <a:gd name="T16" fmla="*/ 429 w 440"/>
                <a:gd name="T17" fmla="*/ 67 h 134"/>
                <a:gd name="T18" fmla="*/ 374 w 440"/>
                <a:gd name="T19" fmla="*/ 122 h 134"/>
                <a:gd name="T20" fmla="*/ 6 w 440"/>
                <a:gd name="T21" fmla="*/ 122 h 134"/>
                <a:gd name="T22" fmla="*/ 0 w 440"/>
                <a:gd name="T23" fmla="*/ 128 h 134"/>
                <a:gd name="T24" fmla="*/ 6 w 440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134">
                  <a:moveTo>
                    <a:pt x="6" y="134"/>
                  </a:moveTo>
                  <a:cubicBezTo>
                    <a:pt x="374" y="134"/>
                    <a:pt x="374" y="134"/>
                    <a:pt x="374" y="134"/>
                  </a:cubicBezTo>
                  <a:cubicBezTo>
                    <a:pt x="410" y="134"/>
                    <a:pt x="440" y="104"/>
                    <a:pt x="440" y="67"/>
                  </a:cubicBezTo>
                  <a:cubicBezTo>
                    <a:pt x="440" y="30"/>
                    <a:pt x="410" y="0"/>
                    <a:pt x="37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404" y="12"/>
                    <a:pt x="429" y="36"/>
                    <a:pt x="429" y="67"/>
                  </a:cubicBezTo>
                  <a:cubicBezTo>
                    <a:pt x="429" y="97"/>
                    <a:pt x="404" y="122"/>
                    <a:pt x="374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2" y="122"/>
                    <a:pt x="0" y="124"/>
                    <a:pt x="0" y="128"/>
                  </a:cubicBezTo>
                  <a:cubicBezTo>
                    <a:pt x="0" y="131"/>
                    <a:pt x="2" y="134"/>
                    <a:pt x="6" y="134"/>
                  </a:cubicBezTo>
                  <a:close/>
                </a:path>
              </a:pathLst>
            </a:custGeom>
            <a:solidFill>
              <a:srgbClr val="D13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PA-任意多边形 51"/>
            <p:cNvSpPr/>
            <p:nvPr>
              <p:custDataLst>
                <p:tags r:id="rId71"/>
              </p:custDataLst>
            </p:nvPr>
          </p:nvSpPr>
          <p:spPr bwMode="auto">
            <a:xfrm>
              <a:off x="6877051" y="3201988"/>
              <a:ext cx="119063" cy="38100"/>
            </a:xfrm>
            <a:custGeom>
              <a:avLst/>
              <a:gdLst>
                <a:gd name="T0" fmla="*/ 75 w 75"/>
                <a:gd name="T1" fmla="*/ 0 h 24"/>
                <a:gd name="T2" fmla="*/ 48 w 75"/>
                <a:gd name="T3" fmla="*/ 4 h 24"/>
                <a:gd name="T4" fmla="*/ 14 w 75"/>
                <a:gd name="T5" fmla="*/ 7 h 24"/>
                <a:gd name="T6" fmla="*/ 0 w 75"/>
                <a:gd name="T7" fmla="*/ 24 h 24"/>
                <a:gd name="T8" fmla="*/ 48 w 75"/>
                <a:gd name="T9" fmla="*/ 24 h 24"/>
                <a:gd name="T10" fmla="*/ 75 w 75"/>
                <a:gd name="T11" fmla="*/ 14 h 24"/>
                <a:gd name="T12" fmla="*/ 75 w 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">
                  <a:moveTo>
                    <a:pt x="75" y="0"/>
                  </a:moveTo>
                  <a:lnTo>
                    <a:pt x="48" y="4"/>
                  </a:lnTo>
                  <a:lnTo>
                    <a:pt x="14" y="7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75" y="1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PA-任意多边形 52"/>
            <p:cNvSpPr/>
            <p:nvPr>
              <p:custDataLst>
                <p:tags r:id="rId72"/>
              </p:custDataLst>
            </p:nvPr>
          </p:nvSpPr>
          <p:spPr bwMode="auto">
            <a:xfrm>
              <a:off x="7788276" y="3201988"/>
              <a:ext cx="98425" cy="38100"/>
            </a:xfrm>
            <a:custGeom>
              <a:avLst/>
              <a:gdLst>
                <a:gd name="T0" fmla="*/ 55 w 62"/>
                <a:gd name="T1" fmla="*/ 0 h 24"/>
                <a:gd name="T2" fmla="*/ 41 w 62"/>
                <a:gd name="T3" fmla="*/ 4 h 24"/>
                <a:gd name="T4" fmla="*/ 17 w 62"/>
                <a:gd name="T5" fmla="*/ 11 h 24"/>
                <a:gd name="T6" fmla="*/ 0 w 62"/>
                <a:gd name="T7" fmla="*/ 24 h 24"/>
                <a:gd name="T8" fmla="*/ 62 w 62"/>
                <a:gd name="T9" fmla="*/ 24 h 24"/>
                <a:gd name="T10" fmla="*/ 62 w 62"/>
                <a:gd name="T11" fmla="*/ 7 h 24"/>
                <a:gd name="T12" fmla="*/ 55 w 6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4">
                  <a:moveTo>
                    <a:pt x="55" y="0"/>
                  </a:moveTo>
                  <a:lnTo>
                    <a:pt x="41" y="4"/>
                  </a:lnTo>
                  <a:lnTo>
                    <a:pt x="17" y="11"/>
                  </a:lnTo>
                  <a:lnTo>
                    <a:pt x="0" y="24"/>
                  </a:lnTo>
                  <a:lnTo>
                    <a:pt x="62" y="24"/>
                  </a:lnTo>
                  <a:lnTo>
                    <a:pt x="62" y="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PA-任意多边形 53"/>
            <p:cNvSpPr/>
            <p:nvPr>
              <p:custDataLst>
                <p:tags r:id="rId73"/>
              </p:custDataLst>
            </p:nvPr>
          </p:nvSpPr>
          <p:spPr bwMode="auto">
            <a:xfrm>
              <a:off x="7405688" y="2722563"/>
              <a:ext cx="234950" cy="360363"/>
            </a:xfrm>
            <a:custGeom>
              <a:avLst/>
              <a:gdLst>
                <a:gd name="T0" fmla="*/ 38 w 43"/>
                <a:gd name="T1" fmla="*/ 55 h 66"/>
                <a:gd name="T2" fmla="*/ 37 w 43"/>
                <a:gd name="T3" fmla="*/ 17 h 66"/>
                <a:gd name="T4" fmla="*/ 37 w 43"/>
                <a:gd name="T5" fmla="*/ 17 h 66"/>
                <a:gd name="T6" fmla="*/ 37 w 43"/>
                <a:gd name="T7" fmla="*/ 13 h 66"/>
                <a:gd name="T8" fmla="*/ 12 w 43"/>
                <a:gd name="T9" fmla="*/ 13 h 66"/>
                <a:gd name="T10" fmla="*/ 19 w 43"/>
                <a:gd name="T11" fmla="*/ 41 h 66"/>
                <a:gd name="T12" fmla="*/ 21 w 43"/>
                <a:gd name="T13" fmla="*/ 41 h 66"/>
                <a:gd name="T14" fmla="*/ 17 w 43"/>
                <a:gd name="T15" fmla="*/ 57 h 66"/>
                <a:gd name="T16" fmla="*/ 29 w 43"/>
                <a:gd name="T17" fmla="*/ 65 h 66"/>
                <a:gd name="T18" fmla="*/ 38 w 43"/>
                <a:gd name="T19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66">
                  <a:moveTo>
                    <a:pt x="38" y="55"/>
                  </a:moveTo>
                  <a:cubicBezTo>
                    <a:pt x="34" y="51"/>
                    <a:pt x="37" y="22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4"/>
                    <a:pt x="37" y="13"/>
                  </a:cubicBezTo>
                  <a:cubicBezTo>
                    <a:pt x="38" y="0"/>
                    <a:pt x="16" y="1"/>
                    <a:pt x="12" y="13"/>
                  </a:cubicBezTo>
                  <a:cubicBezTo>
                    <a:pt x="7" y="29"/>
                    <a:pt x="0" y="40"/>
                    <a:pt x="19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6"/>
                    <a:pt x="21" y="54"/>
                    <a:pt x="17" y="57"/>
                  </a:cubicBezTo>
                  <a:cubicBezTo>
                    <a:pt x="10" y="61"/>
                    <a:pt x="17" y="66"/>
                    <a:pt x="29" y="65"/>
                  </a:cubicBezTo>
                  <a:cubicBezTo>
                    <a:pt x="41" y="64"/>
                    <a:pt x="43" y="60"/>
                    <a:pt x="38" y="5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PA-任意多边形 54"/>
            <p:cNvSpPr/>
            <p:nvPr>
              <p:custDataLst>
                <p:tags r:id="rId74"/>
              </p:custDataLst>
            </p:nvPr>
          </p:nvSpPr>
          <p:spPr bwMode="auto">
            <a:xfrm>
              <a:off x="6980238" y="3011488"/>
              <a:ext cx="944563" cy="496888"/>
            </a:xfrm>
            <a:custGeom>
              <a:avLst/>
              <a:gdLst>
                <a:gd name="T0" fmla="*/ 168 w 173"/>
                <a:gd name="T1" fmla="*/ 13 h 91"/>
                <a:gd name="T2" fmla="*/ 166 w 173"/>
                <a:gd name="T3" fmla="*/ 12 h 91"/>
                <a:gd name="T4" fmla="*/ 127 w 173"/>
                <a:gd name="T5" fmla="*/ 4 h 91"/>
                <a:gd name="T6" fmla="*/ 127 w 173"/>
                <a:gd name="T7" fmla="*/ 4 h 91"/>
                <a:gd name="T8" fmla="*/ 126 w 173"/>
                <a:gd name="T9" fmla="*/ 4 h 91"/>
                <a:gd name="T10" fmla="*/ 121 w 173"/>
                <a:gd name="T11" fmla="*/ 2 h 91"/>
                <a:gd name="T12" fmla="*/ 99 w 173"/>
                <a:gd name="T13" fmla="*/ 2 h 91"/>
                <a:gd name="T14" fmla="*/ 89 w 173"/>
                <a:gd name="T15" fmla="*/ 3 h 91"/>
                <a:gd name="T16" fmla="*/ 84 w 173"/>
                <a:gd name="T17" fmla="*/ 5 h 91"/>
                <a:gd name="T18" fmla="*/ 37 w 173"/>
                <a:gd name="T19" fmla="*/ 38 h 91"/>
                <a:gd name="T20" fmla="*/ 4 w 173"/>
                <a:gd name="T21" fmla="*/ 35 h 91"/>
                <a:gd name="T22" fmla="*/ 1 w 173"/>
                <a:gd name="T23" fmla="*/ 37 h 91"/>
                <a:gd name="T24" fmla="*/ 3 w 173"/>
                <a:gd name="T25" fmla="*/ 41 h 91"/>
                <a:gd name="T26" fmla="*/ 37 w 173"/>
                <a:gd name="T27" fmla="*/ 53 h 91"/>
                <a:gd name="T28" fmla="*/ 42 w 173"/>
                <a:gd name="T29" fmla="*/ 52 h 91"/>
                <a:gd name="T30" fmla="*/ 43 w 173"/>
                <a:gd name="T31" fmla="*/ 52 h 91"/>
                <a:gd name="T32" fmla="*/ 76 w 173"/>
                <a:gd name="T33" fmla="*/ 32 h 91"/>
                <a:gd name="T34" fmla="*/ 80 w 173"/>
                <a:gd name="T35" fmla="*/ 91 h 91"/>
                <a:gd name="T36" fmla="*/ 131 w 173"/>
                <a:gd name="T37" fmla="*/ 91 h 91"/>
                <a:gd name="T38" fmla="*/ 135 w 173"/>
                <a:gd name="T39" fmla="*/ 24 h 91"/>
                <a:gd name="T40" fmla="*/ 159 w 173"/>
                <a:gd name="T41" fmla="*/ 26 h 91"/>
                <a:gd name="T42" fmla="*/ 159 w 173"/>
                <a:gd name="T43" fmla="*/ 38 h 91"/>
                <a:gd name="T44" fmla="*/ 161 w 173"/>
                <a:gd name="T45" fmla="*/ 40 h 91"/>
                <a:gd name="T46" fmla="*/ 165 w 173"/>
                <a:gd name="T47" fmla="*/ 38 h 91"/>
                <a:gd name="T48" fmla="*/ 172 w 173"/>
                <a:gd name="T49" fmla="*/ 20 h 91"/>
                <a:gd name="T50" fmla="*/ 172 w 173"/>
                <a:gd name="T51" fmla="*/ 19 h 91"/>
                <a:gd name="T52" fmla="*/ 168 w 173"/>
                <a:gd name="T53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91">
                  <a:moveTo>
                    <a:pt x="168" y="13"/>
                  </a:moveTo>
                  <a:cubicBezTo>
                    <a:pt x="166" y="12"/>
                    <a:pt x="166" y="12"/>
                    <a:pt x="166" y="12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14" y="1"/>
                    <a:pt x="106" y="0"/>
                    <a:pt x="99" y="2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7" y="4"/>
                    <a:pt x="85" y="4"/>
                    <a:pt x="84" y="5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9"/>
                    <a:pt x="1" y="40"/>
                    <a:pt x="3" y="4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9" y="53"/>
                    <a:pt x="41" y="53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5" y="43"/>
                    <a:pt x="74" y="66"/>
                    <a:pt x="80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1" y="91"/>
                    <a:pt x="130" y="52"/>
                    <a:pt x="135" y="24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9"/>
                    <a:pt x="160" y="40"/>
                    <a:pt x="161" y="40"/>
                  </a:cubicBezTo>
                  <a:cubicBezTo>
                    <a:pt x="163" y="41"/>
                    <a:pt x="165" y="40"/>
                    <a:pt x="165" y="38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3" y="16"/>
                    <a:pt x="171" y="13"/>
                    <a:pt x="168" y="13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PA-任意多边形 55"/>
            <p:cNvSpPr/>
            <p:nvPr>
              <p:custDataLst>
                <p:tags r:id="rId75"/>
              </p:custDataLst>
            </p:nvPr>
          </p:nvSpPr>
          <p:spPr bwMode="auto">
            <a:xfrm>
              <a:off x="7439026" y="2668588"/>
              <a:ext cx="212725" cy="250825"/>
            </a:xfrm>
            <a:custGeom>
              <a:avLst/>
              <a:gdLst>
                <a:gd name="T0" fmla="*/ 30 w 39"/>
                <a:gd name="T1" fmla="*/ 44 h 46"/>
                <a:gd name="T2" fmla="*/ 18 w 39"/>
                <a:gd name="T3" fmla="*/ 42 h 46"/>
                <a:gd name="T4" fmla="*/ 4 w 39"/>
                <a:gd name="T5" fmla="*/ 17 h 46"/>
                <a:gd name="T6" fmla="*/ 18 w 39"/>
                <a:gd name="T7" fmla="*/ 10 h 46"/>
                <a:gd name="T8" fmla="*/ 39 w 39"/>
                <a:gd name="T9" fmla="*/ 20 h 46"/>
                <a:gd name="T10" fmla="*/ 30 w 39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6">
                  <a:moveTo>
                    <a:pt x="30" y="44"/>
                  </a:moveTo>
                  <a:cubicBezTo>
                    <a:pt x="28" y="45"/>
                    <a:pt x="21" y="46"/>
                    <a:pt x="18" y="42"/>
                  </a:cubicBezTo>
                  <a:cubicBezTo>
                    <a:pt x="18" y="42"/>
                    <a:pt x="9" y="27"/>
                    <a:pt x="4" y="17"/>
                  </a:cubicBezTo>
                  <a:cubicBezTo>
                    <a:pt x="0" y="8"/>
                    <a:pt x="6" y="0"/>
                    <a:pt x="18" y="10"/>
                  </a:cubicBezTo>
                  <a:cubicBezTo>
                    <a:pt x="27" y="17"/>
                    <a:pt x="38" y="11"/>
                    <a:pt x="39" y="20"/>
                  </a:cubicBezTo>
                  <a:cubicBezTo>
                    <a:pt x="39" y="28"/>
                    <a:pt x="32" y="41"/>
                    <a:pt x="30" y="44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PA-任意多边形 56"/>
            <p:cNvSpPr/>
            <p:nvPr>
              <p:custDataLst>
                <p:tags r:id="rId76"/>
              </p:custDataLst>
            </p:nvPr>
          </p:nvSpPr>
          <p:spPr bwMode="auto">
            <a:xfrm>
              <a:off x="6919913" y="3508375"/>
              <a:ext cx="1038225" cy="1220788"/>
            </a:xfrm>
            <a:custGeom>
              <a:avLst/>
              <a:gdLst>
                <a:gd name="T0" fmla="*/ 159 w 190"/>
                <a:gd name="T1" fmla="*/ 110 h 224"/>
                <a:gd name="T2" fmla="*/ 142 w 190"/>
                <a:gd name="T3" fmla="*/ 0 h 224"/>
                <a:gd name="T4" fmla="*/ 103 w 190"/>
                <a:gd name="T5" fmla="*/ 0 h 224"/>
                <a:gd name="T6" fmla="*/ 91 w 190"/>
                <a:gd name="T7" fmla="*/ 0 h 224"/>
                <a:gd name="T8" fmla="*/ 19 w 190"/>
                <a:gd name="T9" fmla="*/ 50 h 224"/>
                <a:gd name="T10" fmla="*/ 7 w 190"/>
                <a:gd name="T11" fmla="*/ 62 h 224"/>
                <a:gd name="T12" fmla="*/ 2 w 190"/>
                <a:gd name="T13" fmla="*/ 81 h 224"/>
                <a:gd name="T14" fmla="*/ 28 w 190"/>
                <a:gd name="T15" fmla="*/ 187 h 224"/>
                <a:gd name="T16" fmla="*/ 39 w 190"/>
                <a:gd name="T17" fmla="*/ 180 h 224"/>
                <a:gd name="T18" fmla="*/ 26 w 190"/>
                <a:gd name="T19" fmla="*/ 77 h 224"/>
                <a:gd name="T20" fmla="*/ 111 w 190"/>
                <a:gd name="T21" fmla="*/ 30 h 224"/>
                <a:gd name="T22" fmla="*/ 128 w 190"/>
                <a:gd name="T23" fmla="*/ 95 h 224"/>
                <a:gd name="T24" fmla="*/ 129 w 190"/>
                <a:gd name="T25" fmla="*/ 97 h 224"/>
                <a:gd name="T26" fmla="*/ 129 w 190"/>
                <a:gd name="T27" fmla="*/ 97 h 224"/>
                <a:gd name="T28" fmla="*/ 178 w 190"/>
                <a:gd name="T29" fmla="*/ 224 h 224"/>
                <a:gd name="T30" fmla="*/ 190 w 190"/>
                <a:gd name="T31" fmla="*/ 223 h 224"/>
                <a:gd name="T32" fmla="*/ 159 w 190"/>
                <a:gd name="T33" fmla="*/ 11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0" h="224">
                  <a:moveTo>
                    <a:pt x="159" y="110"/>
                  </a:moveTo>
                  <a:cubicBezTo>
                    <a:pt x="142" y="0"/>
                    <a:pt x="142" y="0"/>
                    <a:pt x="142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53"/>
                    <a:pt x="10" y="57"/>
                    <a:pt x="7" y="62"/>
                  </a:cubicBezTo>
                  <a:cubicBezTo>
                    <a:pt x="2" y="67"/>
                    <a:pt x="0" y="74"/>
                    <a:pt x="2" y="81"/>
                  </a:cubicBezTo>
                  <a:cubicBezTo>
                    <a:pt x="9" y="112"/>
                    <a:pt x="28" y="187"/>
                    <a:pt x="28" y="187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39" y="180"/>
                    <a:pt x="43" y="125"/>
                    <a:pt x="26" y="77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28" y="96"/>
                    <a:pt x="128" y="96"/>
                    <a:pt x="129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33" y="115"/>
                    <a:pt x="178" y="224"/>
                    <a:pt x="178" y="224"/>
                  </a:cubicBezTo>
                  <a:cubicBezTo>
                    <a:pt x="190" y="223"/>
                    <a:pt x="190" y="223"/>
                    <a:pt x="190" y="223"/>
                  </a:cubicBezTo>
                  <a:cubicBezTo>
                    <a:pt x="190" y="223"/>
                    <a:pt x="176" y="155"/>
                    <a:pt x="159" y="110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PA-任意多边形 57"/>
            <p:cNvSpPr/>
            <p:nvPr>
              <p:custDataLst>
                <p:tags r:id="rId77"/>
              </p:custDataLst>
            </p:nvPr>
          </p:nvSpPr>
          <p:spPr bwMode="auto">
            <a:xfrm>
              <a:off x="6986588" y="4489450"/>
              <a:ext cx="179388" cy="157163"/>
            </a:xfrm>
            <a:custGeom>
              <a:avLst/>
              <a:gdLst>
                <a:gd name="T0" fmla="*/ 16 w 33"/>
                <a:gd name="T1" fmla="*/ 7 h 29"/>
                <a:gd name="T2" fmla="*/ 0 w 33"/>
                <a:gd name="T3" fmla="*/ 24 h 29"/>
                <a:gd name="T4" fmla="*/ 2 w 33"/>
                <a:gd name="T5" fmla="*/ 29 h 29"/>
                <a:gd name="T6" fmla="*/ 33 w 33"/>
                <a:gd name="T7" fmla="*/ 9 h 29"/>
                <a:gd name="T8" fmla="*/ 27 w 33"/>
                <a:gd name="T9" fmla="*/ 0 h 29"/>
                <a:gd name="T10" fmla="*/ 16 w 33"/>
                <a:gd name="T11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9">
                  <a:moveTo>
                    <a:pt x="16" y="7"/>
                  </a:moveTo>
                  <a:cubicBezTo>
                    <a:pt x="16" y="7"/>
                    <a:pt x="8" y="20"/>
                    <a:pt x="0" y="24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PA-任意多边形 58"/>
            <p:cNvSpPr/>
            <p:nvPr>
              <p:custDataLst>
                <p:tags r:id="rId78"/>
              </p:custDataLst>
            </p:nvPr>
          </p:nvSpPr>
          <p:spPr bwMode="auto">
            <a:xfrm>
              <a:off x="7826376" y="4724400"/>
              <a:ext cx="136525" cy="58738"/>
            </a:xfrm>
            <a:custGeom>
              <a:avLst/>
              <a:gdLst>
                <a:gd name="T0" fmla="*/ 12 w 25"/>
                <a:gd name="T1" fmla="*/ 0 h 11"/>
                <a:gd name="T2" fmla="*/ 1 w 25"/>
                <a:gd name="T3" fmla="*/ 6 h 11"/>
                <a:gd name="T4" fmla="*/ 0 w 25"/>
                <a:gd name="T5" fmla="*/ 11 h 11"/>
                <a:gd name="T6" fmla="*/ 25 w 25"/>
                <a:gd name="T7" fmla="*/ 11 h 11"/>
                <a:gd name="T8" fmla="*/ 24 w 25"/>
                <a:gd name="T9" fmla="*/ 0 h 11"/>
                <a:gd name="T10" fmla="*/ 12 w 2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PA-任意多边形 59"/>
            <p:cNvSpPr/>
            <p:nvPr>
              <p:custDataLst>
                <p:tags r:id="rId79"/>
              </p:custDataLst>
            </p:nvPr>
          </p:nvSpPr>
          <p:spPr bwMode="auto">
            <a:xfrm>
              <a:off x="6275388" y="1185863"/>
              <a:ext cx="1300163" cy="1639888"/>
            </a:xfrm>
            <a:custGeom>
              <a:avLst/>
              <a:gdLst>
                <a:gd name="T0" fmla="*/ 228 w 238"/>
                <a:gd name="T1" fmla="*/ 137 h 301"/>
                <a:gd name="T2" fmla="*/ 130 w 238"/>
                <a:gd name="T3" fmla="*/ 7 h 301"/>
                <a:gd name="T4" fmla="*/ 6 w 238"/>
                <a:gd name="T5" fmla="*/ 95 h 301"/>
                <a:gd name="T6" fmla="*/ 19 w 238"/>
                <a:gd name="T7" fmla="*/ 176 h 301"/>
                <a:gd name="T8" fmla="*/ 34 w 238"/>
                <a:gd name="T9" fmla="*/ 242 h 301"/>
                <a:gd name="T10" fmla="*/ 32 w 238"/>
                <a:gd name="T11" fmla="*/ 253 h 301"/>
                <a:gd name="T12" fmla="*/ 61 w 238"/>
                <a:gd name="T13" fmla="*/ 290 h 301"/>
                <a:gd name="T14" fmla="*/ 116 w 238"/>
                <a:gd name="T15" fmla="*/ 299 h 301"/>
                <a:gd name="T16" fmla="*/ 154 w 238"/>
                <a:gd name="T17" fmla="*/ 273 h 301"/>
                <a:gd name="T18" fmla="*/ 157 w 238"/>
                <a:gd name="T19" fmla="*/ 261 h 301"/>
                <a:gd name="T20" fmla="*/ 192 w 238"/>
                <a:gd name="T21" fmla="*/ 203 h 301"/>
                <a:gd name="T22" fmla="*/ 228 w 238"/>
                <a:gd name="T23" fmla="*/ 13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301">
                  <a:moveTo>
                    <a:pt x="228" y="137"/>
                  </a:moveTo>
                  <a:cubicBezTo>
                    <a:pt x="238" y="74"/>
                    <a:pt x="194" y="15"/>
                    <a:pt x="130" y="7"/>
                  </a:cubicBezTo>
                  <a:cubicBezTo>
                    <a:pt x="72" y="0"/>
                    <a:pt x="19" y="39"/>
                    <a:pt x="6" y="95"/>
                  </a:cubicBezTo>
                  <a:cubicBezTo>
                    <a:pt x="0" y="124"/>
                    <a:pt x="5" y="152"/>
                    <a:pt x="19" y="176"/>
                  </a:cubicBezTo>
                  <a:cubicBezTo>
                    <a:pt x="30" y="196"/>
                    <a:pt x="36" y="219"/>
                    <a:pt x="34" y="242"/>
                  </a:cubicBezTo>
                  <a:cubicBezTo>
                    <a:pt x="32" y="253"/>
                    <a:pt x="32" y="253"/>
                    <a:pt x="32" y="253"/>
                  </a:cubicBezTo>
                  <a:cubicBezTo>
                    <a:pt x="31" y="271"/>
                    <a:pt x="43" y="287"/>
                    <a:pt x="61" y="290"/>
                  </a:cubicBezTo>
                  <a:cubicBezTo>
                    <a:pt x="116" y="299"/>
                    <a:pt x="116" y="299"/>
                    <a:pt x="116" y="299"/>
                  </a:cubicBezTo>
                  <a:cubicBezTo>
                    <a:pt x="133" y="301"/>
                    <a:pt x="150" y="290"/>
                    <a:pt x="154" y="273"/>
                  </a:cubicBezTo>
                  <a:cubicBezTo>
                    <a:pt x="157" y="261"/>
                    <a:pt x="157" y="261"/>
                    <a:pt x="157" y="261"/>
                  </a:cubicBezTo>
                  <a:cubicBezTo>
                    <a:pt x="162" y="238"/>
                    <a:pt x="175" y="219"/>
                    <a:pt x="192" y="203"/>
                  </a:cubicBezTo>
                  <a:cubicBezTo>
                    <a:pt x="210" y="187"/>
                    <a:pt x="224" y="164"/>
                    <a:pt x="228" y="13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PA-任意多边形 60"/>
            <p:cNvSpPr/>
            <p:nvPr>
              <p:custDataLst>
                <p:tags r:id="rId80"/>
              </p:custDataLst>
            </p:nvPr>
          </p:nvSpPr>
          <p:spPr bwMode="auto">
            <a:xfrm>
              <a:off x="6483351" y="2816225"/>
              <a:ext cx="503238" cy="201613"/>
            </a:xfrm>
            <a:custGeom>
              <a:avLst/>
              <a:gdLst>
                <a:gd name="T0" fmla="*/ 83 w 92"/>
                <a:gd name="T1" fmla="*/ 37 h 37"/>
                <a:gd name="T2" fmla="*/ 5 w 92"/>
                <a:gd name="T3" fmla="*/ 24 h 37"/>
                <a:gd name="T4" fmla="*/ 0 w 92"/>
                <a:gd name="T5" fmla="*/ 18 h 37"/>
                <a:gd name="T6" fmla="*/ 2 w 92"/>
                <a:gd name="T7" fmla="*/ 6 h 37"/>
                <a:gd name="T8" fmla="*/ 9 w 92"/>
                <a:gd name="T9" fmla="*/ 1 h 37"/>
                <a:gd name="T10" fmla="*/ 87 w 92"/>
                <a:gd name="T11" fmla="*/ 13 h 37"/>
                <a:gd name="T12" fmla="*/ 91 w 92"/>
                <a:gd name="T13" fmla="*/ 20 h 37"/>
                <a:gd name="T14" fmla="*/ 90 w 92"/>
                <a:gd name="T15" fmla="*/ 32 h 37"/>
                <a:gd name="T16" fmla="*/ 83 w 92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7">
                  <a:moveTo>
                    <a:pt x="83" y="37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0" y="21"/>
                    <a:pt x="0" y="1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2"/>
                    <a:pt x="6" y="0"/>
                    <a:pt x="9" y="1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90" y="14"/>
                    <a:pt x="92" y="17"/>
                    <a:pt x="91" y="2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5"/>
                    <a:pt x="86" y="37"/>
                    <a:pt x="83" y="37"/>
                  </a:cubicBezTo>
                  <a:close/>
                </a:path>
              </a:pathLst>
            </a:custGeom>
            <a:solidFill>
              <a:srgbClr val="DA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PA-任意多边形 61"/>
            <p:cNvSpPr/>
            <p:nvPr>
              <p:custDataLst>
                <p:tags r:id="rId81"/>
              </p:custDataLst>
            </p:nvPr>
          </p:nvSpPr>
          <p:spPr bwMode="auto">
            <a:xfrm>
              <a:off x="6489701" y="1862138"/>
              <a:ext cx="801688" cy="277813"/>
            </a:xfrm>
            <a:custGeom>
              <a:avLst/>
              <a:gdLst>
                <a:gd name="T0" fmla="*/ 117 w 147"/>
                <a:gd name="T1" fmla="*/ 50 h 51"/>
                <a:gd name="T2" fmla="*/ 105 w 147"/>
                <a:gd name="T3" fmla="*/ 33 h 51"/>
                <a:gd name="T4" fmla="*/ 97 w 147"/>
                <a:gd name="T5" fmla="*/ 21 h 51"/>
                <a:gd name="T6" fmla="*/ 85 w 147"/>
                <a:gd name="T7" fmla="*/ 30 h 51"/>
                <a:gd name="T8" fmla="*/ 69 w 147"/>
                <a:gd name="T9" fmla="*/ 42 h 51"/>
                <a:gd name="T10" fmla="*/ 57 w 147"/>
                <a:gd name="T11" fmla="*/ 26 h 51"/>
                <a:gd name="T12" fmla="*/ 49 w 147"/>
                <a:gd name="T13" fmla="*/ 13 h 51"/>
                <a:gd name="T14" fmla="*/ 38 w 147"/>
                <a:gd name="T15" fmla="*/ 23 h 51"/>
                <a:gd name="T16" fmla="*/ 22 w 147"/>
                <a:gd name="T17" fmla="*/ 34 h 51"/>
                <a:gd name="T18" fmla="*/ 10 w 147"/>
                <a:gd name="T19" fmla="*/ 18 h 51"/>
                <a:gd name="T20" fmla="*/ 2 w 147"/>
                <a:gd name="T21" fmla="*/ 5 h 51"/>
                <a:gd name="T22" fmla="*/ 0 w 147"/>
                <a:gd name="T23" fmla="*/ 3 h 51"/>
                <a:gd name="T24" fmla="*/ 3 w 147"/>
                <a:gd name="T25" fmla="*/ 0 h 51"/>
                <a:gd name="T26" fmla="*/ 15 w 147"/>
                <a:gd name="T27" fmla="*/ 17 h 51"/>
                <a:gd name="T28" fmla="*/ 23 w 147"/>
                <a:gd name="T29" fmla="*/ 29 h 51"/>
                <a:gd name="T30" fmla="*/ 34 w 147"/>
                <a:gd name="T31" fmla="*/ 20 h 51"/>
                <a:gd name="T32" fmla="*/ 50 w 147"/>
                <a:gd name="T33" fmla="*/ 8 h 51"/>
                <a:gd name="T34" fmla="*/ 62 w 147"/>
                <a:gd name="T35" fmla="*/ 24 h 51"/>
                <a:gd name="T36" fmla="*/ 70 w 147"/>
                <a:gd name="T37" fmla="*/ 37 h 51"/>
                <a:gd name="T38" fmla="*/ 81 w 147"/>
                <a:gd name="T39" fmla="*/ 27 h 51"/>
                <a:gd name="T40" fmla="*/ 98 w 147"/>
                <a:gd name="T41" fmla="*/ 16 h 51"/>
                <a:gd name="T42" fmla="*/ 110 w 147"/>
                <a:gd name="T43" fmla="*/ 32 h 51"/>
                <a:gd name="T44" fmla="*/ 117 w 147"/>
                <a:gd name="T45" fmla="*/ 45 h 51"/>
                <a:gd name="T46" fmla="*/ 129 w 147"/>
                <a:gd name="T47" fmla="*/ 35 h 51"/>
                <a:gd name="T48" fmla="*/ 145 w 147"/>
                <a:gd name="T49" fmla="*/ 23 h 51"/>
                <a:gd name="T50" fmla="*/ 147 w 147"/>
                <a:gd name="T51" fmla="*/ 26 h 51"/>
                <a:gd name="T52" fmla="*/ 144 w 147"/>
                <a:gd name="T53" fmla="*/ 28 h 51"/>
                <a:gd name="T54" fmla="*/ 133 w 147"/>
                <a:gd name="T55" fmla="*/ 38 h 51"/>
                <a:gd name="T56" fmla="*/ 117 w 147"/>
                <a:gd name="T57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7" h="51">
                  <a:moveTo>
                    <a:pt x="117" y="50"/>
                  </a:moveTo>
                  <a:cubicBezTo>
                    <a:pt x="109" y="48"/>
                    <a:pt x="107" y="40"/>
                    <a:pt x="105" y="33"/>
                  </a:cubicBezTo>
                  <a:cubicBezTo>
                    <a:pt x="103" y="26"/>
                    <a:pt x="101" y="21"/>
                    <a:pt x="97" y="21"/>
                  </a:cubicBezTo>
                  <a:cubicBezTo>
                    <a:pt x="93" y="20"/>
                    <a:pt x="90" y="24"/>
                    <a:pt x="85" y="30"/>
                  </a:cubicBezTo>
                  <a:cubicBezTo>
                    <a:pt x="81" y="36"/>
                    <a:pt x="77" y="43"/>
                    <a:pt x="69" y="42"/>
                  </a:cubicBezTo>
                  <a:cubicBezTo>
                    <a:pt x="62" y="41"/>
                    <a:pt x="59" y="33"/>
                    <a:pt x="57" y="26"/>
                  </a:cubicBezTo>
                  <a:cubicBezTo>
                    <a:pt x="55" y="19"/>
                    <a:pt x="53" y="14"/>
                    <a:pt x="49" y="13"/>
                  </a:cubicBezTo>
                  <a:cubicBezTo>
                    <a:pt x="45" y="12"/>
                    <a:pt x="42" y="16"/>
                    <a:pt x="38" y="23"/>
                  </a:cubicBezTo>
                  <a:cubicBezTo>
                    <a:pt x="34" y="29"/>
                    <a:pt x="29" y="36"/>
                    <a:pt x="22" y="34"/>
                  </a:cubicBezTo>
                  <a:cubicBezTo>
                    <a:pt x="14" y="33"/>
                    <a:pt x="12" y="25"/>
                    <a:pt x="10" y="18"/>
                  </a:cubicBezTo>
                  <a:cubicBezTo>
                    <a:pt x="8" y="11"/>
                    <a:pt x="6" y="6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0" y="2"/>
                    <a:pt x="13" y="10"/>
                    <a:pt x="15" y="17"/>
                  </a:cubicBezTo>
                  <a:cubicBezTo>
                    <a:pt x="17" y="24"/>
                    <a:pt x="18" y="29"/>
                    <a:pt x="23" y="29"/>
                  </a:cubicBezTo>
                  <a:cubicBezTo>
                    <a:pt x="27" y="30"/>
                    <a:pt x="30" y="26"/>
                    <a:pt x="34" y="20"/>
                  </a:cubicBezTo>
                  <a:cubicBezTo>
                    <a:pt x="38" y="14"/>
                    <a:pt x="43" y="7"/>
                    <a:pt x="50" y="8"/>
                  </a:cubicBezTo>
                  <a:cubicBezTo>
                    <a:pt x="58" y="9"/>
                    <a:pt x="60" y="17"/>
                    <a:pt x="62" y="24"/>
                  </a:cubicBezTo>
                  <a:cubicBezTo>
                    <a:pt x="64" y="32"/>
                    <a:pt x="66" y="36"/>
                    <a:pt x="70" y="37"/>
                  </a:cubicBezTo>
                  <a:cubicBezTo>
                    <a:pt x="74" y="38"/>
                    <a:pt x="77" y="34"/>
                    <a:pt x="81" y="27"/>
                  </a:cubicBezTo>
                  <a:cubicBezTo>
                    <a:pt x="85" y="21"/>
                    <a:pt x="90" y="14"/>
                    <a:pt x="98" y="16"/>
                  </a:cubicBezTo>
                  <a:cubicBezTo>
                    <a:pt x="105" y="17"/>
                    <a:pt x="108" y="25"/>
                    <a:pt x="110" y="32"/>
                  </a:cubicBezTo>
                  <a:cubicBezTo>
                    <a:pt x="112" y="39"/>
                    <a:pt x="113" y="44"/>
                    <a:pt x="117" y="45"/>
                  </a:cubicBezTo>
                  <a:cubicBezTo>
                    <a:pt x="121" y="45"/>
                    <a:pt x="124" y="41"/>
                    <a:pt x="129" y="35"/>
                  </a:cubicBezTo>
                  <a:cubicBezTo>
                    <a:pt x="133" y="29"/>
                    <a:pt x="138" y="22"/>
                    <a:pt x="145" y="23"/>
                  </a:cubicBezTo>
                  <a:cubicBezTo>
                    <a:pt x="146" y="23"/>
                    <a:pt x="147" y="25"/>
                    <a:pt x="147" y="26"/>
                  </a:cubicBezTo>
                  <a:cubicBezTo>
                    <a:pt x="147" y="28"/>
                    <a:pt x="146" y="28"/>
                    <a:pt x="144" y="28"/>
                  </a:cubicBezTo>
                  <a:cubicBezTo>
                    <a:pt x="140" y="28"/>
                    <a:pt x="137" y="32"/>
                    <a:pt x="133" y="38"/>
                  </a:cubicBezTo>
                  <a:cubicBezTo>
                    <a:pt x="129" y="44"/>
                    <a:pt x="124" y="51"/>
                    <a:pt x="117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PA-任意多边形 62"/>
            <p:cNvSpPr/>
            <p:nvPr>
              <p:custDataLst>
                <p:tags r:id="rId82"/>
              </p:custDataLst>
            </p:nvPr>
          </p:nvSpPr>
          <p:spPr bwMode="auto">
            <a:xfrm>
              <a:off x="5872163" y="1217613"/>
              <a:ext cx="190500" cy="246063"/>
            </a:xfrm>
            <a:custGeom>
              <a:avLst/>
              <a:gdLst>
                <a:gd name="T0" fmla="*/ 35 w 35"/>
                <a:gd name="T1" fmla="*/ 45 h 45"/>
                <a:gd name="T2" fmla="*/ 0 w 35"/>
                <a:gd name="T3" fmla="*/ 45 h 45"/>
                <a:gd name="T4" fmla="*/ 0 w 35"/>
                <a:gd name="T5" fmla="*/ 12 h 45"/>
                <a:gd name="T6" fmla="*/ 19 w 35"/>
                <a:gd name="T7" fmla="*/ 0 h 45"/>
                <a:gd name="T8" fmla="*/ 35 w 35"/>
                <a:gd name="T9" fmla="*/ 16 h 45"/>
                <a:gd name="T10" fmla="*/ 35 w 35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5">
                  <a:moveTo>
                    <a:pt x="35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19"/>
                    <a:pt x="0" y="12"/>
                  </a:cubicBezTo>
                  <a:cubicBezTo>
                    <a:pt x="0" y="5"/>
                    <a:pt x="7" y="0"/>
                    <a:pt x="19" y="0"/>
                  </a:cubicBezTo>
                  <a:cubicBezTo>
                    <a:pt x="31" y="0"/>
                    <a:pt x="35" y="7"/>
                    <a:pt x="35" y="16"/>
                  </a:cubicBezTo>
                  <a:cubicBezTo>
                    <a:pt x="35" y="24"/>
                    <a:pt x="35" y="45"/>
                    <a:pt x="35" y="4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PA-任意多边形 63"/>
            <p:cNvSpPr/>
            <p:nvPr>
              <p:custDataLst>
                <p:tags r:id="rId83"/>
              </p:custDataLst>
            </p:nvPr>
          </p:nvSpPr>
          <p:spPr bwMode="auto">
            <a:xfrm>
              <a:off x="5348288" y="1501775"/>
              <a:ext cx="1282700" cy="479425"/>
            </a:xfrm>
            <a:custGeom>
              <a:avLst/>
              <a:gdLst>
                <a:gd name="T0" fmla="*/ 234 w 235"/>
                <a:gd name="T1" fmla="*/ 12 h 88"/>
                <a:gd name="T2" fmla="*/ 231 w 235"/>
                <a:gd name="T3" fmla="*/ 10 h 88"/>
                <a:gd name="T4" fmla="*/ 182 w 235"/>
                <a:gd name="T5" fmla="*/ 20 h 88"/>
                <a:gd name="T6" fmla="*/ 138 w 235"/>
                <a:gd name="T7" fmla="*/ 4 h 88"/>
                <a:gd name="T8" fmla="*/ 137 w 235"/>
                <a:gd name="T9" fmla="*/ 4 h 88"/>
                <a:gd name="T10" fmla="*/ 136 w 235"/>
                <a:gd name="T11" fmla="*/ 3 h 88"/>
                <a:gd name="T12" fmla="*/ 136 w 235"/>
                <a:gd name="T13" fmla="*/ 3 h 88"/>
                <a:gd name="T14" fmla="*/ 136 w 235"/>
                <a:gd name="T15" fmla="*/ 3 h 88"/>
                <a:gd name="T16" fmla="*/ 135 w 235"/>
                <a:gd name="T17" fmla="*/ 3 h 88"/>
                <a:gd name="T18" fmla="*/ 116 w 235"/>
                <a:gd name="T19" fmla="*/ 0 h 88"/>
                <a:gd name="T20" fmla="*/ 99 w 235"/>
                <a:gd name="T21" fmla="*/ 3 h 88"/>
                <a:gd name="T22" fmla="*/ 98 w 235"/>
                <a:gd name="T23" fmla="*/ 4 h 88"/>
                <a:gd name="T24" fmla="*/ 98 w 235"/>
                <a:gd name="T25" fmla="*/ 4 h 88"/>
                <a:gd name="T26" fmla="*/ 98 w 235"/>
                <a:gd name="T27" fmla="*/ 4 h 88"/>
                <a:gd name="T28" fmla="*/ 97 w 235"/>
                <a:gd name="T29" fmla="*/ 4 h 88"/>
                <a:gd name="T30" fmla="*/ 53 w 235"/>
                <a:gd name="T31" fmla="*/ 20 h 88"/>
                <a:gd name="T32" fmla="*/ 4 w 235"/>
                <a:gd name="T33" fmla="*/ 10 h 88"/>
                <a:gd name="T34" fmla="*/ 0 w 235"/>
                <a:gd name="T35" fmla="*/ 12 h 88"/>
                <a:gd name="T36" fmla="*/ 2 w 235"/>
                <a:gd name="T37" fmla="*/ 15 h 88"/>
                <a:gd name="T38" fmla="*/ 51 w 235"/>
                <a:gd name="T39" fmla="*/ 34 h 88"/>
                <a:gd name="T40" fmla="*/ 55 w 235"/>
                <a:gd name="T41" fmla="*/ 34 h 88"/>
                <a:gd name="T42" fmla="*/ 56 w 235"/>
                <a:gd name="T43" fmla="*/ 34 h 88"/>
                <a:gd name="T44" fmla="*/ 88 w 235"/>
                <a:gd name="T45" fmla="*/ 26 h 88"/>
                <a:gd name="T46" fmla="*/ 93 w 235"/>
                <a:gd name="T47" fmla="*/ 88 h 88"/>
                <a:gd name="T48" fmla="*/ 140 w 235"/>
                <a:gd name="T49" fmla="*/ 88 h 88"/>
                <a:gd name="T50" fmla="*/ 143 w 235"/>
                <a:gd name="T51" fmla="*/ 25 h 88"/>
                <a:gd name="T52" fmla="*/ 179 w 235"/>
                <a:gd name="T53" fmla="*/ 34 h 88"/>
                <a:gd name="T54" fmla="*/ 180 w 235"/>
                <a:gd name="T55" fmla="*/ 34 h 88"/>
                <a:gd name="T56" fmla="*/ 183 w 235"/>
                <a:gd name="T57" fmla="*/ 34 h 88"/>
                <a:gd name="T58" fmla="*/ 233 w 235"/>
                <a:gd name="T59" fmla="*/ 15 h 88"/>
                <a:gd name="T60" fmla="*/ 234 w 235"/>
                <a:gd name="T61" fmla="*/ 1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5" h="88">
                  <a:moveTo>
                    <a:pt x="234" y="12"/>
                  </a:moveTo>
                  <a:cubicBezTo>
                    <a:pt x="234" y="10"/>
                    <a:pt x="233" y="9"/>
                    <a:pt x="231" y="10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3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5"/>
                    <a:pt x="54" y="35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31"/>
                    <a:pt x="89" y="52"/>
                    <a:pt x="93" y="88"/>
                  </a:cubicBezTo>
                  <a:cubicBezTo>
                    <a:pt x="93" y="88"/>
                    <a:pt x="128" y="88"/>
                    <a:pt x="140" y="88"/>
                  </a:cubicBezTo>
                  <a:cubicBezTo>
                    <a:pt x="139" y="72"/>
                    <a:pt x="133" y="47"/>
                    <a:pt x="143" y="25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1" y="35"/>
                    <a:pt x="182" y="35"/>
                    <a:pt x="183" y="34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4" y="15"/>
                    <a:pt x="235" y="14"/>
                    <a:pt x="234" y="1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PA-任意多边形 64"/>
            <p:cNvSpPr/>
            <p:nvPr>
              <p:custDataLst>
                <p:tags r:id="rId84"/>
              </p:custDataLst>
            </p:nvPr>
          </p:nvSpPr>
          <p:spPr bwMode="auto">
            <a:xfrm>
              <a:off x="5260976" y="1555750"/>
              <a:ext cx="103188" cy="38100"/>
            </a:xfrm>
            <a:custGeom>
              <a:avLst/>
              <a:gdLst>
                <a:gd name="T0" fmla="*/ 65 w 65"/>
                <a:gd name="T1" fmla="*/ 0 h 24"/>
                <a:gd name="T2" fmla="*/ 38 w 65"/>
                <a:gd name="T3" fmla="*/ 4 h 24"/>
                <a:gd name="T4" fmla="*/ 7 w 65"/>
                <a:gd name="T5" fmla="*/ 7 h 24"/>
                <a:gd name="T6" fmla="*/ 0 w 65"/>
                <a:gd name="T7" fmla="*/ 21 h 24"/>
                <a:gd name="T8" fmla="*/ 34 w 65"/>
                <a:gd name="T9" fmla="*/ 24 h 24"/>
                <a:gd name="T10" fmla="*/ 65 w 65"/>
                <a:gd name="T11" fmla="*/ 14 h 24"/>
                <a:gd name="T12" fmla="*/ 65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65" y="0"/>
                  </a:moveTo>
                  <a:lnTo>
                    <a:pt x="38" y="4"/>
                  </a:lnTo>
                  <a:lnTo>
                    <a:pt x="7" y="7"/>
                  </a:lnTo>
                  <a:lnTo>
                    <a:pt x="0" y="21"/>
                  </a:lnTo>
                  <a:lnTo>
                    <a:pt x="34" y="24"/>
                  </a:lnTo>
                  <a:lnTo>
                    <a:pt x="65" y="1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PA-任意多边形 65"/>
            <p:cNvSpPr/>
            <p:nvPr>
              <p:custDataLst>
                <p:tags r:id="rId85"/>
              </p:custDataLst>
            </p:nvPr>
          </p:nvSpPr>
          <p:spPr bwMode="auto">
            <a:xfrm>
              <a:off x="6615113" y="1550988"/>
              <a:ext cx="103188" cy="26988"/>
            </a:xfrm>
            <a:custGeom>
              <a:avLst/>
              <a:gdLst>
                <a:gd name="T0" fmla="*/ 0 w 65"/>
                <a:gd name="T1" fmla="*/ 3 h 17"/>
                <a:gd name="T2" fmla="*/ 27 w 65"/>
                <a:gd name="T3" fmla="*/ 0 h 17"/>
                <a:gd name="T4" fmla="*/ 58 w 65"/>
                <a:gd name="T5" fmla="*/ 0 h 17"/>
                <a:gd name="T6" fmla="*/ 65 w 65"/>
                <a:gd name="T7" fmla="*/ 17 h 17"/>
                <a:gd name="T8" fmla="*/ 27 w 65"/>
                <a:gd name="T9" fmla="*/ 17 h 17"/>
                <a:gd name="T10" fmla="*/ 0 w 65"/>
                <a:gd name="T11" fmla="*/ 17 h 17"/>
                <a:gd name="T12" fmla="*/ 0 w 6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7">
                  <a:moveTo>
                    <a:pt x="0" y="3"/>
                  </a:moveTo>
                  <a:lnTo>
                    <a:pt x="27" y="0"/>
                  </a:lnTo>
                  <a:lnTo>
                    <a:pt x="58" y="0"/>
                  </a:lnTo>
                  <a:lnTo>
                    <a:pt x="65" y="17"/>
                  </a:lnTo>
                  <a:lnTo>
                    <a:pt x="27" y="17"/>
                  </a:lnTo>
                  <a:lnTo>
                    <a:pt x="0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PA-任意多边形 66"/>
            <p:cNvSpPr/>
            <p:nvPr>
              <p:custDataLst>
                <p:tags r:id="rId86"/>
              </p:custDataLst>
            </p:nvPr>
          </p:nvSpPr>
          <p:spPr bwMode="auto">
            <a:xfrm>
              <a:off x="5876926" y="1223963"/>
              <a:ext cx="169863" cy="342900"/>
            </a:xfrm>
            <a:custGeom>
              <a:avLst/>
              <a:gdLst>
                <a:gd name="T0" fmla="*/ 27 w 31"/>
                <a:gd name="T1" fmla="*/ 53 h 63"/>
                <a:gd name="T2" fmla="*/ 27 w 31"/>
                <a:gd name="T3" fmla="*/ 25 h 63"/>
                <a:gd name="T4" fmla="*/ 28 w 31"/>
                <a:gd name="T5" fmla="*/ 16 h 63"/>
                <a:gd name="T6" fmla="*/ 28 w 31"/>
                <a:gd name="T7" fmla="*/ 16 h 63"/>
                <a:gd name="T8" fmla="*/ 28 w 31"/>
                <a:gd name="T9" fmla="*/ 12 h 63"/>
                <a:gd name="T10" fmla="*/ 4 w 31"/>
                <a:gd name="T11" fmla="*/ 12 h 63"/>
                <a:gd name="T12" fmla="*/ 10 w 31"/>
                <a:gd name="T13" fmla="*/ 39 h 63"/>
                <a:gd name="T14" fmla="*/ 14 w 31"/>
                <a:gd name="T15" fmla="*/ 39 h 63"/>
                <a:gd name="T16" fmla="*/ 10 w 31"/>
                <a:gd name="T17" fmla="*/ 54 h 63"/>
                <a:gd name="T18" fmla="*/ 20 w 31"/>
                <a:gd name="T19" fmla="*/ 62 h 63"/>
                <a:gd name="T20" fmla="*/ 27 w 31"/>
                <a:gd name="T21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63">
                  <a:moveTo>
                    <a:pt x="27" y="53"/>
                  </a:moveTo>
                  <a:cubicBezTo>
                    <a:pt x="25" y="50"/>
                    <a:pt x="26" y="35"/>
                    <a:pt x="27" y="25"/>
                  </a:cubicBezTo>
                  <a:cubicBezTo>
                    <a:pt x="27" y="22"/>
                    <a:pt x="28" y="19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3"/>
                    <a:pt x="28" y="12"/>
                  </a:cubicBezTo>
                  <a:cubicBezTo>
                    <a:pt x="29" y="0"/>
                    <a:pt x="6" y="0"/>
                    <a:pt x="4" y="12"/>
                  </a:cubicBezTo>
                  <a:cubicBezTo>
                    <a:pt x="1" y="28"/>
                    <a:pt x="0" y="38"/>
                    <a:pt x="10" y="39"/>
                  </a:cubicBezTo>
                  <a:cubicBezTo>
                    <a:pt x="11" y="39"/>
                    <a:pt x="13" y="39"/>
                    <a:pt x="14" y="39"/>
                  </a:cubicBezTo>
                  <a:cubicBezTo>
                    <a:pt x="14" y="45"/>
                    <a:pt x="14" y="52"/>
                    <a:pt x="10" y="54"/>
                  </a:cubicBezTo>
                  <a:cubicBezTo>
                    <a:pt x="5" y="58"/>
                    <a:pt x="11" y="63"/>
                    <a:pt x="20" y="62"/>
                  </a:cubicBezTo>
                  <a:cubicBezTo>
                    <a:pt x="29" y="61"/>
                    <a:pt x="31" y="57"/>
                    <a:pt x="27" y="5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PA-任意多边形 67"/>
            <p:cNvSpPr/>
            <p:nvPr>
              <p:custDataLst>
                <p:tags r:id="rId87"/>
              </p:custDataLst>
            </p:nvPr>
          </p:nvSpPr>
          <p:spPr bwMode="auto">
            <a:xfrm>
              <a:off x="5784851" y="1981200"/>
              <a:ext cx="512763" cy="1200150"/>
            </a:xfrm>
            <a:custGeom>
              <a:avLst/>
              <a:gdLst>
                <a:gd name="T0" fmla="*/ 77 w 94"/>
                <a:gd name="T1" fmla="*/ 105 h 220"/>
                <a:gd name="T2" fmla="*/ 77 w 94"/>
                <a:gd name="T3" fmla="*/ 105 h 220"/>
                <a:gd name="T4" fmla="*/ 60 w 94"/>
                <a:gd name="T5" fmla="*/ 0 h 220"/>
                <a:gd name="T6" fmla="*/ 45 w 94"/>
                <a:gd name="T7" fmla="*/ 0 h 220"/>
                <a:gd name="T8" fmla="*/ 13 w 94"/>
                <a:gd name="T9" fmla="*/ 0 h 220"/>
                <a:gd name="T10" fmla="*/ 0 w 94"/>
                <a:gd name="T11" fmla="*/ 94 h 220"/>
                <a:gd name="T12" fmla="*/ 0 w 94"/>
                <a:gd name="T13" fmla="*/ 106 h 220"/>
                <a:gd name="T14" fmla="*/ 0 w 94"/>
                <a:gd name="T15" fmla="*/ 106 h 220"/>
                <a:gd name="T16" fmla="*/ 0 w 94"/>
                <a:gd name="T17" fmla="*/ 108 h 220"/>
                <a:gd name="T18" fmla="*/ 1 w 94"/>
                <a:gd name="T19" fmla="*/ 108 h 220"/>
                <a:gd name="T20" fmla="*/ 14 w 94"/>
                <a:gd name="T21" fmla="*/ 220 h 220"/>
                <a:gd name="T22" fmla="*/ 26 w 94"/>
                <a:gd name="T23" fmla="*/ 220 h 220"/>
                <a:gd name="T24" fmla="*/ 24 w 94"/>
                <a:gd name="T25" fmla="*/ 110 h 220"/>
                <a:gd name="T26" fmla="*/ 36 w 94"/>
                <a:gd name="T27" fmla="*/ 43 h 220"/>
                <a:gd name="T28" fmla="*/ 47 w 94"/>
                <a:gd name="T29" fmla="*/ 91 h 220"/>
                <a:gd name="T30" fmla="*/ 48 w 94"/>
                <a:gd name="T31" fmla="*/ 96 h 220"/>
                <a:gd name="T32" fmla="*/ 48 w 94"/>
                <a:gd name="T33" fmla="*/ 96 h 220"/>
                <a:gd name="T34" fmla="*/ 83 w 94"/>
                <a:gd name="T35" fmla="*/ 220 h 220"/>
                <a:gd name="T36" fmla="*/ 94 w 94"/>
                <a:gd name="T37" fmla="*/ 220 h 220"/>
                <a:gd name="T38" fmla="*/ 77 w 94"/>
                <a:gd name="T39" fmla="*/ 1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20">
                  <a:moveTo>
                    <a:pt x="77" y="105"/>
                  </a:moveTo>
                  <a:cubicBezTo>
                    <a:pt x="77" y="105"/>
                    <a:pt x="77" y="105"/>
                    <a:pt x="77" y="10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0" y="102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3" y="130"/>
                    <a:pt x="14" y="220"/>
                    <a:pt x="14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0"/>
                    <a:pt x="33" y="153"/>
                    <a:pt x="24" y="110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3"/>
                    <a:pt x="48" y="94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53" y="113"/>
                    <a:pt x="83" y="220"/>
                    <a:pt x="83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3" y="149"/>
                    <a:pt x="77" y="10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PA-任意多边形 68"/>
            <p:cNvSpPr/>
            <p:nvPr>
              <p:custDataLst>
                <p:tags r:id="rId88"/>
              </p:custDataLst>
            </p:nvPr>
          </p:nvSpPr>
          <p:spPr bwMode="auto">
            <a:xfrm>
              <a:off x="5735638" y="3181350"/>
              <a:ext cx="196850" cy="58738"/>
            </a:xfrm>
            <a:custGeom>
              <a:avLst/>
              <a:gdLst>
                <a:gd name="T0" fmla="*/ 23 w 36"/>
                <a:gd name="T1" fmla="*/ 0 h 11"/>
                <a:gd name="T2" fmla="*/ 2 w 36"/>
                <a:gd name="T3" fmla="*/ 6 h 11"/>
                <a:gd name="T4" fmla="*/ 0 w 36"/>
                <a:gd name="T5" fmla="*/ 11 h 11"/>
                <a:gd name="T6" fmla="*/ 36 w 36"/>
                <a:gd name="T7" fmla="*/ 11 h 11"/>
                <a:gd name="T8" fmla="*/ 35 w 36"/>
                <a:gd name="T9" fmla="*/ 0 h 11"/>
                <a:gd name="T10" fmla="*/ 23 w 3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1">
                  <a:moveTo>
                    <a:pt x="23" y="0"/>
                  </a:moveTo>
                  <a:cubicBezTo>
                    <a:pt x="23" y="0"/>
                    <a:pt x="10" y="6"/>
                    <a:pt x="2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PA-任意多边形 69"/>
            <p:cNvSpPr/>
            <p:nvPr>
              <p:custDataLst>
                <p:tags r:id="rId89"/>
              </p:custDataLst>
            </p:nvPr>
          </p:nvSpPr>
          <p:spPr bwMode="auto">
            <a:xfrm>
              <a:off x="6172201" y="3181350"/>
              <a:ext cx="131763" cy="58738"/>
            </a:xfrm>
            <a:custGeom>
              <a:avLst/>
              <a:gdLst>
                <a:gd name="T0" fmla="*/ 12 w 24"/>
                <a:gd name="T1" fmla="*/ 0 h 11"/>
                <a:gd name="T2" fmla="*/ 1 w 24"/>
                <a:gd name="T3" fmla="*/ 6 h 11"/>
                <a:gd name="T4" fmla="*/ 0 w 24"/>
                <a:gd name="T5" fmla="*/ 11 h 11"/>
                <a:gd name="T6" fmla="*/ 24 w 24"/>
                <a:gd name="T7" fmla="*/ 11 h 11"/>
                <a:gd name="T8" fmla="*/ 23 w 24"/>
                <a:gd name="T9" fmla="*/ 0 h 11"/>
                <a:gd name="T10" fmla="*/ 12 w 2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PA-任意多边形 70"/>
            <p:cNvSpPr/>
            <p:nvPr>
              <p:custDataLst>
                <p:tags r:id="rId90"/>
              </p:custDataLst>
            </p:nvPr>
          </p:nvSpPr>
          <p:spPr bwMode="auto">
            <a:xfrm>
              <a:off x="5899151" y="1235075"/>
              <a:ext cx="147638" cy="107950"/>
            </a:xfrm>
            <a:custGeom>
              <a:avLst/>
              <a:gdLst>
                <a:gd name="T0" fmla="*/ 0 w 27"/>
                <a:gd name="T1" fmla="*/ 6 h 20"/>
                <a:gd name="T2" fmla="*/ 23 w 27"/>
                <a:gd name="T3" fmla="*/ 17 h 20"/>
                <a:gd name="T4" fmla="*/ 27 w 27"/>
                <a:gd name="T5" fmla="*/ 14 h 20"/>
                <a:gd name="T6" fmla="*/ 27 w 27"/>
                <a:gd name="T7" fmla="*/ 12 h 20"/>
                <a:gd name="T8" fmla="*/ 16 w 27"/>
                <a:gd name="T9" fmla="*/ 0 h 20"/>
                <a:gd name="T10" fmla="*/ 13 w 27"/>
                <a:gd name="T11" fmla="*/ 0 h 20"/>
                <a:gd name="T12" fmla="*/ 4 w 27"/>
                <a:gd name="T13" fmla="*/ 2 h 20"/>
                <a:gd name="T14" fmla="*/ 0 w 27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0">
                  <a:moveTo>
                    <a:pt x="0" y="6"/>
                  </a:moveTo>
                  <a:cubicBezTo>
                    <a:pt x="0" y="6"/>
                    <a:pt x="4" y="20"/>
                    <a:pt x="23" y="1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6"/>
                    <a:pt x="22" y="1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PA-任意多边形 71"/>
            <p:cNvSpPr/>
            <p:nvPr>
              <p:custDataLst>
                <p:tags r:id="rId91"/>
              </p:custDataLst>
            </p:nvPr>
          </p:nvSpPr>
          <p:spPr bwMode="auto">
            <a:xfrm>
              <a:off x="5997576" y="1311275"/>
              <a:ext cx="49213" cy="53975"/>
            </a:xfrm>
            <a:custGeom>
              <a:avLst/>
              <a:gdLst>
                <a:gd name="T0" fmla="*/ 3 w 9"/>
                <a:gd name="T1" fmla="*/ 3 h 10"/>
                <a:gd name="T2" fmla="*/ 3 w 9"/>
                <a:gd name="T3" fmla="*/ 9 h 10"/>
                <a:gd name="T4" fmla="*/ 9 w 9"/>
                <a:gd name="T5" fmla="*/ 3 h 10"/>
                <a:gd name="T6" fmla="*/ 3 w 9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3" y="3"/>
                  </a:moveTo>
                  <a:cubicBezTo>
                    <a:pt x="1" y="6"/>
                    <a:pt x="0" y="9"/>
                    <a:pt x="3" y="9"/>
                  </a:cubicBezTo>
                  <a:cubicBezTo>
                    <a:pt x="7" y="10"/>
                    <a:pt x="9" y="6"/>
                    <a:pt x="9" y="3"/>
                  </a:cubicBezTo>
                  <a:cubicBezTo>
                    <a:pt x="9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PA-任意多边形 72"/>
            <p:cNvSpPr/>
            <p:nvPr>
              <p:custDataLst>
                <p:tags r:id="rId92"/>
              </p:custDataLst>
            </p:nvPr>
          </p:nvSpPr>
          <p:spPr bwMode="auto">
            <a:xfrm>
              <a:off x="7488238" y="2805113"/>
              <a:ext cx="38100" cy="65088"/>
            </a:xfrm>
            <a:custGeom>
              <a:avLst/>
              <a:gdLst>
                <a:gd name="T0" fmla="*/ 0 w 7"/>
                <a:gd name="T1" fmla="*/ 5 h 12"/>
                <a:gd name="T2" fmla="*/ 3 w 7"/>
                <a:gd name="T3" fmla="*/ 11 h 12"/>
                <a:gd name="T4" fmla="*/ 6 w 7"/>
                <a:gd name="T5" fmla="*/ 3 h 12"/>
                <a:gd name="T6" fmla="*/ 0 w 7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cubicBezTo>
                    <a:pt x="0" y="9"/>
                    <a:pt x="0" y="12"/>
                    <a:pt x="3" y="11"/>
                  </a:cubicBezTo>
                  <a:cubicBezTo>
                    <a:pt x="7" y="10"/>
                    <a:pt x="7" y="6"/>
                    <a:pt x="6" y="3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PA-任意多边形 73"/>
            <p:cNvSpPr/>
            <p:nvPr>
              <p:custDataLst>
                <p:tags r:id="rId93"/>
              </p:custDataLst>
            </p:nvPr>
          </p:nvSpPr>
          <p:spPr bwMode="auto">
            <a:xfrm>
              <a:off x="3960813" y="5649913"/>
              <a:ext cx="4749800" cy="114300"/>
            </a:xfrm>
            <a:custGeom>
              <a:avLst/>
              <a:gdLst>
                <a:gd name="T0" fmla="*/ 860 w 870"/>
                <a:gd name="T1" fmla="*/ 0 h 21"/>
                <a:gd name="T2" fmla="*/ 812 w 870"/>
                <a:gd name="T3" fmla="*/ 0 h 21"/>
                <a:gd name="T4" fmla="*/ 812 w 870"/>
                <a:gd name="T5" fmla="*/ 0 h 21"/>
                <a:gd name="T6" fmla="*/ 615 w 870"/>
                <a:gd name="T7" fmla="*/ 0 h 21"/>
                <a:gd name="T8" fmla="*/ 615 w 870"/>
                <a:gd name="T9" fmla="*/ 0 h 21"/>
                <a:gd name="T10" fmla="*/ 100 w 870"/>
                <a:gd name="T11" fmla="*/ 0 h 21"/>
                <a:gd name="T12" fmla="*/ 100 w 870"/>
                <a:gd name="T13" fmla="*/ 0 h 21"/>
                <a:gd name="T14" fmla="*/ 10 w 870"/>
                <a:gd name="T15" fmla="*/ 0 h 21"/>
                <a:gd name="T16" fmla="*/ 0 w 870"/>
                <a:gd name="T17" fmla="*/ 11 h 21"/>
                <a:gd name="T18" fmla="*/ 10 w 870"/>
                <a:gd name="T19" fmla="*/ 21 h 21"/>
                <a:gd name="T20" fmla="*/ 860 w 870"/>
                <a:gd name="T21" fmla="*/ 21 h 21"/>
                <a:gd name="T22" fmla="*/ 870 w 870"/>
                <a:gd name="T23" fmla="*/ 11 h 21"/>
                <a:gd name="T24" fmla="*/ 860 w 87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0" h="21">
                  <a:moveTo>
                    <a:pt x="860" y="0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5" y="21"/>
                    <a:pt x="870" y="16"/>
                    <a:pt x="870" y="11"/>
                  </a:cubicBezTo>
                  <a:cubicBezTo>
                    <a:pt x="870" y="5"/>
                    <a:pt x="865" y="0"/>
                    <a:pt x="860" y="0"/>
                  </a:cubicBezTo>
                </a:path>
              </a:pathLst>
            </a:custGeom>
            <a:solidFill>
              <a:srgbClr val="619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PA-任意多边形 74"/>
            <p:cNvSpPr/>
            <p:nvPr>
              <p:custDataLst>
                <p:tags r:id="rId94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rgbClr val="053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PA-任意多边形 75"/>
            <p:cNvSpPr/>
            <p:nvPr>
              <p:custDataLst>
                <p:tags r:id="rId95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PA-任意多边形 76"/>
            <p:cNvSpPr/>
            <p:nvPr>
              <p:custDataLst>
                <p:tags r:id="rId96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  <a:close/>
                </a:path>
              </a:pathLst>
            </a:custGeom>
            <a:solidFill>
              <a:srgbClr val="083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PA-任意多边形 77"/>
            <p:cNvSpPr/>
            <p:nvPr>
              <p:custDataLst>
                <p:tags r:id="rId97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2013211" y="175278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72003" y="4100786"/>
            <a:ext cx="54851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北京大学印度研究中心                 题目略</a:t>
            </a:r>
          </a:p>
        </p:txBody>
      </p:sp>
      <p:sp>
        <p:nvSpPr>
          <p:cNvPr id="5" name="矩形 4"/>
          <p:cNvSpPr/>
          <p:nvPr/>
        </p:nvSpPr>
        <p:spPr>
          <a:xfrm>
            <a:off x="792821" y="4063321"/>
            <a:ext cx="784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  幸</a:t>
            </a:r>
          </a:p>
        </p:txBody>
      </p:sp>
      <p:sp>
        <p:nvSpPr>
          <p:cNvPr id="191" name="PA-文本框 61"/>
          <p:cNvSpPr txBox="1"/>
          <p:nvPr>
            <p:custDataLst>
              <p:tags r:id="rId8"/>
            </p:custDataLst>
          </p:nvPr>
        </p:nvSpPr>
        <p:spPr>
          <a:xfrm>
            <a:off x="709225" y="3156269"/>
            <a:ext cx="6005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教育部高校国别和区域研究项目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6" name="PA-组合 62"/>
          <p:cNvGrpSpPr/>
          <p:nvPr>
            <p:custDataLst>
              <p:tags r:id="rId9"/>
            </p:custDataLst>
          </p:nvPr>
        </p:nvGrpSpPr>
        <p:grpSpPr>
          <a:xfrm>
            <a:off x="531283" y="5224174"/>
            <a:ext cx="6428874" cy="994309"/>
            <a:chOff x="654894" y="2050313"/>
            <a:chExt cx="7136556" cy="664312"/>
          </a:xfrm>
        </p:grpSpPr>
        <p:sp>
          <p:nvSpPr>
            <p:cNvPr id="207" name="PA-圆角矩形 63"/>
            <p:cNvSpPr/>
            <p:nvPr>
              <p:custDataLst>
                <p:tags r:id="rId1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PA-圆角矩形 64"/>
            <p:cNvSpPr/>
            <p:nvPr>
              <p:custDataLst>
                <p:tags r:id="rId19"/>
              </p:custDataLst>
            </p:nvPr>
          </p:nvSpPr>
          <p:spPr>
            <a:xfrm>
              <a:off x="882768" y="2152896"/>
              <a:ext cx="1275850" cy="41822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9" name="PA-圆角矩形 65"/>
            <p:cNvSpPr/>
            <p:nvPr>
              <p:custDataLst>
                <p:tags r:id="rId2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0" name="PA-椭圆 66"/>
            <p:cNvSpPr/>
            <p:nvPr>
              <p:custDataLst>
                <p:tags r:id="rId2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PA-椭圆 67"/>
            <p:cNvSpPr/>
            <p:nvPr>
              <p:custDataLst>
                <p:tags r:id="rId2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2" name="PA-直接连接符 68"/>
            <p:cNvCxnSpPr>
              <a:stCxn id="210" idx="6"/>
              <a:endCxn id="211" idx="2"/>
            </p:cNvCxnSpPr>
            <p:nvPr>
              <p:custDataLst>
                <p:tags r:id="rId2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>
            <a:off x="2220419" y="5530374"/>
            <a:ext cx="4267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北京大学巴基斯坦研究中心         题目略</a:t>
            </a:r>
          </a:p>
        </p:txBody>
      </p:sp>
      <p:sp>
        <p:nvSpPr>
          <p:cNvPr id="16" name="矩形 15"/>
          <p:cNvSpPr/>
          <p:nvPr/>
        </p:nvSpPr>
        <p:spPr>
          <a:xfrm>
            <a:off x="769524" y="551327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张嘉妹</a:t>
            </a:r>
          </a:p>
        </p:txBody>
      </p:sp>
      <p:sp>
        <p:nvSpPr>
          <p:cNvPr id="186" name="PA-文本框 61"/>
          <p:cNvSpPr txBox="1"/>
          <p:nvPr>
            <p:custDataLst>
              <p:tags r:id="rId10"/>
            </p:custDataLst>
          </p:nvPr>
        </p:nvSpPr>
        <p:spPr>
          <a:xfrm>
            <a:off x="672203" y="1177098"/>
            <a:ext cx="6005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国家社科基金优秀博士学位论文出版项目</a:t>
            </a:r>
          </a:p>
        </p:txBody>
      </p:sp>
      <p:grpSp>
        <p:nvGrpSpPr>
          <p:cNvPr id="187" name="PA-组合 69"/>
          <p:cNvGrpSpPr/>
          <p:nvPr>
            <p:custDataLst>
              <p:tags r:id="rId11"/>
            </p:custDataLst>
          </p:nvPr>
        </p:nvGrpSpPr>
        <p:grpSpPr>
          <a:xfrm>
            <a:off x="476389" y="1816904"/>
            <a:ext cx="6483768" cy="997844"/>
            <a:chOff x="654894" y="2050313"/>
            <a:chExt cx="7136556" cy="664312"/>
          </a:xfrm>
        </p:grpSpPr>
        <p:sp>
          <p:nvSpPr>
            <p:cNvPr id="188" name="PA-圆角矩形 70"/>
            <p:cNvSpPr/>
            <p:nvPr>
              <p:custDataLst>
                <p:tags r:id="rId12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PA-圆角矩形 71"/>
            <p:cNvSpPr/>
            <p:nvPr>
              <p:custDataLst>
                <p:tags r:id="rId13"/>
              </p:custDataLst>
            </p:nvPr>
          </p:nvSpPr>
          <p:spPr>
            <a:xfrm>
              <a:off x="816031" y="2163645"/>
              <a:ext cx="1237915" cy="40952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  伟</a:t>
              </a:r>
            </a:p>
          </p:txBody>
        </p:sp>
        <p:sp>
          <p:nvSpPr>
            <p:cNvPr id="190" name="PA-圆角矩形 72"/>
            <p:cNvSpPr/>
            <p:nvPr>
              <p:custDataLst>
                <p:tags r:id="rId14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2" name="PA-椭圆 73"/>
            <p:cNvSpPr/>
            <p:nvPr>
              <p:custDataLst>
                <p:tags r:id="rId1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PA-椭圆 74"/>
            <p:cNvSpPr/>
            <p:nvPr>
              <p:custDataLst>
                <p:tags r:id="rId1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4" name="PA-直接连接符 75"/>
            <p:cNvCxnSpPr>
              <a:stCxn id="192" idx="6"/>
              <a:endCxn id="193" idx="2"/>
            </p:cNvCxnSpPr>
            <p:nvPr>
              <p:custDataLst>
                <p:tags r:id="rId1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矩形 2"/>
          <p:cNvSpPr/>
          <p:nvPr/>
        </p:nvSpPr>
        <p:spPr>
          <a:xfrm>
            <a:off x="2219910" y="2100309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日本古代战记绘卷研究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2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在研省部级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科研项目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64" name="PA-直接连接符 163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PA-直接连接符 165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PA-组合 2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16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17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PA-任意多边形 8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PA-任意多边形 42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PA-任意多边形 43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PA-任意多边形 44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PA-任意多边形 4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PA-任意多边形 46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PA-任意多边形 47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PA-任意多边形 48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PA-任意多边形 49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PA-任意多边形 50"/>
              <p:cNvSpPr>
                <a:spLocks noEditPoint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PA-任意多边形 51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PA-任意多边形 52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PA-任意多边形 53"/>
              <p:cNvSpPr>
                <a:spLocks noEditPoint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PA-任意多边形 54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PA-任意多边形 55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PA-任意多边形 56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PA-任意多边形 57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PA-任意多边形 58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PA-任意多边形 59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PA-任意多边形 60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PA-任意多边形 61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PA-任意多边形 62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PA-任意多边形 71"/>
              <p:cNvSpPr>
                <a:spLocks noEditPoint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06" name="PA-矩形 3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3855" y="2675890"/>
            <a:ext cx="4214495" cy="2131695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5" name="PA-文本框 194"/>
          <p:cNvSpPr txBox="1"/>
          <p:nvPr>
            <p:custDataLst>
              <p:tags r:id="rId6"/>
            </p:custDataLst>
          </p:nvPr>
        </p:nvSpPr>
        <p:spPr>
          <a:xfrm>
            <a:off x="326390" y="3150870"/>
            <a:ext cx="2449830" cy="13754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外国语学院目前在研省部级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科研</a:t>
            </a: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3" name="PA-文本框 262"/>
          <p:cNvSpPr txBox="1"/>
          <p:nvPr>
            <p:custDataLst>
              <p:tags r:id="rId7"/>
            </p:custDataLst>
          </p:nvPr>
        </p:nvSpPr>
        <p:spPr>
          <a:xfrm>
            <a:off x="2708275" y="3429000"/>
            <a:ext cx="152082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114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4" name="PA-组合 281"/>
          <p:cNvGrpSpPr/>
          <p:nvPr>
            <p:custDataLst>
              <p:tags r:id="rId8"/>
            </p:custDataLst>
          </p:nvPr>
        </p:nvGrpSpPr>
        <p:grpSpPr>
          <a:xfrm>
            <a:off x="4998085" y="1286510"/>
            <a:ext cx="6063615" cy="2144395"/>
            <a:chOff x="4730147" y="5099463"/>
            <a:chExt cx="2387836" cy="947595"/>
          </a:xfrm>
        </p:grpSpPr>
        <p:sp>
          <p:nvSpPr>
            <p:cNvPr id="5" name="PA-矩形 1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PA-任意多边形 17"/>
            <p:cNvSpPr/>
            <p:nvPr>
              <p:custDataLst>
                <p:tags r:id="rId15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PA-文本框 277"/>
          <p:cNvSpPr txBox="1"/>
          <p:nvPr>
            <p:custDataLst>
              <p:tags r:id="rId9"/>
            </p:custDataLst>
          </p:nvPr>
        </p:nvSpPr>
        <p:spPr>
          <a:xfrm>
            <a:off x="5031988" y="1756863"/>
            <a:ext cx="5882640" cy="1353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在研省部级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重大项目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其中，</a:t>
            </a: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国家社科基金重大项目</a:t>
            </a:r>
            <a:r>
              <a:rPr 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教育部人文社会科学重点研究基地重大项目</a:t>
            </a:r>
            <a:r>
              <a:rPr 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PA-组合 281"/>
          <p:cNvGrpSpPr/>
          <p:nvPr>
            <p:custDataLst>
              <p:tags r:id="rId10"/>
            </p:custDataLst>
          </p:nvPr>
        </p:nvGrpSpPr>
        <p:grpSpPr>
          <a:xfrm>
            <a:off x="4876800" y="4074160"/>
            <a:ext cx="6063615" cy="2144395"/>
            <a:chOff x="4730147" y="5099463"/>
            <a:chExt cx="2387836" cy="947595"/>
          </a:xfrm>
        </p:grpSpPr>
        <p:sp>
          <p:nvSpPr>
            <p:cNvPr id="9" name="PA-矩形 1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PA-任意多边形 17"/>
            <p:cNvSpPr/>
            <p:nvPr>
              <p:custDataLst>
                <p:tags r:id="rId13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PA-文本框 277"/>
          <p:cNvSpPr txBox="1"/>
          <p:nvPr>
            <p:custDataLst>
              <p:tags r:id="rId11"/>
            </p:custDataLst>
          </p:nvPr>
        </p:nvSpPr>
        <p:spPr>
          <a:xfrm>
            <a:off x="4902835" y="4756150"/>
            <a:ext cx="5814695" cy="1170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在研省部级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重点项目</a:t>
            </a:r>
            <a:r>
              <a:rPr 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r>
              <a:rPr 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</a:p>
          <a:p>
            <a:pPr>
              <a:lnSpc>
                <a:spcPct val="14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在研国家社科基金中华学术外译项目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23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30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445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424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bldLvl="0" animBg="1"/>
      <p:bldP spid="195" grpId="0"/>
      <p:bldP spid="263" grpId="0"/>
      <p:bldP spid="7" grpId="0" bldLvl="0"/>
      <p:bldP spid="11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横向科研项目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2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3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" name="PA-文本框 49"/>
          <p:cNvSpPr txBox="1"/>
          <p:nvPr>
            <p:custDataLst>
              <p:tags r:id="rId6"/>
            </p:custDataLst>
          </p:nvPr>
        </p:nvSpPr>
        <p:spPr>
          <a:xfrm>
            <a:off x="918845" y="1678305"/>
            <a:ext cx="3157220" cy="67945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202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4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年横向课题立项1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项</a:t>
            </a: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PA-文本框 49"/>
          <p:cNvSpPr txBox="1"/>
          <p:nvPr>
            <p:custDataLst>
              <p:tags r:id="rId7"/>
            </p:custDataLst>
          </p:nvPr>
        </p:nvSpPr>
        <p:spPr>
          <a:xfrm>
            <a:off x="736847" y="3498215"/>
            <a:ext cx="3950723" cy="70040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2024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年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横向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入账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金额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190.66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万元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 </a:t>
            </a:r>
          </a:p>
        </p:txBody>
      </p:sp>
      <p:sp>
        <p:nvSpPr>
          <p:cNvPr id="246" name="PA-矩形 245"/>
          <p:cNvSpPr/>
          <p:nvPr>
            <p:custDataLst>
              <p:tags r:id="rId8"/>
            </p:custDataLst>
          </p:nvPr>
        </p:nvSpPr>
        <p:spPr>
          <a:xfrm>
            <a:off x="3833024" y="2534196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-矩形 245"/>
          <p:cNvSpPr/>
          <p:nvPr>
            <p:custDataLst>
              <p:tags r:id="rId9"/>
            </p:custDataLst>
          </p:nvPr>
        </p:nvSpPr>
        <p:spPr>
          <a:xfrm>
            <a:off x="3833024" y="4530016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3" name="文本框 2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26943" y="4517254"/>
            <a:ext cx="406400" cy="4006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chemeClr val="bg1"/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※</a:t>
            </a:r>
            <a:endParaRPr lang="zh-CN" altLang="en-US" sz="2000" dirty="0">
              <a:solidFill>
                <a:schemeClr val="bg1"/>
              </a:solidFill>
              <a:effectLst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3" name="文本框 2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38753" y="2534196"/>
            <a:ext cx="433070" cy="4051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chemeClr val="bg1"/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※</a:t>
            </a:r>
            <a:endParaRPr lang="zh-CN" altLang="en-US" sz="2000" dirty="0">
              <a:solidFill>
                <a:schemeClr val="bg1"/>
              </a:solidFill>
              <a:effectLst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graphicFrame>
        <p:nvGraphicFramePr>
          <p:cNvPr id="62" name="表格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652257"/>
              </p:ext>
            </p:extLst>
          </p:nvPr>
        </p:nvGraphicFramePr>
        <p:xfrm>
          <a:off x="4848771" y="1300898"/>
          <a:ext cx="6989439" cy="5257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048">
                  <a:extLst>
                    <a:ext uri="{9D8B030D-6E8A-4147-A177-3AD203B41FA5}">
                      <a16:colId xmlns:a16="http://schemas.microsoft.com/office/drawing/2014/main" val="288521958"/>
                    </a:ext>
                  </a:extLst>
                </a:gridCol>
                <a:gridCol w="1547578">
                  <a:extLst>
                    <a:ext uri="{9D8B030D-6E8A-4147-A177-3AD203B41FA5}">
                      <a16:colId xmlns:a16="http://schemas.microsoft.com/office/drawing/2014/main" val="2589570276"/>
                    </a:ext>
                  </a:extLst>
                </a:gridCol>
                <a:gridCol w="2329813">
                  <a:extLst>
                    <a:ext uri="{9D8B030D-6E8A-4147-A177-3AD203B41FA5}">
                      <a16:colId xmlns:a16="http://schemas.microsoft.com/office/drawing/2014/main" val="2740380038"/>
                    </a:ext>
                  </a:extLst>
                </a:gridCol>
              </a:tblGrid>
              <a:tr h="29970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项目名称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负责人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来款单位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65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东方与中国：跨文化研究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陈明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5021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大学英语写作课堂中的小组合作学习与支架式教学设计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冯硕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231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阿拉伯语</a:t>
                      </a:r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NLP</a:t>
                      </a:r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技术的数据资源和形态知识构建项目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3319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阿拉伯语数字人文创新实验室项目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高山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720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以色列和犹太文化与其他文化的比较研究项目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梅华龙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509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内亚史观与边疆史叙述研究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施越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地、市、厅、局等政府部门项目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390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国际涉伊斯兰教信息收集与整理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地、市、厅、局等政府部门项目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3150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中国边疆跨境民族流动的历史、现状和未来趋势研究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王浩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4774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日本的中国民俗研究及相关资料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王京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9254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世界眼中的印度系列研究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王旭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地、市、厅、局等政府部门项目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1925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印度洋地区的南亚史料整理与研究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张忞煜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6681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多语言多文化场景互联网平台分众化传播分析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马宇晨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企事业单位委托项目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6401677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4983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449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449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246" grpId="0" bldLvl="0" animBg="1"/>
      <p:bldP spid="6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02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科研获奖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10" y="1984248"/>
            <a:ext cx="3753138" cy="4873752"/>
          </a:xfrm>
          <a:prstGeom prst="rect">
            <a:avLst/>
          </a:prstGeom>
        </p:spPr>
      </p:pic>
      <p:cxnSp>
        <p:nvCxnSpPr>
          <p:cNvPr id="19" name="PA-直接连接符 18"/>
          <p:cNvCxnSpPr/>
          <p:nvPr>
            <p:custDataLst>
              <p:tags r:id="rId1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-直接连接符 19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PA-组合 20"/>
          <p:cNvGrpSpPr/>
          <p:nvPr>
            <p:custDataLst>
              <p:tags r:id="rId3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2" name="PA-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PA-文本框 41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26" name="PA-任意多边形 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PA-任意多边形 42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43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44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47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48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4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5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5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5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53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5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5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5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5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5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6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6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6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71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9" name="PA-文本框 48"/>
          <p:cNvSpPr txBox="1"/>
          <p:nvPr>
            <p:custDataLst>
              <p:tags r:id="rId4"/>
            </p:custDataLst>
          </p:nvPr>
        </p:nvSpPr>
        <p:spPr>
          <a:xfrm>
            <a:off x="2344504" y="1240137"/>
            <a:ext cx="7502993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algn="ctr"/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教育部第九届高等学校科学研究优秀成果奖（人文社会科学）一等奖</a:t>
            </a:r>
          </a:p>
        </p:txBody>
      </p:sp>
      <p:sp>
        <p:nvSpPr>
          <p:cNvPr id="50" name="PA-文本框 49"/>
          <p:cNvSpPr txBox="1"/>
          <p:nvPr>
            <p:custDataLst>
              <p:tags r:id="rId5"/>
            </p:custDataLst>
          </p:nvPr>
        </p:nvSpPr>
        <p:spPr>
          <a:xfrm>
            <a:off x="5111497" y="2495309"/>
            <a:ext cx="6092444" cy="3795763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/>
              <a:t>申丹教授</a:t>
            </a:r>
            <a:r>
              <a:rPr lang="zh-CN" altLang="en-US" b="1" dirty="0"/>
              <a:t>的专著</a:t>
            </a:r>
            <a:r>
              <a:rPr lang="zh-CN" altLang="zh-CN" b="1" dirty="0"/>
              <a:t>《双重叙事进程研究》（北京大学出版社，</a:t>
            </a:r>
            <a:r>
              <a:rPr lang="en-US" altLang="zh-CN" b="1" dirty="0"/>
              <a:t>2021</a:t>
            </a:r>
            <a:r>
              <a:rPr lang="zh-CN" altLang="zh-CN" b="1" dirty="0"/>
              <a:t>）入选国家哲学社会科学成果文库，获第九届高等学校科学研究优秀成果奖（人文社会科学）</a:t>
            </a:r>
            <a:r>
              <a:rPr lang="zh-CN" altLang="en-US" b="1" dirty="0"/>
              <a:t>专著类</a:t>
            </a:r>
            <a:r>
              <a:rPr lang="zh-CN" altLang="zh-CN" b="1" dirty="0"/>
              <a:t>一等奖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zh-CN" b="1" dirty="0"/>
              <a:t>该书开拓性地探讨情节发展背后的“隐性进程”和两者构成的“双重叙事进程”，从相互对照、冲突、互补的双重表意轨道的角度，对以往均属于单一性质的叙事学</a:t>
            </a:r>
            <a:r>
              <a:rPr lang="en-US" altLang="zh-CN" b="1" dirty="0"/>
              <a:t>/</a:t>
            </a:r>
            <a:r>
              <a:rPr lang="zh-CN" altLang="zh-CN" b="1" dirty="0"/>
              <a:t>文学批评、文体学和翻译学的理论和方法进行了拓展和重构，建构了原创的理论体系。</a:t>
            </a:r>
            <a:endParaRPr lang="zh-CN" altLang="zh-CN" sz="16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3" name="PA-文本框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3658" y="416130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省部级科研奖项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30" y="1200853"/>
            <a:ext cx="4187198" cy="29591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865" y="1212803"/>
            <a:ext cx="4187129" cy="2959142"/>
          </a:xfrm>
          <a:prstGeom prst="rect">
            <a:avLst/>
          </a:prstGeom>
        </p:spPr>
      </p:pic>
      <p:cxnSp>
        <p:nvCxnSpPr>
          <p:cNvPr id="23" name="PA-直接连接符 22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326303"/>
              </p:ext>
            </p:extLst>
          </p:nvPr>
        </p:nvGraphicFramePr>
        <p:xfrm>
          <a:off x="645544" y="2990927"/>
          <a:ext cx="7430434" cy="3341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354">
                  <a:extLst>
                    <a:ext uri="{9D8B030D-6E8A-4147-A177-3AD203B41FA5}">
                      <a16:colId xmlns:a16="http://schemas.microsoft.com/office/drawing/2014/main" val="1934205382"/>
                    </a:ext>
                  </a:extLst>
                </a:gridCol>
                <a:gridCol w="2596721">
                  <a:extLst>
                    <a:ext uri="{9D8B030D-6E8A-4147-A177-3AD203B41FA5}">
                      <a16:colId xmlns:a16="http://schemas.microsoft.com/office/drawing/2014/main" val="3705441871"/>
                    </a:ext>
                  </a:extLst>
                </a:gridCol>
                <a:gridCol w="1772762">
                  <a:extLst>
                    <a:ext uri="{9D8B030D-6E8A-4147-A177-3AD203B41FA5}">
                      <a16:colId xmlns:a16="http://schemas.microsoft.com/office/drawing/2014/main" val="449242825"/>
                    </a:ext>
                  </a:extLst>
                </a:gridCol>
                <a:gridCol w="1639597">
                  <a:extLst>
                    <a:ext uri="{9D8B030D-6E8A-4147-A177-3AD203B41FA5}">
                      <a16:colId xmlns:a16="http://schemas.microsoft.com/office/drawing/2014/main" val="3246240254"/>
                    </a:ext>
                  </a:extLst>
                </a:gridCol>
              </a:tblGrid>
              <a:tr h="2874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获奖者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获奖成果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奖项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学科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05700"/>
                  </a:ext>
                </a:extLst>
              </a:tr>
              <a:tr h="3466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申丹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双重叙事进程研究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一等奖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外国文学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7023579"/>
                  </a:ext>
                </a:extLst>
              </a:tr>
              <a:tr h="3466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仲跻昆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阿拉伯文学史（四卷本）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三等奖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外国文学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26098234"/>
                  </a:ext>
                </a:extLst>
              </a:tr>
              <a:tr h="52627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陈明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梵汉本根本说一切有部律典词语研究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三等奖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语言学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87898264"/>
                  </a:ext>
                </a:extLst>
              </a:tr>
              <a:tr h="3466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吴杰伟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东南亚宗教艺术研究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三等奖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宗教学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58796977"/>
                  </a:ext>
                </a:extLst>
              </a:tr>
              <a:tr h="130486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李宛霖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Global Ambiguity in Nineteenth-Century American Gothic: A Study in Form, History, and Culture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青年成果奖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0" i="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外国文学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6251308"/>
                  </a:ext>
                </a:extLst>
              </a:tr>
            </a:tbl>
          </a:graphicData>
        </a:graphic>
      </p:graphicFrame>
      <p:sp>
        <p:nvSpPr>
          <p:cNvPr id="62" name="PA-文本框 1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8509" y="272620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省部级科研奖项</a:t>
            </a:r>
          </a:p>
        </p:txBody>
      </p:sp>
      <p:sp>
        <p:nvSpPr>
          <p:cNvPr id="63" name="PA-文本框 48"/>
          <p:cNvSpPr txBox="1"/>
          <p:nvPr>
            <p:custDataLst>
              <p:tags r:id="rId6"/>
            </p:custDataLst>
          </p:nvPr>
        </p:nvSpPr>
        <p:spPr>
          <a:xfrm>
            <a:off x="1046056" y="1222484"/>
            <a:ext cx="7502993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algn="ctr"/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教育部第九届高等学校科学研究优秀成果奖（人文社会科学）</a:t>
            </a:r>
            <a:r>
              <a:rPr lang="en-US" altLang="zh-CN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835" y="2921650"/>
            <a:ext cx="4309735" cy="3045596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555" y="2964877"/>
            <a:ext cx="4187198" cy="295914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854" y="4052418"/>
            <a:ext cx="4125549" cy="29156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963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03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科研成果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科学研究成果</a:t>
            </a:r>
          </a:p>
        </p:txBody>
      </p:sp>
      <p:cxnSp>
        <p:nvCxnSpPr>
          <p:cNvPr id="18" name="PA-直接连接符 17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-直接连接符 20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PA-组合 21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3" name="PA-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PA-文本框 41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5" name="PA-任意多边形 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42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43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44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7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8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5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5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53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6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6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71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aphicFrame>
        <p:nvGraphicFramePr>
          <p:cNvPr id="60" name="PA-表格 59"/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31989878"/>
              </p:ext>
            </p:extLst>
          </p:nvPr>
        </p:nvGraphicFramePr>
        <p:xfrm>
          <a:off x="494299" y="2002800"/>
          <a:ext cx="11230447" cy="435322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0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809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年份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论文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译文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研究咨询报告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学术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专著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编著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及教材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工具书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参考书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译著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电子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出版物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古籍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整理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共计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2024</a:t>
                      </a:r>
                      <a:endParaRPr lang="zh-CN" sz="16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375</a:t>
                      </a:r>
                      <a:endParaRPr lang="en-US" altLang="zh-CN" sz="1600" b="1" kern="0" dirty="0"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2023</a:t>
                      </a:r>
                      <a:endParaRPr lang="zh-CN" sz="16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2022</a:t>
                      </a:r>
                      <a:endParaRPr lang="zh-CN" sz="1400" b="1" kern="10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2021</a:t>
                      </a:r>
                      <a:endParaRPr lang="zh-CN" sz="16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2020</a:t>
                      </a:r>
                      <a:endParaRPr lang="zh-CN" sz="1400" b="1" kern="10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PA-文本框 60"/>
          <p:cNvSpPr txBox="1"/>
          <p:nvPr>
            <p:custDataLst>
              <p:tags r:id="rId6"/>
            </p:custDataLst>
          </p:nvPr>
        </p:nvSpPr>
        <p:spPr>
          <a:xfrm>
            <a:off x="3048000" y="1317848"/>
            <a:ext cx="6096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外国语学院近</a:t>
            </a:r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年学术研究成果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4575" y="1901952"/>
            <a:ext cx="7144613" cy="5358460"/>
          </a:xfrm>
          <a:prstGeom prst="rect">
            <a:avLst/>
          </a:prstGeom>
        </p:spPr>
      </p:pic>
      <p:cxnSp>
        <p:nvCxnSpPr>
          <p:cNvPr id="19" name="PA-直接连接符 18"/>
          <p:cNvCxnSpPr/>
          <p:nvPr>
            <p:custDataLst>
              <p:tags r:id="rId1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-直接连接符 19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PA-组合 20"/>
          <p:cNvGrpSpPr/>
          <p:nvPr>
            <p:custDataLst>
              <p:tags r:id="rId3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2" name="PA-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PA-文本框 41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26" name="PA-任意多边形 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PA-任意多边形 42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43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44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47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48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4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5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5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5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53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5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5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5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5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5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6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6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6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71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9" name="PA-文本框 48"/>
          <p:cNvSpPr txBox="1"/>
          <p:nvPr>
            <p:custDataLst>
              <p:tags r:id="rId4"/>
            </p:custDataLst>
          </p:nvPr>
        </p:nvSpPr>
        <p:spPr>
          <a:xfrm>
            <a:off x="2225632" y="1243080"/>
            <a:ext cx="750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algn="ctr"/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国家社科基金重大项目研究成果</a:t>
            </a:r>
          </a:p>
        </p:txBody>
      </p:sp>
      <p:sp>
        <p:nvSpPr>
          <p:cNvPr id="50" name="PA-文本框 49"/>
          <p:cNvSpPr txBox="1"/>
          <p:nvPr>
            <p:custDataLst>
              <p:tags r:id="rId5"/>
            </p:custDataLst>
          </p:nvPr>
        </p:nvSpPr>
        <p:spPr>
          <a:xfrm>
            <a:off x="5121706" y="2730152"/>
            <a:ext cx="6092444" cy="3146539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陈明教授主编的《古代东方美术理论选萃丛书》（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8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卷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9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册）由国家出版基金项目和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“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十三五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”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国家重点图书项目支持出版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，是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国家社科基金重大项目“古代东方文学插图本史料集成及其研究”（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16ZDA199</a:t>
            </a:r>
            <a:r>
              <a:rPr lang="zh-CN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）的研究成果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altLang="zh-CN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" name="PA-文本框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43658" y="416130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科研成果</a:t>
            </a:r>
          </a:p>
        </p:txBody>
      </p:sp>
    </p:spTree>
    <p:extLst>
      <p:ext uri="{BB962C8B-B14F-4D97-AF65-F5344CB8AC3E}">
        <p14:creationId xmlns:p14="http://schemas.microsoft.com/office/powerpoint/2010/main" val="3269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3"/>
          <p:cNvSpPr/>
          <p:nvPr/>
        </p:nvSpPr>
        <p:spPr>
          <a:xfrm>
            <a:off x="685800" y="1787598"/>
            <a:ext cx="7754112" cy="4691242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endParaRPr lang="zh-CN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9" name="PA-直接连接符 18"/>
          <p:cNvCxnSpPr/>
          <p:nvPr>
            <p:custDataLst>
              <p:tags r:id="rId1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-直接连接符 19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PA-组合 20"/>
          <p:cNvGrpSpPr/>
          <p:nvPr>
            <p:custDataLst>
              <p:tags r:id="rId3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2" name="PA-文本框 39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PA-文本框 41"/>
            <p:cNvSpPr txBox="1"/>
            <p:nvPr>
              <p:custDataLst>
                <p:tags r:id="rId9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26" name="PA-任意多边形 8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PA-任意多边形 42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43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4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4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4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47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48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4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50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5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5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53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5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5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5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5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5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6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6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6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71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9" name="PA-文本框 48"/>
          <p:cNvSpPr txBox="1"/>
          <p:nvPr>
            <p:custDataLst>
              <p:tags r:id="rId4"/>
            </p:custDataLst>
          </p:nvPr>
        </p:nvSpPr>
        <p:spPr>
          <a:xfrm>
            <a:off x="177376" y="1129083"/>
            <a:ext cx="75029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algn="ctr"/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政策咨询报告</a:t>
            </a:r>
          </a:p>
        </p:txBody>
      </p:sp>
      <p:sp>
        <p:nvSpPr>
          <p:cNvPr id="3" name="PA-文本框 1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3658" y="416130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科研成果</a:t>
            </a:r>
          </a:p>
        </p:txBody>
      </p:sp>
      <p:pic>
        <p:nvPicPr>
          <p:cNvPr id="51" name="PA-PicturePlaceholder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32" y="1169499"/>
            <a:ext cx="2323969" cy="5330639"/>
          </a:xfrm>
          <a:prstGeom prst="rect">
            <a:avLst/>
          </a:prstGeom>
        </p:spPr>
      </p:pic>
      <p:sp>
        <p:nvSpPr>
          <p:cNvPr id="54" name="PA-文本框 51"/>
          <p:cNvSpPr txBox="1"/>
          <p:nvPr>
            <p:custDataLst>
              <p:tags r:id="rId7"/>
            </p:custDataLst>
          </p:nvPr>
        </p:nvSpPr>
        <p:spPr>
          <a:xfrm>
            <a:off x="1108512" y="2501801"/>
            <a:ext cx="6719439" cy="348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通过校办提交报告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篇。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唐孟生、吴杰伟、李宛霖、施越、马宇晨等老师撰写的政策咨询报告，被中共中央办公厅等相关部门采纳。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研究成果为国家的外交政策制定提供了有力的智力支持，也为推动国际交流与合作、促进国家发展做出了积极贡献。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56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04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科研服务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58" y="4145872"/>
            <a:ext cx="5149048" cy="2834529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55576" y="608686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积极</a:t>
            </a:r>
            <a:r>
              <a:rPr lang="zh-CN" altLang="zh-CN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创造有利于自由探索的科研氛围和创新文化</a:t>
            </a:r>
            <a:endParaRPr lang="zh-CN" altLang="en-US" sz="32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63" y="1482572"/>
            <a:ext cx="5079398" cy="29385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58" y="1482571"/>
            <a:ext cx="5149048" cy="293851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59763" y="4590157"/>
            <a:ext cx="5079398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学院举办各类学术讲座、研讨会和论坛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支持教师参与学术交流，促进学术合作</a:t>
            </a:r>
            <a:endParaRPr lang="en-US" altLang="zh-CN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鼓励开展跨学科研究 </a:t>
            </a:r>
            <a:endParaRPr lang="en-US" altLang="zh-CN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鼓励对话与互动，营造和谐、包容的学术氛围。</a:t>
            </a:r>
          </a:p>
        </p:txBody>
      </p:sp>
    </p:spTree>
    <p:extLst>
      <p:ext uri="{BB962C8B-B14F-4D97-AF65-F5344CB8AC3E}">
        <p14:creationId xmlns:p14="http://schemas.microsoft.com/office/powerpoint/2010/main" val="3949471999"/>
      </p:ext>
    </p:extLst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55576" y="608686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积极</a:t>
            </a:r>
            <a:r>
              <a:rPr lang="zh-CN" altLang="zh-CN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创造有利于自由探索的科研氛围和创新文化</a:t>
            </a:r>
            <a:endParaRPr lang="zh-CN" altLang="en-US" sz="32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06" y="1590098"/>
            <a:ext cx="5325862" cy="50326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2" y="3604334"/>
            <a:ext cx="4516153" cy="2769834"/>
          </a:xfrm>
          <a:prstGeom prst="rect">
            <a:avLst/>
          </a:prstGeom>
        </p:spPr>
      </p:pic>
      <p:sp>
        <p:nvSpPr>
          <p:cNvPr id="12" name="PA-文本框 51"/>
          <p:cNvSpPr txBox="1"/>
          <p:nvPr>
            <p:custDataLst>
              <p:tags r:id="rId2"/>
            </p:custDataLst>
          </p:nvPr>
        </p:nvSpPr>
        <p:spPr>
          <a:xfrm>
            <a:off x="931927" y="1590098"/>
            <a:ext cx="4742908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sz="1800" b="1" dirty="0"/>
              <a:t>有组织地推进前沿导向的探索性基础研究、战略导向的应用性研究，在引导教师围绕国家重大战略需求开展科研创新的同时，积极创造有利于自由探索的科研氛围和创新文化。</a:t>
            </a:r>
            <a:endParaRPr lang="en-US" altLang="zh-CN" sz="1800" b="1" dirty="0"/>
          </a:p>
        </p:txBody>
      </p:sp>
    </p:spTree>
    <p:extLst>
      <p:ext uri="{BB962C8B-B14F-4D97-AF65-F5344CB8AC3E}">
        <p14:creationId xmlns:p14="http://schemas.microsoft.com/office/powerpoint/2010/main" val="1898231113"/>
      </p:ext>
    </p:extLst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35" y="1838636"/>
            <a:ext cx="4002954" cy="4313589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55576" y="608686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举办第二届外国语学院青年学者论坛</a:t>
            </a:r>
          </a:p>
        </p:txBody>
      </p:sp>
      <p:sp>
        <p:nvSpPr>
          <p:cNvPr id="12" name="PA-文本框 51"/>
          <p:cNvSpPr txBox="1"/>
          <p:nvPr>
            <p:custDataLst>
              <p:tags r:id="rId2"/>
            </p:custDataLst>
          </p:nvPr>
        </p:nvSpPr>
        <p:spPr>
          <a:xfrm>
            <a:off x="4464349" y="1565497"/>
            <a:ext cx="3480275" cy="21698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en-US" altLang="zh-CN" sz="1800" b="1" dirty="0"/>
              <a:t>2024</a:t>
            </a:r>
            <a:r>
              <a:rPr lang="zh-CN" altLang="zh-CN" sz="1800" b="1" dirty="0"/>
              <a:t>年</a:t>
            </a:r>
            <a:r>
              <a:rPr lang="en-US" altLang="zh-CN" sz="1800" b="1" dirty="0"/>
              <a:t>4</a:t>
            </a:r>
            <a:r>
              <a:rPr lang="zh-CN" altLang="zh-CN" sz="1800" b="1" dirty="0"/>
              <a:t>月</a:t>
            </a:r>
            <a:r>
              <a:rPr lang="en-US" altLang="zh-CN" sz="1800" b="1" dirty="0"/>
              <a:t>26</a:t>
            </a:r>
            <a:r>
              <a:rPr lang="zh-CN" altLang="zh-CN" sz="1800" b="1" dirty="0"/>
              <a:t>日，</a:t>
            </a:r>
            <a:r>
              <a:rPr lang="zh-CN" altLang="en-US" sz="1800" b="1" dirty="0"/>
              <a:t>举办</a:t>
            </a:r>
            <a:r>
              <a:rPr lang="zh-CN" altLang="zh-CN" sz="1800" b="1" dirty="0"/>
              <a:t>北京大学外国语学院第二届青年学者论坛，搭建展示青年学者研究成果的平台，</a:t>
            </a:r>
            <a:r>
              <a:rPr lang="zh-CN" altLang="en-US" sz="1800" b="1" dirty="0"/>
              <a:t>促进学术思想的碰撞和融合，增进青年学者之间的友谊和合作。</a:t>
            </a:r>
            <a:endParaRPr lang="en-US" altLang="zh-CN" sz="18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85" y="1838636"/>
            <a:ext cx="4208015" cy="4280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83" y="3832976"/>
            <a:ext cx="3110007" cy="2920753"/>
          </a:xfrm>
          <a:prstGeom prst="rect">
            <a:avLst/>
          </a:prstGeom>
        </p:spPr>
      </p:pic>
      <p:grpSp>
        <p:nvGrpSpPr>
          <p:cNvPr id="7" name="PA-组合 21"/>
          <p:cNvGrpSpPr/>
          <p:nvPr>
            <p:custDataLst>
              <p:tags r:id="rId3"/>
            </p:custDataLst>
          </p:nvPr>
        </p:nvGrpSpPr>
        <p:grpSpPr>
          <a:xfrm>
            <a:off x="9720436" y="557516"/>
            <a:ext cx="1947318" cy="517198"/>
            <a:chOff x="9650003" y="315165"/>
            <a:chExt cx="1947318" cy="517198"/>
          </a:xfrm>
        </p:grpSpPr>
        <p:sp>
          <p:nvSpPr>
            <p:cNvPr id="9" name="PA-文本框 39"/>
            <p:cNvSpPr txBox="1"/>
            <p:nvPr>
              <p:custDataLst>
                <p:tags r:id="rId4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PA-文本框 41"/>
            <p:cNvSpPr txBox="1"/>
            <p:nvPr>
              <p:custDataLst>
                <p:tags r:id="rId5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3" name="PA-任意多边形 8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PA-任意多边形 42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PA-任意多边形 43"/>
              <p:cNvSpPr>
                <a:spLocks noEditPoint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PA-任意多边形 44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PA-任意多边形 45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PA-任意多边形 46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PA-任意多边形 47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PA-任意多边形 48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PA-任意多边形 49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PA-任意多边形 50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PA-任意多边形 51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PA-任意多边形 52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PA-任意多边形 53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PA-任意多边形 54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PA-任意多边形 55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56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57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58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59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60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61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62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71"/>
              <p:cNvSpPr>
                <a:spLocks noEditPoint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172739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65" y="1267644"/>
            <a:ext cx="6103493" cy="2616270"/>
          </a:xfrm>
          <a:prstGeom prst="rect">
            <a:avLst/>
          </a:prstGeom>
        </p:spPr>
      </p:pic>
      <p:sp>
        <p:nvSpPr>
          <p:cNvPr id="1114" name="矩形 3"/>
          <p:cNvSpPr/>
          <p:nvPr/>
        </p:nvSpPr>
        <p:spPr>
          <a:xfrm>
            <a:off x="534265" y="3913632"/>
            <a:ext cx="5957975" cy="2944368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ffectLst>
            <a:outerShdw blurRad="1905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115" name="TextBox 62"/>
          <p:cNvSpPr txBox="1"/>
          <p:nvPr/>
        </p:nvSpPr>
        <p:spPr>
          <a:xfrm>
            <a:off x="646431" y="4151376"/>
            <a:ext cx="5605625" cy="202856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 kern="1400" spc="1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/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日至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日，首届世界古典文明大会在北京雁栖湖国际会展中心举行，北京大学参与组织</a:t>
            </a:r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“古典文明与现代世界”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分论坛。此次大会，由中国和希腊的文化及学术机构联合主办，吸引了来自世界各地的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600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多名学者、文化人士参加。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50254" y="469544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积极协助北京大学举办世界古典学大会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42" y="4151376"/>
            <a:ext cx="4467066" cy="2527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42" y="1237926"/>
            <a:ext cx="4467066" cy="279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65969"/>
      </p:ext>
    </p:extLst>
  </p:cSld>
  <p:clrMapOvr>
    <a:masterClrMapping/>
  </p:clrMapOvr>
  <p:transition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4" y="1158167"/>
            <a:ext cx="4843607" cy="2838803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92719" y="366778"/>
            <a:ext cx="1149397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8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“文字与典籍：文本的物质形态及其未来”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694" y="1593570"/>
            <a:ext cx="3072106" cy="24034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466" y="1593570"/>
            <a:ext cx="3281228" cy="24034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466" y="3996970"/>
            <a:ext cx="3281228" cy="214779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932" y="3996970"/>
            <a:ext cx="3064868" cy="20940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34" y="3996970"/>
            <a:ext cx="4843607" cy="2675029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915724" y="574646"/>
            <a:ext cx="10287122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协助全国哲学社会科学工作办公室 承担下一年度中华学术外译项目的选题征集和评审工作</a:t>
            </a:r>
          </a:p>
        </p:txBody>
      </p:sp>
      <p:sp>
        <p:nvSpPr>
          <p:cNvPr id="4" name="矩形 3"/>
          <p:cNvSpPr/>
          <p:nvPr/>
        </p:nvSpPr>
        <p:spPr>
          <a:xfrm>
            <a:off x="915724" y="1908611"/>
            <a:ext cx="5996281" cy="314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zh-CN" sz="16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ts val="1900"/>
              </a:lnSpc>
            </a:pPr>
            <a:r>
              <a:rPr lang="en-US" altLang="zh-CN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对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涵盖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26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个学科的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2595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册书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进行遴选</a:t>
            </a:r>
            <a:endParaRPr lang="zh-CN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·56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位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通讯评审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专家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 </a:t>
            </a: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·11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位会评专家</a:t>
            </a: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召开五次工作会议，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组织博士后加入工作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组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 </a:t>
            </a: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</a:t>
            </a:r>
            <a:r>
              <a:rPr lang="zh-CN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确保评审工作的公正性和专业性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 </a:t>
            </a:r>
          </a:p>
          <a:p>
            <a:pPr lvl="0"/>
            <a:endParaRPr lang="en-US" altLang="zh-CN" sz="20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tabLst>
                <a:tab pos="457200" algn="l"/>
              </a:tabLst>
            </a:pPr>
            <a:endParaRPr lang="zh-CN" altLang="zh-CN" sz="2000" kern="1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005" y="1908611"/>
            <a:ext cx="4909352" cy="278767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094737" y="4893690"/>
            <a:ext cx="4543888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为未来中华学术外译秘书处建设打好基础，立足学术前沿，服务国家战略。</a:t>
            </a:r>
          </a:p>
        </p:txBody>
      </p:sp>
    </p:spTree>
    <p:extLst>
      <p:ext uri="{BB962C8B-B14F-4D97-AF65-F5344CB8AC3E}">
        <p14:creationId xmlns:p14="http://schemas.microsoft.com/office/powerpoint/2010/main" val="3486142479"/>
      </p:ext>
    </p:extLst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TextBox 43"/>
          <p:cNvSpPr txBox="1"/>
          <p:nvPr/>
        </p:nvSpPr>
        <p:spPr>
          <a:xfrm>
            <a:off x="5940925" y="1546940"/>
            <a:ext cx="5194269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just"/>
            <a:r>
              <a:rPr lang="zh-CN" altLang="zh-CN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</a:rPr>
              <a:t>加强科研服务、提升科研水平的过程，是每一位老师共同努力、共同奋斗的过程。老师们的支持是学院科研发展的坚实基石，也是学院不断取得新成果、新突破的重要保障。</a:t>
            </a:r>
          </a:p>
        </p:txBody>
      </p:sp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734634" y="620751"/>
            <a:ext cx="10287122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加强科研服务 离不开每一位老师的支持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7" y="1546940"/>
            <a:ext cx="4809423" cy="28918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46" y="3728620"/>
            <a:ext cx="4718610" cy="28018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76977" y="4695347"/>
            <a:ext cx="5272010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科研服务是学院科研工作的有力支撑。为了提升科研效率，学院不断优化科研管理流程，完善科研服务体系，确保老师们能够心无旁骛地投身于科研工作之中。</a:t>
            </a:r>
          </a:p>
        </p:txBody>
      </p:sp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05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图书分馆工作汇报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矩形 3"/>
          <p:cNvSpPr/>
          <p:nvPr/>
        </p:nvSpPr>
        <p:spPr>
          <a:xfrm>
            <a:off x="534265" y="3913632"/>
            <a:ext cx="5957975" cy="2944368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ffectLst>
            <a:outerShdw blurRad="1905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115" name="TextBox 62"/>
          <p:cNvSpPr txBox="1"/>
          <p:nvPr/>
        </p:nvSpPr>
        <p:spPr>
          <a:xfrm>
            <a:off x="583867" y="4640948"/>
            <a:ext cx="11102215" cy="78207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 kern="1400" spc="1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/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坚持弘扬优秀传统文化和革命文化，进一步整理挖掘馆藏红色革命文献，举办</a:t>
            </a:r>
            <a:r>
              <a:rPr lang="en-US" altLang="zh-CN" sz="1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学世界语言 讲中国故事 抱赤子之心 传红色血脉</a:t>
            </a:r>
            <a:r>
              <a:rPr lang="en-US" altLang="zh-CN" sz="1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馆藏多语种红色文献展，激励师生赓续红色血脉、传承红色基因。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55600" y="372567"/>
            <a:ext cx="118364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一、坚持文化引领，持续提升 “服务育人、以文化人”功效</a:t>
            </a:r>
            <a:endParaRPr lang="zh-CN" altLang="en-US" sz="32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6C0BEAE-881B-4978-9AE8-1AFB65C8CF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87"/>
          <a:stretch/>
        </p:blipFill>
        <p:spPr>
          <a:xfrm>
            <a:off x="534266" y="1123958"/>
            <a:ext cx="5883468" cy="30866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F195965-1D68-46EE-9728-C2517A39E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9477" y="1123959"/>
            <a:ext cx="5058257" cy="308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68728"/>
      </p:ext>
    </p:extLst>
  </p:cSld>
  <p:clrMapOvr>
    <a:masterClrMapping/>
  </p:clrMapOvr>
  <p:transition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TextBox 43"/>
          <p:cNvSpPr txBox="1"/>
          <p:nvPr/>
        </p:nvSpPr>
        <p:spPr>
          <a:xfrm>
            <a:off x="5940925" y="1340808"/>
            <a:ext cx="5226608" cy="12899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just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</a:rPr>
              <a:t>开展信息素质教育，与学院团委合作举办面向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</a:rPr>
              <a:t>2024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</a:rPr>
              <a:t>级新生的 “外院图书分馆知识科普讲座”，助力学生信息素质培育与提升。</a:t>
            </a:r>
            <a:endParaRPr lang="zh-CN" altLang="zh-CN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5646" y="4599283"/>
            <a:ext cx="4208290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开展学生助理培训与指导，通过志愿服务等活动形式搭建劳动育人平台，发挥图书馆育人功效。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924ECF-DA33-445A-856E-A201FA626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302" y="1450876"/>
            <a:ext cx="4019550" cy="30289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299C10B-2A52-431C-BD71-1BB76640B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665" y="2888370"/>
            <a:ext cx="5013098" cy="314274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CB9F4AE-D2C5-408D-A87F-0163DDB590B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5600" y="372567"/>
            <a:ext cx="118364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一、坚持文化引领，持续提升 “服务育人、以文化人”功效</a:t>
            </a:r>
            <a:endParaRPr lang="zh-CN" altLang="en-US" sz="32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9739682"/>
      </p:ext>
    </p:extLst>
  </p:cSld>
  <p:clrMapOvr>
    <a:masterClrMapping/>
  </p:clrMapOvr>
  <p:transition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32392" y="566353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二、夯实文献服务，大力推进文信工作一体化发展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F6ECB8-619B-4B10-AB76-3EF81803F417}"/>
              </a:ext>
            </a:extLst>
          </p:cNvPr>
          <p:cNvSpPr txBox="1"/>
          <p:nvPr/>
        </p:nvSpPr>
        <p:spPr>
          <a:xfrm>
            <a:off x="959964" y="1422635"/>
            <a:ext cx="1051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2024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年流通和编目业务数据继续领跑全校院系分馆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A6335B9-106A-427F-8AAF-8C9C064596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64" y="1884300"/>
            <a:ext cx="10510776" cy="472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912367"/>
      </p:ext>
    </p:extLst>
  </p:cSld>
  <p:clrMapOvr>
    <a:masterClrMapping/>
  </p:clrMapOvr>
  <p:transition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32392" y="566353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二、夯实文献服务，大力推进文信工作一体化发展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F6ECB8-619B-4B10-AB76-3EF81803F417}"/>
              </a:ext>
            </a:extLst>
          </p:cNvPr>
          <p:cNvSpPr txBox="1"/>
          <p:nvPr/>
        </p:nvSpPr>
        <p:spPr>
          <a:xfrm>
            <a:off x="959964" y="1422635"/>
            <a:ext cx="10510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2024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年流通和编目业务数据继续领跑全校院系分馆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37ED18D-4BAB-4481-B1F9-1B55E2BDC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2" y="1940308"/>
            <a:ext cx="10038519" cy="4559103"/>
          </a:xfrm>
        </p:spPr>
      </p:pic>
    </p:spTree>
    <p:extLst>
      <p:ext uri="{BB962C8B-B14F-4D97-AF65-F5344CB8AC3E}">
        <p14:creationId xmlns:p14="http://schemas.microsoft.com/office/powerpoint/2010/main" val="3020520948"/>
      </p:ext>
    </p:extLst>
  </p:cSld>
  <p:clrMapOvr>
    <a:masterClrMapping/>
  </p:clrMapOvr>
  <p:transition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32392" y="566353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二、夯实文献服务，大力推进文信工作一体化发展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F6ECB8-619B-4B10-AB76-3EF81803F417}"/>
              </a:ext>
            </a:extLst>
          </p:cNvPr>
          <p:cNvSpPr txBox="1"/>
          <p:nvPr/>
        </p:nvSpPr>
        <p:spPr>
          <a:xfrm>
            <a:off x="911818" y="1235474"/>
            <a:ext cx="1080048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持续深化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古籍特藏文献资源建设，</a:t>
            </a:r>
            <a:endParaRPr lang="en-US" altLang="zh-CN" sz="2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推进古籍特藏文献的回溯编目、元数据著录平台建设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endParaRPr lang="en-US" altLang="zh-CN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50646C9-FCB6-4FF4-A927-64E98883F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391" y="2077414"/>
            <a:ext cx="5277874" cy="252649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41839DA-291D-47A5-B1BA-E54A6E2DD7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391" y="4780586"/>
            <a:ext cx="5277874" cy="172385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4B3049D-7725-4839-B227-DE7C92ED38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1389" y="1194409"/>
            <a:ext cx="3859792" cy="53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88880"/>
      </p:ext>
    </p:extLst>
  </p:cSld>
  <p:clrMapOvr>
    <a:masterClrMapping/>
  </p:clrMapOvr>
  <p:transition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32392" y="566353"/>
            <a:ext cx="1003851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二、夯实文献服务，大力推进文信工作一体化发展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F6ECB8-619B-4B10-AB76-3EF81803F417}"/>
              </a:ext>
            </a:extLst>
          </p:cNvPr>
          <p:cNvSpPr txBox="1"/>
          <p:nvPr/>
        </p:nvSpPr>
        <p:spPr>
          <a:xfrm>
            <a:off x="905694" y="1214590"/>
            <a:ext cx="10038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深化拓展</a:t>
            </a: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文献导读与知识服务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，持续推进用户导向的阅读服务体系建设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举办阅读之星评选活动；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落实学院部署，顺利完成</a:t>
            </a:r>
            <a:r>
              <a:rPr lang="en-US" altLang="zh-CN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《</a:t>
            </a: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百年回眸</a:t>
            </a:r>
            <a:r>
              <a:rPr lang="en-US" altLang="zh-CN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--</a:t>
            </a: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北大的印度学学科建设与中印人文交流展</a:t>
            </a:r>
            <a:r>
              <a:rPr lang="en-US" altLang="zh-CN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》《</a:t>
            </a:r>
            <a:r>
              <a:rPr lang="zh-CN" altLang="en-US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纪德文集</a:t>
            </a:r>
            <a:r>
              <a:rPr lang="en-US" altLang="zh-CN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》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新书发布会暨赠书仪式等活动。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4352617-F175-498C-9439-C25666DF8B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162"/>
          <a:stretch/>
        </p:blipFill>
        <p:spPr>
          <a:xfrm>
            <a:off x="936134" y="2580343"/>
            <a:ext cx="2887906" cy="18365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614E9D2-3A87-42AC-A1D0-0B913BB416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694" y="4679329"/>
            <a:ext cx="2918346" cy="20361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AFE1B74-0DEA-4A5E-A53E-BABDC20B1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3857" y="4679330"/>
            <a:ext cx="3036293" cy="203610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D930034-FBAF-4DCC-9C0E-0FC1749DAD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199" y="2471850"/>
            <a:ext cx="3406926" cy="42874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9D20BB7-9F9F-4C34-82BC-C0BB95ECD9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6699" y="2580343"/>
            <a:ext cx="3036293" cy="183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56703"/>
      </p:ext>
    </p:extLst>
  </p:cSld>
  <p:clrMapOvr>
    <a:masterClrMapping/>
  </p:clrMapOvr>
  <p:transition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TextBox 62"/>
          <p:cNvSpPr txBox="1"/>
          <p:nvPr/>
        </p:nvSpPr>
        <p:spPr>
          <a:xfrm>
            <a:off x="673592" y="5385621"/>
            <a:ext cx="10425957" cy="128990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 kern="1400" spc="1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/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本学年咖啡书苑累计举办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余场院级学术沙龙，成为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院长茶座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”“</a:t>
            </a:r>
            <a:r>
              <a:rPr lang="zh-CN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翻译系列讲座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等学院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交流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</a:t>
            </a:r>
            <a:r>
              <a:rPr lang="zh-CN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场地。</a:t>
            </a:r>
          </a:p>
          <a:p>
            <a:pPr algn="just"/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50254" y="469544"/>
            <a:ext cx="1079291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三、</a:t>
            </a: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优化空间服务，构筑环境育人新格局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DB5AFA1-895B-49ED-8AE1-3DBAA8A26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89" y="1382801"/>
            <a:ext cx="2388268" cy="320611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EA0D760-1AF4-412A-A245-0CC9D7EE6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8105" y="1382801"/>
            <a:ext cx="2468465" cy="334978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F9E60EE-EE08-41C2-AF16-5B8B69338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382801"/>
            <a:ext cx="2501383" cy="334978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F4FA699-73F8-45B2-B0F4-EBA893020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6813" y="1382801"/>
            <a:ext cx="2468465" cy="33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07390"/>
      </p:ext>
    </p:extLst>
  </p:cSld>
  <p:clrMapOvr>
    <a:masterClrMapping/>
  </p:clrMapOvr>
  <p:transition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915724" y="574646"/>
            <a:ext cx="102871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四、</a:t>
            </a: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完善学科服务，强化学科建设支持力度</a:t>
            </a:r>
          </a:p>
        </p:txBody>
      </p:sp>
      <p:sp>
        <p:nvSpPr>
          <p:cNvPr id="4" name="矩形 3"/>
          <p:cNvSpPr/>
          <p:nvPr/>
        </p:nvSpPr>
        <p:spPr>
          <a:xfrm>
            <a:off x="915724" y="1745649"/>
            <a:ext cx="10722901" cy="2980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开展深层次的学科情报服务</a:t>
            </a:r>
            <a:endParaRPr lang="en-US" altLang="zh-CN" sz="28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8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  <a:p>
            <a:r>
              <a:rPr lang="en-US" altLang="zh-CN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 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为阿语系提供以</a:t>
            </a:r>
            <a:r>
              <a:rPr lang="en-US" altLang="zh-CN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WOS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为基础的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中东研究领域学科竞争力分析报告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· 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为学院“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学科优势方向分析及高质量发展路线图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”提供相关学科数据情报分析</a:t>
            </a: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900"/>
              </a:lnSpc>
            </a:pP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tabLst>
                <a:tab pos="457200" algn="l"/>
              </a:tabLst>
            </a:pPr>
            <a:endParaRPr lang="zh-CN" altLang="zh-CN" sz="2000" kern="1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4631"/>
      </p:ext>
    </p:extLst>
  </p:cSld>
  <p:clrMapOvr>
    <a:masterClrMapping/>
  </p:clrMapOvr>
  <p:transition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915724" y="574646"/>
            <a:ext cx="102871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四、</a:t>
            </a: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完善学科服务，强化学科建设支持力度</a:t>
            </a:r>
          </a:p>
        </p:txBody>
      </p:sp>
      <p:sp>
        <p:nvSpPr>
          <p:cNvPr id="4" name="矩形 3"/>
          <p:cNvSpPr/>
          <p:nvPr/>
        </p:nvSpPr>
        <p:spPr>
          <a:xfrm>
            <a:off x="799258" y="1044684"/>
            <a:ext cx="6923348" cy="527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>
              <a:lnSpc>
                <a:spcPts val="1900"/>
              </a:lnSpc>
              <a:spcBef>
                <a:spcPts val="1200"/>
              </a:spcBef>
              <a:spcAft>
                <a:spcPts val="600"/>
              </a:spcAft>
            </a:pP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72000">
              <a:lnSpc>
                <a:spcPct val="125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融合资源和空间优势，开展嵌入式教学支持服务</a:t>
            </a:r>
            <a:endParaRPr lang="en-US" altLang="zh-CN" sz="28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7200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8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414900" indent="-342900"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依托丰富的馆藏资源和优美的阅览环境，开展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俄语报刊阅读课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泰语报刊阅读课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的辅助教学工作</a:t>
            </a: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414900" indent="-342900"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扫描图书超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4000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页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打印试卷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23547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页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414900" indent="-342900"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听力试题编辑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套</a:t>
            </a: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</a:t>
            </a: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414900" indent="-342900">
              <a:lnSpc>
                <a:spcPts val="22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第七届“外教社杯”全国高校学生跨文化能力大赛等专场会议拍摄</a:t>
            </a:r>
            <a:r>
              <a:rPr lang="en-US" altLang="zh-CN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0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场</a:t>
            </a:r>
            <a:endParaRPr lang="en-US" altLang="zh-CN" sz="20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>
              <a:lnSpc>
                <a:spcPts val="19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zh-CN" sz="28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tabLst>
                <a:tab pos="457200" algn="l"/>
              </a:tabLst>
            </a:pPr>
            <a:endParaRPr lang="zh-CN" altLang="zh-CN" sz="2000" kern="1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0E365C5-BB20-4E12-91E7-ED3D07EDD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606" y="1272241"/>
            <a:ext cx="4008705" cy="26026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A1708BE-7287-41C7-BE71-4A396416D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2606" y="3941657"/>
            <a:ext cx="4008705" cy="275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57965"/>
      </p:ext>
    </p:extLst>
  </p:cSld>
  <p:clrMapOvr>
    <a:masterClrMapping/>
  </p:clrMapOvr>
  <p:transition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915724" y="574646"/>
            <a:ext cx="102871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四、</a:t>
            </a: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完善学科服务，强化学科建设支持力度</a:t>
            </a:r>
          </a:p>
        </p:txBody>
      </p:sp>
      <p:sp>
        <p:nvSpPr>
          <p:cNvPr id="4" name="矩形 3"/>
          <p:cNvSpPr/>
          <p:nvPr/>
        </p:nvSpPr>
        <p:spPr>
          <a:xfrm>
            <a:off x="762940" y="965343"/>
            <a:ext cx="9759772" cy="1810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">
              <a:lnSpc>
                <a:spcPts val="1900"/>
              </a:lnSpc>
              <a:spcBef>
                <a:spcPts val="1200"/>
              </a:spcBef>
              <a:spcAft>
                <a:spcPts val="600"/>
              </a:spcAft>
            </a:pPr>
            <a:endParaRPr lang="en-US" altLang="zh-CN" sz="20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marL="72000">
              <a:lnSpc>
                <a:spcPct val="125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2800" b="1" spc="3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开展外院人文库赠书推送，宣传揭示学科建设成果</a:t>
            </a:r>
            <a:endParaRPr lang="en-US" altLang="zh-CN" sz="2800" b="1" spc="3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900"/>
              </a:lnSpc>
              <a:spcBef>
                <a:spcPts val="600"/>
              </a:spcBef>
            </a:pPr>
            <a:endParaRPr lang="en-US" altLang="zh-CN" sz="2800" b="1" spc="3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tabLst>
                <a:tab pos="457200" algn="l"/>
              </a:tabLst>
            </a:pPr>
            <a:endParaRPr lang="zh-CN" altLang="zh-CN" sz="2000" kern="100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62D030E-AD75-4312-B65A-A3763CD06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418" y="2193909"/>
            <a:ext cx="4095750" cy="444817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48A7D8F-42B1-4987-93BE-AFED66508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874" y="2221592"/>
            <a:ext cx="3940610" cy="439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92119"/>
      </p:ext>
    </p:extLst>
  </p:cSld>
  <p:clrMapOvr>
    <a:masterClrMapping/>
  </p:clrMapOvr>
  <p:transition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>
            <p:custDataLst>
              <p:tags r:id="rId1"/>
            </p:custDataLst>
          </p:nvPr>
        </p:nvSpPr>
        <p:spPr>
          <a:xfrm>
            <a:off x="915724" y="574646"/>
            <a:ext cx="102871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五、</a:t>
            </a: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开展对外交流，拓展合作渠道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CC82843-C08B-4F65-9F1D-3AD34FD8CFA3}"/>
              </a:ext>
            </a:extLst>
          </p:cNvPr>
          <p:cNvSpPr txBox="1"/>
          <p:nvPr/>
        </p:nvSpPr>
        <p:spPr>
          <a:xfrm>
            <a:off x="743708" y="1302118"/>
            <a:ext cx="10971476" cy="1351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>
              <a:lnSpc>
                <a:spcPct val="125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缅甸作家协会代表团、菲律宾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商报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代表团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等外事访问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000">
              <a:lnSpc>
                <a:spcPct val="125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韩国国立中央图书馆代表团、燕京学堂图书分馆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等同行参访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EC75957-D766-4C6D-BC62-98DFBF57D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657" y="2888351"/>
            <a:ext cx="3257550" cy="253365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409FB51-CD28-456C-9839-4AF7B4828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207" y="2888351"/>
            <a:ext cx="4133850" cy="25336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BE150B7-D044-4D52-988A-EB1F720AF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057" y="2961144"/>
            <a:ext cx="3257550" cy="322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31063"/>
      </p:ext>
    </p:extLst>
  </p:cSld>
  <p:clrMapOvr>
    <a:masterClrMapping/>
  </p:clrMapOvr>
  <p:transition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-146946"/>
            <a:ext cx="12192000" cy="7151892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012300" y="345300"/>
            <a:ext cx="6167401" cy="6167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324149" y="657149"/>
            <a:ext cx="5543703" cy="554370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12761" y="1422266"/>
            <a:ext cx="3966478" cy="4013469"/>
          </a:xfrm>
          <a:prstGeom prst="rect">
            <a:avLst/>
          </a:prstGeom>
          <a:blipFill dpi="0" rotWithShape="1">
            <a:blip r:embed="rId6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895648" y="3429000"/>
            <a:ext cx="4400704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5723032 h 6858000"/>
              <a:gd name="connsiteX1" fmla="*/ 12192000 w 12192000"/>
              <a:gd name="connsiteY1" fmla="*/ 6858000 h 6858000"/>
              <a:gd name="connsiteX2" fmla="*/ 0 w 12192000"/>
              <a:gd name="connsiteY2" fmla="*/ 6858000 h 6858000"/>
              <a:gd name="connsiteX3" fmla="*/ 0 w 12192000"/>
              <a:gd name="connsiteY3" fmla="*/ 5723032 h 6858000"/>
              <a:gd name="connsiteX4" fmla="*/ 128742 w 12192000"/>
              <a:gd name="connsiteY4" fmla="*/ 5778812 h 6858000"/>
              <a:gd name="connsiteX5" fmla="*/ 6096000 w 12192000"/>
              <a:gd name="connsiteY5" fmla="*/ 6752135 h 6858000"/>
              <a:gd name="connsiteX6" fmla="*/ 12063259 w 12192000"/>
              <a:gd name="connsiteY6" fmla="*/ 5778812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1134969 h 6858000"/>
              <a:gd name="connsiteX10" fmla="*/ 12063259 w 12192000"/>
              <a:gd name="connsiteY10" fmla="*/ 1079189 h 6858000"/>
              <a:gd name="connsiteX11" fmla="*/ 6096000 w 12192000"/>
              <a:gd name="connsiteY11" fmla="*/ 105865 h 6858000"/>
              <a:gd name="connsiteX12" fmla="*/ 128742 w 12192000"/>
              <a:gd name="connsiteY12" fmla="*/ 1079189 h 6858000"/>
              <a:gd name="connsiteX13" fmla="*/ 0 w 12192000"/>
              <a:gd name="connsiteY13" fmla="*/ 1134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2192000" y="5723032"/>
                </a:moveTo>
                <a:lnTo>
                  <a:pt x="12192000" y="6858000"/>
                </a:lnTo>
                <a:lnTo>
                  <a:pt x="0" y="6858000"/>
                </a:lnTo>
                <a:lnTo>
                  <a:pt x="0" y="5723032"/>
                </a:lnTo>
                <a:lnTo>
                  <a:pt x="128742" y="5778812"/>
                </a:lnTo>
                <a:cubicBezTo>
                  <a:pt x="1655896" y="6380181"/>
                  <a:pt x="3765641" y="6752135"/>
                  <a:pt x="6096000" y="6752135"/>
                </a:cubicBezTo>
                <a:cubicBezTo>
                  <a:pt x="8426359" y="6752135"/>
                  <a:pt x="10536104" y="6380181"/>
                  <a:pt x="12063259" y="577881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134969"/>
                </a:lnTo>
                <a:lnTo>
                  <a:pt x="12063259" y="1079189"/>
                </a:lnTo>
                <a:cubicBezTo>
                  <a:pt x="10536104" y="477820"/>
                  <a:pt x="8426359" y="105865"/>
                  <a:pt x="6096000" y="105865"/>
                </a:cubicBezTo>
                <a:cubicBezTo>
                  <a:pt x="3765641" y="105865"/>
                  <a:pt x="1655896" y="477820"/>
                  <a:pt x="128742" y="1079189"/>
                </a:cubicBezTo>
                <a:lnTo>
                  <a:pt x="0" y="113496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59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49504" y="3011322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感谢支持！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07414" y="5298617"/>
            <a:ext cx="1377172" cy="365770"/>
            <a:chOff x="9650003" y="315165"/>
            <a:chExt cx="1947318" cy="517198"/>
          </a:xfrm>
          <a:solidFill>
            <a:schemeClr val="bg1"/>
          </a:solidFill>
        </p:grpSpPr>
        <p:sp>
          <p:nvSpPr>
            <p:cNvPr id="12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15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5MzRmODViNzU3ZDg1YWQ2MTFhOTRjOGUxNjRkOD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03085;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6128</TotalTime>
  <Words>2409</Words>
  <Application>Microsoft Office PowerPoint</Application>
  <PresentationFormat>宽屏</PresentationFormat>
  <Paragraphs>411</Paragraphs>
  <Slides>40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40</vt:i4>
      </vt:variant>
    </vt:vector>
  </HeadingPairs>
  <TitlesOfParts>
    <vt:vector size="62" baseType="lpstr">
      <vt:lpstr>阿里巴巴普惠体 B</vt:lpstr>
      <vt:lpstr>等线</vt:lpstr>
      <vt:lpstr>等线 Light</vt:lpstr>
      <vt:lpstr>仿宋</vt:lpstr>
      <vt:lpstr>黑体</vt:lpstr>
      <vt:lpstr>华文中宋</vt:lpstr>
      <vt:lpstr>楷体</vt:lpstr>
      <vt:lpstr>思源黑体</vt:lpstr>
      <vt:lpstr>思源黑体 CN Medium</vt:lpstr>
      <vt:lpstr>思源黑体 CN Normal</vt:lpstr>
      <vt:lpstr>宋体</vt:lpstr>
      <vt:lpstr>微软雅黑</vt:lpstr>
      <vt:lpstr>微软雅黑 Light</vt:lpstr>
      <vt:lpstr>Abadi</vt:lpstr>
      <vt:lpstr>Arial</vt:lpstr>
      <vt:lpstr>Calibri</vt:lpstr>
      <vt:lpstr>Sitka Text</vt:lpstr>
      <vt:lpstr>Times New Roman</vt:lpstr>
      <vt:lpstr>Office 主题​​</vt:lpstr>
      <vt:lpstr>1_Office 主题​​</vt:lpstr>
      <vt:lpstr>3_Office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d056958</dc:creator>
  <cp:lastModifiedBy>Jiewei WU</cp:lastModifiedBy>
  <cp:revision>765</cp:revision>
  <dcterms:created xsi:type="dcterms:W3CDTF">2022-03-10T13:01:00Z</dcterms:created>
  <dcterms:modified xsi:type="dcterms:W3CDTF">2025-01-03T06:02:28Z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FCB85DE05E0B4627A39CBA40EE8A8C5A_12</vt:lpwstr>
  </property>
  <property fmtid="{D5CDD505-2E9C-101B-9397-08002B2CF9AE}" pid="3" name="KSOProductBuildVer">
    <vt:lpwstr>2052-12.1.0.15990</vt:lpwstr>
  </property>
</Properties>
</file>